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F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2D19E-CDCD-1366-450A-61CDDCFD5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816C82-23B9-FA2C-AE2B-C103DD958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9452F-1C03-0120-248C-4FA7B005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10C0A-FFD8-74F0-1345-1538C3B4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2241C-6289-B640-25D4-A9D362D28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26621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81AC-4A99-E4D9-F533-8748E2D99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A3C22-6259-655D-E27F-595DE9221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A4967-A497-7800-970D-E620A7932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97CE4-F5CC-8684-9D9C-B493E5E2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E53FA-9412-3260-0EF3-F333A4110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8051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0E3F4-C1D7-F0AD-5E88-4DEE26531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C71E8A-945C-1A3B-ACE9-BE11712A2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BF04E-B406-19D0-5026-D5623FD66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F95F6-9912-B19C-A61B-9CA4A3E33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E979F-F1BD-F410-EEF1-FF8CAA8E2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164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92396-32B2-54A5-EB55-2585C9F6B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1711F-E3DD-5932-B817-C0A428FB0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2884B-3A78-CFBA-DADC-44280AC4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C5FD7-BE5E-332E-D086-1B09B59E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027C3-38CA-12F0-AC46-4C8AAE62E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629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C1F72-0817-FDB3-0E9B-5A7F1F696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D273F-D0E7-A3A4-F088-036361315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BD881-D7DB-BC32-A73C-FA485D6AD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6876E-2F06-426F-3240-91E5E273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AFF56-8031-9C06-3434-D6ECAADB7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337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94FB-6360-4837-5963-C433E4C6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D62C4-6FA2-95FA-24A2-77A8824106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C4CD94-F453-0C6E-C138-B1AFBFECF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07B5D-7458-F921-2C54-41254345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29651-8A1D-3EC5-7102-D85071767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5AF98-AA79-F533-49DC-1766F011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2653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361E-FF4C-ED53-891E-FB586C8D1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254C0-75BC-D4CE-7676-495B189B3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B1D6F-D3E7-023C-E24E-F89B9E428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2E3C4-F1B5-C37A-E51B-29DF8C515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46387-8DBD-263C-39F4-6627EE5B0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308EBB-9CEB-F058-14FE-D5B123052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F8FFE0-0C1B-7D0F-2284-01459836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1E47AD-3902-A5CC-9618-40B82F281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763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DE795-0A22-A2C6-AD76-C770C8AB8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20DC2-EC17-9822-13B1-F3C04623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F30E0F-5B54-3010-6514-3CFA52BD0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2EDB1-8EFC-0CDB-6036-6FAD90EE5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3073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155D82-C280-EE33-EF47-A72020ACC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198BAB-D8C7-1069-684A-BB11665D9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93480-5FA4-69BF-CD12-EFD6AE003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5533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184BA-CEDD-0B89-68EF-06BFBB15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F029E-3B1F-D537-B988-1F9E499F5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840F23-70B8-6DFC-D990-9FD0ED9C7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66851-C802-71C1-4D8B-0081FB53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EFE9D-F6C3-831D-FF25-53EA1CC9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6CFB0-1345-5CDA-1D93-EA8063474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2799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A2664-A244-A988-52F7-0027905CD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95F3A3-509D-B2BC-95B4-70554B8E51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0469DD-1B09-1DB1-2ADB-DEE333EEC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9FDF7-E11F-5638-B74D-8C14CE63B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C4351-0FB1-7839-E157-C180F2DB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A29DF-470D-8C50-C8AC-FF0C8BAD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0804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F5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962422-E7F1-9564-FDFD-AAF44C02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1CDE02-3DAC-8605-1F14-B9C589BF9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1B1AA-9E61-9025-6FD2-86D75057F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0DF33-2086-405A-9B8E-99F71CB86CA7}" type="datetimeFigureOut">
              <a:rPr lang="fa-IR" smtClean="0"/>
              <a:t>18/01/1448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0D954-B75E-F30C-A1E2-911690E38C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B989F-934A-E3A2-D6BB-64831357A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BCD0-F4EE-4034-A14E-1AF4B14700AA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768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989926504083+" TargetMode="External"/><Relationship Id="rId4" Type="http://schemas.openxmlformats.org/officeDocument/2006/relationships/hyperlink" Target="mailto:na.qom.iran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3F77B9-C013-7042-9781-8533063D9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677" y="86758"/>
            <a:ext cx="6904529" cy="66568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2EEAEE-DC16-59CB-ABE3-D3F3D1BA3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793" y="100584"/>
            <a:ext cx="4971885" cy="662918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5F986B8-1E6E-98B1-536C-9EB64927D079}"/>
              </a:ext>
            </a:extLst>
          </p:cNvPr>
          <p:cNvSpPr/>
          <p:nvPr/>
        </p:nvSpPr>
        <p:spPr>
          <a:xfrm>
            <a:off x="5261614" y="225083"/>
            <a:ext cx="2658497" cy="3545058"/>
          </a:xfrm>
          <a:prstGeom prst="roundRect">
            <a:avLst>
              <a:gd name="adj" fmla="val 11646"/>
            </a:avLst>
          </a:prstGeom>
          <a:solidFill>
            <a:srgbClr val="0BF5A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fa-IR" b="1" dirty="0" err="1">
                <a:solidFill>
                  <a:schemeClr val="tx1"/>
                </a:solidFill>
              </a:rPr>
              <a:t>Youth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Workshop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in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Correctional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and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Rehabilitation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Institutions</a:t>
            </a:r>
            <a:endParaRPr lang="fa-IR" dirty="0">
              <a:solidFill>
                <a:schemeClr val="tx1"/>
              </a:solidFill>
            </a:endParaRPr>
          </a:p>
          <a:p>
            <a:endParaRPr lang="fa-IR" dirty="0">
              <a:solidFill>
                <a:schemeClr val="tx1"/>
              </a:solidFill>
            </a:endParaRPr>
          </a:p>
          <a:p>
            <a:r>
              <a:rPr lang="fa-IR" dirty="0" err="1">
                <a:solidFill>
                  <a:schemeClr val="tx1"/>
                </a:solidFill>
              </a:rPr>
              <a:t>Presented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err="1">
                <a:solidFill>
                  <a:schemeClr val="tx1"/>
                </a:solidFill>
              </a:rPr>
              <a:t>during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dirty="0" err="1">
                <a:solidFill>
                  <a:schemeClr val="tx1"/>
                </a:solidFill>
              </a:rPr>
              <a:t>the</a:t>
            </a:r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b="1" dirty="0">
                <a:solidFill>
                  <a:schemeClr val="tx1"/>
                </a:solidFill>
              </a:rPr>
              <a:t>NA </a:t>
            </a:r>
            <a:r>
              <a:rPr lang="fa-IR" b="1" dirty="0" err="1">
                <a:solidFill>
                  <a:schemeClr val="tx1"/>
                </a:solidFill>
              </a:rPr>
              <a:t>World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Services</a:t>
            </a:r>
            <a:r>
              <a:rPr lang="fa-IR" b="1" dirty="0">
                <a:solidFill>
                  <a:schemeClr val="tx1"/>
                </a:solidFill>
              </a:rPr>
              <a:t> H&amp;I </a:t>
            </a:r>
            <a:r>
              <a:rPr lang="fa-IR" b="1" dirty="0" err="1">
                <a:solidFill>
                  <a:schemeClr val="tx1"/>
                </a:solidFill>
              </a:rPr>
              <a:t>Webinar</a:t>
            </a:r>
            <a:br>
              <a:rPr lang="fa-IR" dirty="0">
                <a:solidFill>
                  <a:schemeClr val="tx1"/>
                </a:solidFill>
              </a:rPr>
            </a:br>
            <a:endParaRPr lang="fa-IR" dirty="0">
              <a:solidFill>
                <a:schemeClr val="tx1"/>
              </a:solidFill>
            </a:endParaRPr>
          </a:p>
          <a:p>
            <a:r>
              <a:rPr lang="fa-IR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Iran</a:t>
            </a:r>
            <a:r>
              <a:rPr lang="fa-IR" b="1" dirty="0">
                <a:solidFill>
                  <a:schemeClr val="tx1"/>
                </a:solidFill>
              </a:rPr>
              <a:t> </a:t>
            </a:r>
            <a:r>
              <a:rPr lang="fa-IR" b="1" dirty="0" err="1">
                <a:solidFill>
                  <a:schemeClr val="tx1"/>
                </a:solidFill>
              </a:rPr>
              <a:t>Region</a:t>
            </a:r>
            <a:r>
              <a:rPr lang="fa-IR" b="1" dirty="0">
                <a:solidFill>
                  <a:schemeClr val="tx1"/>
                </a:solidFill>
              </a:rPr>
              <a:t> 3 – </a:t>
            </a:r>
            <a:r>
              <a:rPr lang="fa-IR" b="1" dirty="0" err="1">
                <a:solidFill>
                  <a:schemeClr val="tx1"/>
                </a:solidFill>
              </a:rPr>
              <a:t>Qom</a:t>
            </a:r>
            <a:endParaRPr lang="fa-IR" dirty="0">
              <a:solidFill>
                <a:schemeClr val="tx1"/>
              </a:solidFill>
            </a:endParaRPr>
          </a:p>
          <a:p>
            <a:r>
              <a:rPr lang="fa-IR" b="1" dirty="0" err="1">
                <a:solidFill>
                  <a:schemeClr val="tx1"/>
                </a:solidFill>
              </a:rPr>
              <a:t>July</a:t>
            </a:r>
            <a:r>
              <a:rPr lang="fa-IR" b="1" dirty="0">
                <a:solidFill>
                  <a:schemeClr val="tx1"/>
                </a:solidFill>
              </a:rPr>
              <a:t> 2026</a:t>
            </a:r>
            <a:endParaRPr lang="fa-IR" dirty="0">
              <a:solidFill>
                <a:schemeClr val="tx1"/>
              </a:solidFill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4798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033CA2B-6DA8-DF26-029D-A40455C57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338" y="393894"/>
            <a:ext cx="3019425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C693BA-6A6B-91EF-88DF-96415BF91AF3}"/>
              </a:ext>
            </a:extLst>
          </p:cNvPr>
          <p:cNvSpPr txBox="1"/>
          <p:nvPr/>
        </p:nvSpPr>
        <p:spPr>
          <a:xfrm>
            <a:off x="444928" y="527848"/>
            <a:ext cx="3954633" cy="1200329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1"/>
            <a:r>
              <a:rPr lang="fa-IR" sz="3600" dirty="0" err="1"/>
              <a:t>Youth</a:t>
            </a:r>
            <a:r>
              <a:rPr lang="fa-IR" sz="3600" dirty="0"/>
              <a:t> </a:t>
            </a:r>
            <a:r>
              <a:rPr lang="fa-IR" sz="3600" dirty="0" err="1"/>
              <a:t>and</a:t>
            </a:r>
            <a:r>
              <a:rPr lang="fa-IR" sz="3600" dirty="0"/>
              <a:t> </a:t>
            </a:r>
            <a:r>
              <a:rPr lang="fa-IR" sz="3600" dirty="0" err="1"/>
              <a:t>Addiction</a:t>
            </a:r>
            <a:r>
              <a:rPr lang="fa-IR" sz="3600" dirty="0"/>
              <a:t> </a:t>
            </a:r>
            <a:r>
              <a:rPr lang="fa-IR" sz="3600" dirty="0" err="1"/>
              <a:t>Statistics</a:t>
            </a:r>
            <a:endParaRPr lang="fa-IR" sz="3600" dirty="0">
              <a:cs typeface="2  Titr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7932CD-3603-9687-10F9-CE15246E0AEF}"/>
              </a:ext>
            </a:extLst>
          </p:cNvPr>
          <p:cNvSpPr txBox="1"/>
          <p:nvPr/>
        </p:nvSpPr>
        <p:spPr>
          <a:xfrm>
            <a:off x="900332" y="2433711"/>
            <a:ext cx="8651631" cy="327429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dirty="0"/>
              <a:t>45% </a:t>
            </a:r>
            <a:r>
              <a:rPr lang="fa-IR" sz="2000" dirty="0" err="1"/>
              <a:t>of</a:t>
            </a:r>
            <a:r>
              <a:rPr lang="fa-IR" sz="2000" dirty="0"/>
              <a:t> </a:t>
            </a:r>
            <a:r>
              <a:rPr lang="fa-IR" sz="2000" dirty="0" err="1"/>
              <a:t>newcomers</a:t>
            </a:r>
            <a:r>
              <a:rPr lang="fa-IR" sz="2000" dirty="0"/>
              <a:t> </a:t>
            </a:r>
            <a:r>
              <a:rPr lang="fa-IR" sz="2000" dirty="0" err="1"/>
              <a:t>in</a:t>
            </a:r>
            <a:r>
              <a:rPr lang="fa-IR" sz="2000" dirty="0"/>
              <a:t> </a:t>
            </a:r>
            <a:r>
              <a:rPr lang="fa-IR" sz="2000" dirty="0" err="1"/>
              <a:t>Iran</a:t>
            </a:r>
            <a:r>
              <a:rPr lang="fa-IR" sz="2000" dirty="0"/>
              <a:t> </a:t>
            </a:r>
            <a:r>
              <a:rPr lang="fa-IR" sz="2000" dirty="0" err="1"/>
              <a:t>Region</a:t>
            </a:r>
            <a:r>
              <a:rPr lang="fa-IR" sz="2000" dirty="0"/>
              <a:t> 3 </a:t>
            </a:r>
            <a:r>
              <a:rPr lang="fa-IR" sz="2000" dirty="0" err="1"/>
              <a:t>during</a:t>
            </a:r>
            <a:r>
              <a:rPr lang="fa-IR" sz="2000" dirty="0"/>
              <a:t> 2024 </a:t>
            </a:r>
            <a:r>
              <a:rPr lang="fa-IR" sz="2000" dirty="0" err="1"/>
              <a:t>were</a:t>
            </a:r>
            <a:r>
              <a:rPr lang="fa-IR" sz="2000" dirty="0"/>
              <a:t> </a:t>
            </a:r>
            <a:r>
              <a:rPr lang="fa-IR" sz="2000" dirty="0" err="1"/>
              <a:t>young</a:t>
            </a:r>
            <a:r>
              <a:rPr lang="fa-IR" sz="2000" dirty="0"/>
              <a:t> </a:t>
            </a:r>
            <a:r>
              <a:rPr lang="fa-IR" sz="2000" dirty="0" err="1"/>
              <a:t>people</a:t>
            </a:r>
            <a:endParaRPr lang="fa-IR" sz="2000" dirty="0"/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dirty="0"/>
              <a:t>60% </a:t>
            </a:r>
            <a:r>
              <a:rPr lang="fa-IR" sz="2000" dirty="0" err="1"/>
              <a:t>of</a:t>
            </a:r>
            <a:r>
              <a:rPr lang="fa-IR" sz="2000" dirty="0"/>
              <a:t> </a:t>
            </a:r>
            <a:r>
              <a:rPr lang="fa-IR" sz="2000" dirty="0" err="1"/>
              <a:t>individuals</a:t>
            </a:r>
            <a:r>
              <a:rPr lang="fa-IR" sz="2000" dirty="0"/>
              <a:t> </a:t>
            </a:r>
            <a:r>
              <a:rPr lang="fa-IR" sz="2000" dirty="0" err="1"/>
              <a:t>admitted</a:t>
            </a:r>
            <a:r>
              <a:rPr lang="fa-IR" sz="2000" dirty="0"/>
              <a:t> </a:t>
            </a:r>
            <a:r>
              <a:rPr lang="fa-IR" sz="2000" dirty="0" err="1"/>
              <a:t>to</a:t>
            </a:r>
            <a:r>
              <a:rPr lang="fa-IR" sz="2000" dirty="0"/>
              <a:t> </a:t>
            </a:r>
            <a:r>
              <a:rPr lang="fa-IR" sz="2000" dirty="0" err="1"/>
              <a:t>treatment</a:t>
            </a:r>
            <a:r>
              <a:rPr lang="fa-IR" sz="2000" dirty="0"/>
              <a:t> </a:t>
            </a:r>
            <a:r>
              <a:rPr lang="fa-IR" sz="2000" dirty="0" err="1"/>
              <a:t>centers</a:t>
            </a:r>
            <a:r>
              <a:rPr lang="fa-IR" sz="2000" dirty="0"/>
              <a:t> </a:t>
            </a:r>
            <a:r>
              <a:rPr lang="fa-IR" sz="2000" dirty="0" err="1"/>
              <a:t>in</a:t>
            </a:r>
            <a:r>
              <a:rPr lang="fa-IR" sz="2000" dirty="0"/>
              <a:t> </a:t>
            </a:r>
            <a:r>
              <a:rPr lang="fa-IR" sz="2000" dirty="0" err="1"/>
              <a:t>Iran</a:t>
            </a:r>
            <a:r>
              <a:rPr lang="fa-IR" sz="2000" dirty="0"/>
              <a:t> Region3 </a:t>
            </a:r>
            <a:r>
              <a:rPr lang="fa-IR" sz="2000" dirty="0" err="1"/>
              <a:t>were</a:t>
            </a:r>
            <a:r>
              <a:rPr lang="fa-IR" sz="2000" dirty="0"/>
              <a:t> </a:t>
            </a:r>
            <a:r>
              <a:rPr lang="fa-IR" sz="2000" dirty="0" err="1"/>
              <a:t>young</a:t>
            </a:r>
            <a:r>
              <a:rPr lang="fa-IR" sz="2000" dirty="0"/>
              <a:t> </a:t>
            </a:r>
            <a:r>
              <a:rPr lang="fa-IR" sz="2000" dirty="0" err="1"/>
              <a:t>people</a:t>
            </a:r>
            <a:r>
              <a:rPr lang="fa-IR" sz="2000" dirty="0"/>
              <a:t>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dirty="0" err="1"/>
              <a:t>According</a:t>
            </a:r>
            <a:r>
              <a:rPr lang="fa-IR" sz="2000" dirty="0"/>
              <a:t> </a:t>
            </a:r>
            <a:r>
              <a:rPr lang="fa-IR" sz="2000" dirty="0" err="1"/>
              <a:t>to</a:t>
            </a:r>
            <a:r>
              <a:rPr lang="fa-IR" sz="2000" dirty="0"/>
              <a:t> </a:t>
            </a:r>
            <a:r>
              <a:rPr lang="fa-IR" sz="2000" dirty="0" err="1"/>
              <a:t>the</a:t>
            </a:r>
            <a:r>
              <a:rPr lang="fa-IR" sz="2000" dirty="0"/>
              <a:t> 2024 NA </a:t>
            </a:r>
            <a:r>
              <a:rPr lang="fa-IR" sz="2000" dirty="0" err="1"/>
              <a:t>World</a:t>
            </a:r>
            <a:r>
              <a:rPr lang="fa-IR" sz="2000" dirty="0"/>
              <a:t> </a:t>
            </a:r>
            <a:r>
              <a:rPr lang="fa-IR" sz="2000" dirty="0" err="1"/>
              <a:t>Membership</a:t>
            </a:r>
            <a:r>
              <a:rPr lang="fa-IR" sz="2000" dirty="0"/>
              <a:t> </a:t>
            </a:r>
            <a:r>
              <a:rPr lang="fa-IR" sz="2000" dirty="0" err="1"/>
              <a:t>Survey</a:t>
            </a:r>
            <a:r>
              <a:rPr lang="fa-IR" sz="2000" dirty="0"/>
              <a:t>, </a:t>
            </a:r>
            <a:r>
              <a:rPr lang="fa-IR" sz="2000" dirty="0" err="1"/>
              <a:t>young</a:t>
            </a:r>
            <a:r>
              <a:rPr lang="fa-IR" sz="2000" dirty="0"/>
              <a:t> </a:t>
            </a:r>
            <a:r>
              <a:rPr lang="fa-IR" sz="2000" dirty="0" err="1"/>
              <a:t>people</a:t>
            </a:r>
            <a:r>
              <a:rPr lang="fa-IR" sz="2000" dirty="0"/>
              <a:t> </a:t>
            </a:r>
            <a:r>
              <a:rPr lang="fa-IR" sz="2000" dirty="0" err="1"/>
              <a:t>represent</a:t>
            </a:r>
            <a:r>
              <a:rPr lang="fa-IR" sz="2000" dirty="0"/>
              <a:t> 29% </a:t>
            </a:r>
            <a:r>
              <a:rPr lang="fa-IR" sz="2000" dirty="0" err="1"/>
              <a:t>of</a:t>
            </a:r>
            <a:r>
              <a:rPr lang="fa-IR" sz="2000" dirty="0"/>
              <a:t> </a:t>
            </a:r>
            <a:r>
              <a:rPr lang="fa-IR" sz="2000" dirty="0" err="1"/>
              <a:t>the</a:t>
            </a:r>
            <a:r>
              <a:rPr lang="fa-IR" sz="2000" dirty="0"/>
              <a:t> </a:t>
            </a:r>
            <a:r>
              <a:rPr lang="fa-IR" sz="2000" dirty="0" err="1"/>
              <a:t>Fellowship's</a:t>
            </a:r>
            <a:r>
              <a:rPr lang="fa-IR" sz="2000" dirty="0"/>
              <a:t> </a:t>
            </a:r>
            <a:r>
              <a:rPr lang="fa-IR" sz="2000" dirty="0" err="1"/>
              <a:t>membership</a:t>
            </a:r>
            <a:r>
              <a:rPr lang="fa-IR" sz="2000" dirty="0"/>
              <a:t>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sz="2000" dirty="0" err="1"/>
              <a:t>The</a:t>
            </a:r>
            <a:r>
              <a:rPr lang="fa-IR" sz="2000" dirty="0"/>
              <a:t> </a:t>
            </a:r>
            <a:r>
              <a:rPr lang="fa-IR" sz="2000" dirty="0" err="1"/>
              <a:t>World</a:t>
            </a:r>
            <a:r>
              <a:rPr lang="fa-IR" sz="2000" dirty="0"/>
              <a:t> </a:t>
            </a:r>
            <a:r>
              <a:rPr lang="fa-IR" sz="2000" dirty="0" err="1"/>
              <a:t>Health</a:t>
            </a:r>
            <a:r>
              <a:rPr lang="fa-IR" sz="2000" dirty="0"/>
              <a:t> </a:t>
            </a:r>
            <a:r>
              <a:rPr lang="fa-IR" sz="2000" dirty="0" err="1"/>
              <a:t>Organization</a:t>
            </a:r>
            <a:r>
              <a:rPr lang="fa-IR" sz="2000" dirty="0"/>
              <a:t> (WHO) </a:t>
            </a:r>
            <a:r>
              <a:rPr lang="fa-IR" sz="2000" dirty="0" err="1"/>
              <a:t>has</a:t>
            </a:r>
            <a:r>
              <a:rPr lang="fa-IR" sz="2000" dirty="0"/>
              <a:t> </a:t>
            </a:r>
            <a:r>
              <a:rPr lang="fa-IR" sz="2000" dirty="0" err="1"/>
              <a:t>reported</a:t>
            </a:r>
            <a:r>
              <a:rPr lang="fa-IR" sz="2000" dirty="0"/>
              <a:t> a 26% </a:t>
            </a:r>
            <a:r>
              <a:rPr lang="fa-IR" sz="2000" dirty="0" err="1"/>
              <a:t>increase</a:t>
            </a:r>
            <a:r>
              <a:rPr lang="fa-IR" sz="2000" dirty="0"/>
              <a:t> </a:t>
            </a:r>
            <a:r>
              <a:rPr lang="fa-IR" sz="2000" dirty="0" err="1"/>
              <a:t>in</a:t>
            </a:r>
            <a:r>
              <a:rPr lang="fa-IR" sz="2000" dirty="0"/>
              <a:t> </a:t>
            </a:r>
            <a:r>
              <a:rPr lang="fa-IR" sz="2000" dirty="0" err="1"/>
              <a:t>the</a:t>
            </a:r>
            <a:r>
              <a:rPr lang="fa-IR" sz="2000" dirty="0"/>
              <a:t> </a:t>
            </a:r>
            <a:r>
              <a:rPr lang="fa-IR" sz="2000" dirty="0" err="1"/>
              <a:t>youth</a:t>
            </a:r>
            <a:r>
              <a:rPr lang="fa-IR" sz="2000" dirty="0"/>
              <a:t> </a:t>
            </a:r>
            <a:r>
              <a:rPr lang="fa-IR" sz="2000" dirty="0" err="1"/>
              <a:t>population</a:t>
            </a:r>
            <a:r>
              <a:rPr lang="fa-IR" sz="2000" dirty="0"/>
              <a:t> </a:t>
            </a:r>
            <a:r>
              <a:rPr lang="fa-IR" sz="2000" dirty="0" err="1"/>
              <a:t>compared</a:t>
            </a:r>
            <a:r>
              <a:rPr lang="fa-IR" sz="2000" dirty="0"/>
              <a:t> </a:t>
            </a:r>
            <a:r>
              <a:rPr lang="fa-IR" sz="2000" dirty="0" err="1"/>
              <a:t>with</a:t>
            </a:r>
            <a:r>
              <a:rPr lang="fa-IR" sz="2000" dirty="0"/>
              <a:t> </a:t>
            </a:r>
            <a:r>
              <a:rPr lang="fa-IR" sz="2000" dirty="0" err="1"/>
              <a:t>previous</a:t>
            </a:r>
            <a:r>
              <a:rPr lang="fa-IR" sz="2000" dirty="0"/>
              <a:t> </a:t>
            </a:r>
            <a:r>
              <a:rPr lang="fa-IR" sz="2000" dirty="0" err="1"/>
              <a:t>estimates</a:t>
            </a:r>
            <a:r>
              <a:rPr lang="fa-I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6346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F8509-4CD4-BDD0-C075-33E06BEC0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9CD97F9-6D73-6A98-5DFE-A20F848CF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574" y="0"/>
            <a:ext cx="3019425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EF6E55-A2DB-63A7-90BB-C20128D0BCEE}"/>
              </a:ext>
            </a:extLst>
          </p:cNvPr>
          <p:cNvSpPr txBox="1"/>
          <p:nvPr/>
        </p:nvSpPr>
        <p:spPr>
          <a:xfrm>
            <a:off x="568314" y="3429000"/>
            <a:ext cx="9610725" cy="3046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b="1" dirty="0" err="1"/>
              <a:t>Fear</a:t>
            </a:r>
            <a:r>
              <a:rPr lang="fa-IR" sz="1400" b="1" dirty="0"/>
              <a:t> </a:t>
            </a:r>
            <a:r>
              <a:rPr lang="fa-IR" sz="1400" b="1" dirty="0" err="1"/>
              <a:t>and</a:t>
            </a:r>
            <a:r>
              <a:rPr lang="fa-IR" sz="1400" b="1" dirty="0"/>
              <a:t> </a:t>
            </a:r>
            <a:r>
              <a:rPr lang="fa-IR" sz="1400" b="1" dirty="0" err="1"/>
              <a:t>Anxiety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Concern</a:t>
            </a:r>
            <a:r>
              <a:rPr lang="fa-IR" sz="1400" dirty="0"/>
              <a:t> </a:t>
            </a:r>
            <a:r>
              <a:rPr lang="fa-IR" sz="1400" dirty="0" err="1"/>
              <a:t>about</a:t>
            </a:r>
            <a:r>
              <a:rPr lang="fa-IR" sz="1400" dirty="0"/>
              <a:t> </a:t>
            </a:r>
            <a:r>
              <a:rPr lang="fa-IR" sz="1400" dirty="0" err="1"/>
              <a:t>treatment</a:t>
            </a:r>
            <a:r>
              <a:rPr lang="fa-IR" sz="1400" dirty="0"/>
              <a:t>, </a:t>
            </a:r>
            <a:r>
              <a:rPr lang="fa-IR" sz="1400" dirty="0" err="1"/>
              <a:t>the</a:t>
            </a:r>
            <a:r>
              <a:rPr lang="fa-IR" sz="1400" dirty="0"/>
              <a:t> </a:t>
            </a:r>
            <a:r>
              <a:rPr lang="fa-IR" sz="1400" dirty="0" err="1"/>
              <a:t>early</a:t>
            </a:r>
            <a:r>
              <a:rPr lang="fa-IR" sz="1400" dirty="0"/>
              <a:t> </a:t>
            </a:r>
            <a:r>
              <a:rPr lang="fa-IR" sz="1400" dirty="0" err="1"/>
              <a:t>stages</a:t>
            </a:r>
            <a:r>
              <a:rPr lang="fa-IR" sz="1400" dirty="0"/>
              <a:t> </a:t>
            </a:r>
            <a:r>
              <a:rPr lang="fa-IR" sz="1400" dirty="0" err="1"/>
              <a:t>of</a:t>
            </a:r>
            <a:r>
              <a:rPr lang="fa-IR" sz="1400" dirty="0"/>
              <a:t> </a:t>
            </a:r>
            <a:r>
              <a:rPr lang="fa-IR" sz="1400" dirty="0" err="1"/>
              <a:t>recovery</a:t>
            </a:r>
            <a:r>
              <a:rPr lang="fa-IR" sz="1400" dirty="0"/>
              <a:t>,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being</a:t>
            </a:r>
            <a:r>
              <a:rPr lang="fa-IR" sz="1400" dirty="0"/>
              <a:t> </a:t>
            </a:r>
            <a:r>
              <a:rPr lang="fa-IR" sz="1400" dirty="0" err="1"/>
              <a:t>judged</a:t>
            </a:r>
            <a:r>
              <a:rPr lang="fa-IR" sz="1400" dirty="0"/>
              <a:t> </a:t>
            </a:r>
            <a:r>
              <a:rPr lang="fa-IR" sz="1400" dirty="0" err="1"/>
              <a:t>by</a:t>
            </a:r>
            <a:r>
              <a:rPr lang="fa-IR" sz="1400" dirty="0"/>
              <a:t> </a:t>
            </a:r>
            <a:r>
              <a:rPr lang="fa-IR" sz="1400" dirty="0" err="1"/>
              <a:t>others</a:t>
            </a:r>
            <a:endParaRPr lang="fa-IR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dirty="0"/>
              <a:t>.</a:t>
            </a:r>
            <a:r>
              <a:rPr lang="fa-IR" sz="1400" b="1" dirty="0"/>
              <a:t> </a:t>
            </a:r>
            <a:r>
              <a:rPr lang="fa-IR" sz="1400" b="1" dirty="0" err="1"/>
              <a:t>Anger</a:t>
            </a:r>
            <a:r>
              <a:rPr lang="fa-IR" sz="1400" b="1" dirty="0"/>
              <a:t> </a:t>
            </a:r>
            <a:r>
              <a:rPr lang="fa-IR" sz="1400" b="1" dirty="0" err="1"/>
              <a:t>and</a:t>
            </a:r>
            <a:r>
              <a:rPr lang="fa-IR" sz="1400" b="1" dirty="0"/>
              <a:t> </a:t>
            </a:r>
            <a:r>
              <a:rPr lang="fa-IR" sz="1400" b="1" dirty="0" err="1"/>
              <a:t>Frustration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They</a:t>
            </a:r>
            <a:r>
              <a:rPr lang="fa-IR" sz="1400" dirty="0"/>
              <a:t> </a:t>
            </a:r>
            <a:r>
              <a:rPr lang="fa-IR" sz="1400" dirty="0" err="1"/>
              <a:t>may</a:t>
            </a:r>
            <a:r>
              <a:rPr lang="fa-IR" sz="1400" dirty="0"/>
              <a:t> </a:t>
            </a:r>
            <a:r>
              <a:rPr lang="fa-IR" sz="1400" dirty="0" err="1"/>
              <a:t>feel</a:t>
            </a:r>
            <a:r>
              <a:rPr lang="fa-IR" sz="1400" dirty="0"/>
              <a:t> </a:t>
            </a:r>
            <a:r>
              <a:rPr lang="fa-IR" sz="1400" dirty="0" err="1"/>
              <a:t>angry</a:t>
            </a:r>
            <a:r>
              <a:rPr lang="fa-IR" sz="1400" dirty="0"/>
              <a:t> </a:t>
            </a:r>
            <a:r>
              <a:rPr lang="fa-IR" sz="1400" dirty="0" err="1"/>
              <a:t>about</a:t>
            </a:r>
            <a:r>
              <a:rPr lang="fa-IR" sz="1400" dirty="0"/>
              <a:t> </a:t>
            </a:r>
            <a:r>
              <a:rPr lang="fa-IR" sz="1400" dirty="0" err="1"/>
              <a:t>their</a:t>
            </a:r>
            <a:r>
              <a:rPr lang="fa-IR" sz="1400" dirty="0"/>
              <a:t> </a:t>
            </a:r>
            <a:r>
              <a:rPr lang="fa-IR" sz="1400" dirty="0" err="1"/>
              <a:t>circumstances</a:t>
            </a:r>
            <a:r>
              <a:rPr lang="fa-IR" sz="1400" dirty="0"/>
              <a:t>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frustrated</a:t>
            </a:r>
            <a:r>
              <a:rPr lang="fa-IR" sz="1400" dirty="0"/>
              <a:t> </a:t>
            </a:r>
            <a:r>
              <a:rPr lang="fa-IR" sz="1400" dirty="0" err="1"/>
              <a:t>with</a:t>
            </a:r>
            <a:r>
              <a:rPr lang="fa-IR" sz="1400" dirty="0"/>
              <a:t> </a:t>
            </a:r>
            <a:r>
              <a:rPr lang="fa-IR" sz="1400" dirty="0" err="1"/>
              <a:t>themselves</a:t>
            </a:r>
            <a:r>
              <a:rPr lang="fa-IR" sz="1400" dirty="0"/>
              <a:t>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others</a:t>
            </a:r>
            <a:r>
              <a:rPr lang="fa-IR" sz="1400" dirty="0"/>
              <a:t>.</a:t>
            </a:r>
            <a:endParaRPr lang="en-US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b="1" dirty="0" err="1"/>
              <a:t>Shame</a:t>
            </a:r>
            <a:r>
              <a:rPr lang="fa-IR" sz="1400" b="1" dirty="0"/>
              <a:t> </a:t>
            </a:r>
            <a:r>
              <a:rPr lang="fa-IR" sz="1400" b="1" dirty="0" err="1"/>
              <a:t>and</a:t>
            </a:r>
            <a:r>
              <a:rPr lang="fa-IR" sz="1400" b="1" dirty="0"/>
              <a:t> </a:t>
            </a:r>
            <a:r>
              <a:rPr lang="fa-IR" sz="1400" b="1" dirty="0" err="1"/>
              <a:t>Guilt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Feelings</a:t>
            </a:r>
            <a:r>
              <a:rPr lang="fa-IR" sz="1400" dirty="0"/>
              <a:t> </a:t>
            </a:r>
            <a:r>
              <a:rPr lang="fa-IR" sz="1400" dirty="0" err="1"/>
              <a:t>of</a:t>
            </a:r>
            <a:r>
              <a:rPr lang="fa-IR" sz="1400" dirty="0"/>
              <a:t> </a:t>
            </a:r>
            <a:r>
              <a:rPr lang="fa-IR" sz="1400" dirty="0" err="1"/>
              <a:t>shame</a:t>
            </a:r>
            <a:r>
              <a:rPr lang="fa-IR" sz="1400" dirty="0"/>
              <a:t> </a:t>
            </a:r>
            <a:r>
              <a:rPr lang="fa-IR" sz="1400" dirty="0" err="1"/>
              <a:t>about</a:t>
            </a:r>
            <a:r>
              <a:rPr lang="fa-IR" sz="1400" dirty="0"/>
              <a:t> </a:t>
            </a:r>
            <a:r>
              <a:rPr lang="fa-IR" sz="1400" dirty="0" err="1"/>
              <a:t>past</a:t>
            </a:r>
            <a:r>
              <a:rPr lang="fa-IR" sz="1400" dirty="0"/>
              <a:t> </a:t>
            </a:r>
            <a:r>
              <a:rPr lang="fa-IR" sz="1400" dirty="0" err="1"/>
              <a:t>behaviors</a:t>
            </a:r>
            <a:r>
              <a:rPr lang="fa-IR" sz="1400" dirty="0"/>
              <a:t>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guilt</a:t>
            </a:r>
            <a:r>
              <a:rPr lang="fa-IR" sz="1400" dirty="0"/>
              <a:t> </a:t>
            </a:r>
            <a:r>
              <a:rPr lang="fa-IR" sz="1400" dirty="0" err="1"/>
              <a:t>over</a:t>
            </a:r>
            <a:r>
              <a:rPr lang="fa-IR" sz="1400" dirty="0"/>
              <a:t> </a:t>
            </a:r>
            <a:r>
              <a:rPr lang="fa-IR" sz="1400" dirty="0" err="1"/>
              <a:t>the</a:t>
            </a:r>
            <a:r>
              <a:rPr lang="fa-IR" sz="1400" dirty="0"/>
              <a:t> </a:t>
            </a:r>
            <a:r>
              <a:rPr lang="fa-IR" sz="1400" dirty="0" err="1"/>
              <a:t>harm</a:t>
            </a:r>
            <a:r>
              <a:rPr lang="fa-IR" sz="1400" dirty="0"/>
              <a:t> </a:t>
            </a:r>
            <a:r>
              <a:rPr lang="fa-IR" sz="1400" dirty="0" err="1"/>
              <a:t>they</a:t>
            </a:r>
            <a:r>
              <a:rPr lang="fa-IR" sz="1400" dirty="0"/>
              <a:t> </a:t>
            </a:r>
            <a:r>
              <a:rPr lang="fa-IR" sz="1400" dirty="0" err="1"/>
              <a:t>believe</a:t>
            </a:r>
            <a:r>
              <a:rPr lang="fa-IR" sz="1400" dirty="0"/>
              <a:t> </a:t>
            </a:r>
            <a:r>
              <a:rPr lang="fa-IR" sz="1400" dirty="0" err="1"/>
              <a:t>they</a:t>
            </a:r>
            <a:r>
              <a:rPr lang="fa-IR" sz="1400" dirty="0"/>
              <a:t> </a:t>
            </a:r>
            <a:r>
              <a:rPr lang="fa-IR" sz="1400" dirty="0" err="1"/>
              <a:t>have</a:t>
            </a:r>
            <a:r>
              <a:rPr lang="fa-IR" sz="1400" dirty="0"/>
              <a:t> </a:t>
            </a:r>
            <a:r>
              <a:rPr lang="fa-IR" sz="1400" dirty="0" err="1"/>
              <a:t>caused</a:t>
            </a:r>
            <a:r>
              <a:rPr lang="fa-IR" sz="1400" dirty="0"/>
              <a:t> </a:t>
            </a:r>
            <a:r>
              <a:rPr lang="fa-IR" sz="1400" dirty="0" err="1"/>
              <a:t>themselves</a:t>
            </a:r>
            <a:r>
              <a:rPr lang="fa-IR" sz="1400" dirty="0"/>
              <a:t>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others</a:t>
            </a:r>
            <a:r>
              <a:rPr lang="fa-IR" sz="1400" dirty="0"/>
              <a:t>.</a:t>
            </a:r>
            <a:endParaRPr lang="en-US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b="1" dirty="0" err="1"/>
              <a:t>Hopelessness</a:t>
            </a:r>
            <a:r>
              <a:rPr lang="fa-IR" sz="1400" b="1" dirty="0"/>
              <a:t> </a:t>
            </a:r>
            <a:r>
              <a:rPr lang="fa-IR" sz="1400" b="1" dirty="0" err="1"/>
              <a:t>and</a:t>
            </a:r>
            <a:r>
              <a:rPr lang="fa-IR" sz="1400" b="1" dirty="0"/>
              <a:t> </a:t>
            </a:r>
            <a:r>
              <a:rPr lang="fa-IR" sz="1400" b="1" dirty="0" err="1"/>
              <a:t>Depression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Feelings</a:t>
            </a:r>
            <a:r>
              <a:rPr lang="fa-IR" sz="1400" dirty="0"/>
              <a:t> </a:t>
            </a:r>
            <a:r>
              <a:rPr lang="fa-IR" sz="1400" dirty="0" err="1"/>
              <a:t>of</a:t>
            </a:r>
            <a:r>
              <a:rPr lang="fa-IR" sz="1400" dirty="0"/>
              <a:t> </a:t>
            </a:r>
            <a:r>
              <a:rPr lang="fa-IR" sz="1400" dirty="0" err="1"/>
              <a:t>helplessness</a:t>
            </a:r>
            <a:r>
              <a:rPr lang="fa-IR" sz="1400" dirty="0"/>
              <a:t>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discouragement</a:t>
            </a:r>
            <a:r>
              <a:rPr lang="fa-IR" sz="1400" dirty="0"/>
              <a:t> </a:t>
            </a:r>
            <a:r>
              <a:rPr lang="fa-IR" sz="1400" dirty="0" err="1"/>
              <a:t>about</a:t>
            </a:r>
            <a:r>
              <a:rPr lang="fa-IR" sz="1400" dirty="0"/>
              <a:t> </a:t>
            </a:r>
            <a:r>
              <a:rPr lang="fa-IR" sz="1400" dirty="0" err="1"/>
              <a:t>the</a:t>
            </a:r>
            <a:r>
              <a:rPr lang="fa-IR" sz="1400" dirty="0"/>
              <a:t> </a:t>
            </a:r>
            <a:r>
              <a:rPr lang="fa-IR" sz="1400" dirty="0" err="1"/>
              <a:t>future</a:t>
            </a:r>
            <a:r>
              <a:rPr lang="fa-IR" sz="1400" dirty="0"/>
              <a:t>.</a:t>
            </a:r>
            <a:endParaRPr lang="en-US" sz="14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b="1" dirty="0" err="1"/>
              <a:t>Hope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Some</a:t>
            </a:r>
            <a:r>
              <a:rPr lang="fa-IR" sz="1400" dirty="0"/>
              <a:t> </a:t>
            </a:r>
            <a:r>
              <a:rPr lang="fa-IR" sz="1400" dirty="0" err="1"/>
              <a:t>may</a:t>
            </a:r>
            <a:r>
              <a:rPr lang="fa-IR" sz="1400" dirty="0"/>
              <a:t> </a:t>
            </a:r>
            <a:r>
              <a:rPr lang="fa-IR" sz="1400" dirty="0" err="1"/>
              <a:t>begin</a:t>
            </a:r>
            <a:r>
              <a:rPr lang="fa-IR" sz="1400" dirty="0"/>
              <a:t> </a:t>
            </a:r>
            <a:r>
              <a:rPr lang="fa-IR" sz="1400" dirty="0" err="1"/>
              <a:t>to</a:t>
            </a:r>
            <a:r>
              <a:rPr lang="fa-IR" sz="1400" dirty="0"/>
              <a:t> </a:t>
            </a:r>
            <a:r>
              <a:rPr lang="fa-IR" sz="1400" dirty="0" err="1"/>
              <a:t>feel</a:t>
            </a:r>
            <a:r>
              <a:rPr lang="fa-IR" sz="1400" dirty="0"/>
              <a:t> </a:t>
            </a:r>
            <a:r>
              <a:rPr lang="fa-IR" sz="1400" dirty="0" err="1"/>
              <a:t>hopeful</a:t>
            </a:r>
            <a:r>
              <a:rPr lang="fa-IR" sz="1400" dirty="0"/>
              <a:t> </a:t>
            </a:r>
            <a:r>
              <a:rPr lang="fa-IR" sz="1400" dirty="0" err="1"/>
              <a:t>that</a:t>
            </a:r>
            <a:r>
              <a:rPr lang="fa-IR" sz="1400" dirty="0"/>
              <a:t> </a:t>
            </a:r>
            <a:r>
              <a:rPr lang="fa-IR" sz="1400" dirty="0" err="1"/>
              <a:t>recovery</a:t>
            </a:r>
            <a:r>
              <a:rPr lang="fa-IR" sz="1400" dirty="0"/>
              <a:t> </a:t>
            </a:r>
            <a:r>
              <a:rPr lang="fa-IR" sz="1400" dirty="0" err="1"/>
              <a:t>can</a:t>
            </a:r>
            <a:r>
              <a:rPr lang="fa-IR" sz="1400" dirty="0"/>
              <a:t> </a:t>
            </a:r>
            <a:r>
              <a:rPr lang="fa-IR" sz="1400" dirty="0" err="1"/>
              <a:t>help</a:t>
            </a:r>
            <a:r>
              <a:rPr lang="fa-IR" sz="1400" dirty="0"/>
              <a:t> </a:t>
            </a:r>
            <a:r>
              <a:rPr lang="fa-IR" sz="1400" dirty="0" err="1"/>
              <a:t>them</a:t>
            </a:r>
            <a:r>
              <a:rPr lang="fa-IR" sz="1400" dirty="0"/>
              <a:t> </a:t>
            </a:r>
            <a:r>
              <a:rPr lang="fa-IR" sz="1400" dirty="0" err="1"/>
              <a:t>build</a:t>
            </a:r>
            <a:r>
              <a:rPr lang="fa-IR" sz="1400" dirty="0"/>
              <a:t> a </a:t>
            </a:r>
            <a:r>
              <a:rPr lang="fa-IR" sz="1400" dirty="0" err="1"/>
              <a:t>better</a:t>
            </a:r>
            <a:r>
              <a:rPr lang="fa-IR" sz="1400" dirty="0"/>
              <a:t> </a:t>
            </a:r>
            <a:r>
              <a:rPr lang="fa-IR" sz="1400" dirty="0" err="1"/>
              <a:t>life</a:t>
            </a:r>
            <a:r>
              <a:rPr lang="fa-IR" sz="1400" dirty="0"/>
              <a:t>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a-IR" sz="1400" b="1" dirty="0" err="1"/>
              <a:t>Loneliness</a:t>
            </a:r>
            <a:r>
              <a:rPr lang="fa-IR" sz="1400" b="1" dirty="0"/>
              <a:t>:</a:t>
            </a:r>
            <a:r>
              <a:rPr lang="fa-IR" sz="1400" dirty="0"/>
              <a:t> </a:t>
            </a:r>
            <a:r>
              <a:rPr lang="fa-IR" sz="1400" dirty="0" err="1"/>
              <a:t>Feeling</a:t>
            </a:r>
            <a:r>
              <a:rPr lang="fa-IR" sz="1400" dirty="0"/>
              <a:t> </a:t>
            </a:r>
            <a:r>
              <a:rPr lang="fa-IR" sz="1400" dirty="0" err="1"/>
              <a:t>disconnected</a:t>
            </a:r>
            <a:r>
              <a:rPr lang="fa-IR" sz="1400" dirty="0"/>
              <a:t> </a:t>
            </a:r>
            <a:r>
              <a:rPr lang="fa-IR" sz="1400" dirty="0" err="1"/>
              <a:t>from</a:t>
            </a:r>
            <a:r>
              <a:rPr lang="fa-IR" sz="1400" dirty="0"/>
              <a:t> </a:t>
            </a:r>
            <a:r>
              <a:rPr lang="fa-IR" sz="1400" dirty="0" err="1"/>
              <a:t>family</a:t>
            </a:r>
            <a:r>
              <a:rPr lang="fa-IR" sz="1400" dirty="0"/>
              <a:t>, </a:t>
            </a:r>
            <a:r>
              <a:rPr lang="fa-IR" sz="1400" dirty="0" err="1"/>
              <a:t>friends</a:t>
            </a:r>
            <a:r>
              <a:rPr lang="fa-IR" sz="1400" dirty="0"/>
              <a:t>, </a:t>
            </a:r>
            <a:r>
              <a:rPr lang="fa-IR" sz="1400" dirty="0" err="1"/>
              <a:t>or</a:t>
            </a:r>
            <a:r>
              <a:rPr lang="fa-IR" sz="1400" dirty="0"/>
              <a:t> </a:t>
            </a:r>
            <a:r>
              <a:rPr lang="fa-IR" sz="1400" dirty="0" err="1"/>
              <a:t>the</a:t>
            </a:r>
            <a:r>
              <a:rPr lang="fa-IR" sz="1400" dirty="0"/>
              <a:t> </a:t>
            </a:r>
            <a:r>
              <a:rPr lang="fa-IR" sz="1400" dirty="0" err="1"/>
              <a:t>community</a:t>
            </a:r>
            <a:r>
              <a:rPr lang="fa-IR" sz="1400" dirty="0"/>
              <a:t>.</a:t>
            </a:r>
            <a:endParaRPr lang="fa-IR" sz="1400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16889B-9C41-F14D-0824-529DEC23533F}"/>
              </a:ext>
            </a:extLst>
          </p:cNvPr>
          <p:cNvSpPr txBox="1"/>
          <p:nvPr/>
        </p:nvSpPr>
        <p:spPr>
          <a:xfrm>
            <a:off x="568314" y="1883741"/>
            <a:ext cx="10007037" cy="1427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000" dirty="0"/>
              <a:t>Every young person is unique, and each individual's circumstances are different. Feelings can be complex and may change over time. However, young people in treatment facilities may experience a wide range of emotions, including:</a:t>
            </a:r>
            <a:endParaRPr lang="fa-IR" sz="2000" dirty="0">
              <a:latin typeface="Vazir Medium" panose="020B0603030804020204" pitchFamily="34" charset="-78"/>
              <a:cs typeface="B Homa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6F2494-C757-86D9-9375-0D6AF8FA016D}"/>
              </a:ext>
            </a:extLst>
          </p:cNvPr>
          <p:cNvSpPr txBox="1"/>
          <p:nvPr/>
        </p:nvSpPr>
        <p:spPr>
          <a:xfrm>
            <a:off x="568314" y="195639"/>
            <a:ext cx="9813643" cy="101566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rtl="1"/>
            <a:r>
              <a:rPr lang="en-US" sz="2400" dirty="0"/>
              <a:t>What feelings do young people in treatment facilities commonly experience?</a:t>
            </a:r>
          </a:p>
          <a:p>
            <a:pPr rtl="1"/>
            <a:endParaRPr lang="en-US" sz="3600" dirty="0" err="1"/>
          </a:p>
        </p:txBody>
      </p:sp>
    </p:spTree>
    <p:extLst>
      <p:ext uri="{BB962C8B-B14F-4D97-AF65-F5344CB8AC3E}">
        <p14:creationId xmlns:p14="http://schemas.microsoft.com/office/powerpoint/2010/main" val="420888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DA3F-46EC-82DB-E0A6-DF506C11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7790423-CC46-7998-C309-F466FD7E5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574" y="0"/>
            <a:ext cx="30194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16CBFB-0325-807E-5EBC-28AF76719DBC}"/>
              </a:ext>
            </a:extLst>
          </p:cNvPr>
          <p:cNvSpPr txBox="1"/>
          <p:nvPr/>
        </p:nvSpPr>
        <p:spPr>
          <a:xfrm>
            <a:off x="543402" y="2801502"/>
            <a:ext cx="3924299" cy="3371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Recovery</a:t>
            </a:r>
            <a:r>
              <a:rPr lang="fa-IR" dirty="0"/>
              <a:t> </a:t>
            </a:r>
            <a:r>
              <a:rPr lang="fa-IR" dirty="0" err="1"/>
              <a:t>Is</a:t>
            </a:r>
            <a:r>
              <a:rPr lang="fa-IR" dirty="0"/>
              <a:t> </a:t>
            </a:r>
            <a:r>
              <a:rPr lang="fa-IR" dirty="0" err="1"/>
              <a:t>Equal</a:t>
            </a:r>
            <a:r>
              <a:rPr lang="fa-IR" dirty="0"/>
              <a:t> </a:t>
            </a:r>
            <a:r>
              <a:rPr lang="fa-IR" dirty="0" err="1"/>
              <a:t>for</a:t>
            </a:r>
            <a:r>
              <a:rPr lang="fa-IR" dirty="0"/>
              <a:t> </a:t>
            </a:r>
            <a:r>
              <a:rPr lang="fa-IR" dirty="0" err="1"/>
              <a:t>Everyone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Avoid</a:t>
            </a:r>
            <a:r>
              <a:rPr lang="fa-IR" dirty="0"/>
              <a:t> a </a:t>
            </a:r>
            <a:r>
              <a:rPr lang="fa-IR" dirty="0" err="1"/>
              <a:t>Parental</a:t>
            </a:r>
            <a:r>
              <a:rPr lang="fa-IR" dirty="0"/>
              <a:t> </a:t>
            </a:r>
            <a:r>
              <a:rPr lang="fa-IR" dirty="0" err="1"/>
              <a:t>or</a:t>
            </a:r>
            <a:r>
              <a:rPr lang="fa-IR" dirty="0"/>
              <a:t> </a:t>
            </a:r>
            <a:r>
              <a:rPr lang="fa-IR" dirty="0" err="1"/>
              <a:t>Lecturing</a:t>
            </a:r>
            <a:r>
              <a:rPr lang="fa-IR" dirty="0"/>
              <a:t> </a:t>
            </a:r>
            <a:r>
              <a:rPr lang="fa-IR" dirty="0" err="1"/>
              <a:t>Tone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Respect</a:t>
            </a:r>
            <a:r>
              <a:rPr lang="fa-IR" dirty="0"/>
              <a:t> </a:t>
            </a:r>
            <a:r>
              <a:rPr lang="fa-IR" dirty="0" err="1"/>
              <a:t>Their</a:t>
            </a:r>
            <a:r>
              <a:rPr lang="fa-IR" dirty="0"/>
              <a:t> </a:t>
            </a:r>
            <a:r>
              <a:rPr lang="fa-IR" dirty="0" err="1"/>
              <a:t>Ability</a:t>
            </a:r>
            <a:r>
              <a:rPr lang="fa-IR" dirty="0"/>
              <a:t> </a:t>
            </a:r>
            <a:r>
              <a:rPr lang="fa-IR" dirty="0" err="1"/>
              <a:t>to</a:t>
            </a:r>
            <a:r>
              <a:rPr lang="fa-IR" dirty="0"/>
              <a:t> </a:t>
            </a:r>
            <a:r>
              <a:rPr lang="fa-IR" dirty="0" err="1"/>
              <a:t>Think</a:t>
            </a:r>
            <a:r>
              <a:rPr lang="fa-IR" dirty="0"/>
              <a:t> </a:t>
            </a:r>
            <a:r>
              <a:rPr lang="fa-IR" dirty="0" err="1"/>
              <a:t>and</a:t>
            </a:r>
            <a:r>
              <a:rPr lang="fa-IR" dirty="0"/>
              <a:t> </a:t>
            </a:r>
            <a:r>
              <a:rPr lang="fa-IR" dirty="0" err="1"/>
              <a:t>Make</a:t>
            </a:r>
            <a:r>
              <a:rPr lang="fa-IR" dirty="0"/>
              <a:t> </a:t>
            </a:r>
            <a:r>
              <a:rPr lang="fa-IR" dirty="0" err="1"/>
              <a:t>Their</a:t>
            </a:r>
            <a:r>
              <a:rPr lang="fa-IR" dirty="0"/>
              <a:t> </a:t>
            </a:r>
            <a:r>
              <a:rPr lang="fa-IR" dirty="0" err="1"/>
              <a:t>Own</a:t>
            </a:r>
            <a:r>
              <a:rPr lang="fa-IR" dirty="0"/>
              <a:t> </a:t>
            </a:r>
            <a:r>
              <a:rPr lang="fa-IR" dirty="0" err="1"/>
              <a:t>Decisions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Avoid</a:t>
            </a:r>
            <a:r>
              <a:rPr lang="fa-IR" dirty="0"/>
              <a:t> </a:t>
            </a:r>
            <a:r>
              <a:rPr lang="fa-IR" dirty="0" err="1"/>
              <a:t>Stereotypes</a:t>
            </a:r>
            <a:r>
              <a:rPr lang="fa-IR" dirty="0"/>
              <a:t> </a:t>
            </a:r>
            <a:r>
              <a:rPr lang="fa-IR" dirty="0" err="1"/>
              <a:t>and</a:t>
            </a:r>
            <a:r>
              <a:rPr lang="fa-IR" dirty="0"/>
              <a:t> </a:t>
            </a:r>
            <a:r>
              <a:rPr lang="fa-IR" dirty="0" err="1"/>
              <a:t>Assumptions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Show</a:t>
            </a:r>
            <a:r>
              <a:rPr lang="fa-IR" dirty="0"/>
              <a:t> </a:t>
            </a:r>
            <a:r>
              <a:rPr lang="fa-IR" dirty="0" err="1"/>
              <a:t>Empathy</a:t>
            </a:r>
            <a:r>
              <a:rPr lang="fa-IR" dirty="0"/>
              <a:t> </a:t>
            </a:r>
            <a:r>
              <a:rPr lang="fa-IR" dirty="0" err="1"/>
              <a:t>for</a:t>
            </a:r>
            <a:r>
              <a:rPr lang="fa-IR" dirty="0"/>
              <a:t> </a:t>
            </a:r>
            <a:r>
              <a:rPr lang="fa-IR" dirty="0" err="1"/>
              <a:t>Their</a:t>
            </a:r>
            <a:r>
              <a:rPr lang="fa-IR" dirty="0"/>
              <a:t> </a:t>
            </a:r>
            <a:r>
              <a:rPr lang="fa-IR" dirty="0" err="1"/>
              <a:t>Challenges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Give</a:t>
            </a:r>
            <a:r>
              <a:rPr lang="fa-IR" dirty="0"/>
              <a:t> </a:t>
            </a:r>
            <a:r>
              <a:rPr lang="fa-IR" dirty="0" err="1"/>
              <a:t>Them</a:t>
            </a:r>
            <a:r>
              <a:rPr lang="fa-IR" dirty="0"/>
              <a:t> </a:t>
            </a:r>
            <a:r>
              <a:rPr lang="fa-IR" dirty="0" err="1"/>
              <a:t>the</a:t>
            </a:r>
            <a:r>
              <a:rPr lang="fa-IR" dirty="0"/>
              <a:t> </a:t>
            </a:r>
            <a:r>
              <a:rPr lang="fa-IR" dirty="0" err="1"/>
              <a:t>Opportunity</a:t>
            </a:r>
            <a:r>
              <a:rPr lang="fa-IR" dirty="0"/>
              <a:t> </a:t>
            </a:r>
            <a:r>
              <a:rPr lang="fa-IR" dirty="0" err="1"/>
              <a:t>to</a:t>
            </a:r>
            <a:r>
              <a:rPr lang="fa-IR" dirty="0"/>
              <a:t> </a:t>
            </a:r>
            <a:r>
              <a:rPr lang="fa-IR" dirty="0" err="1"/>
              <a:t>Share</a:t>
            </a:r>
            <a:r>
              <a:rPr lang="fa-IR" dirty="0"/>
              <a:t> </a:t>
            </a:r>
            <a:r>
              <a:rPr lang="fa-IR" dirty="0" err="1"/>
              <a:t>Their</a:t>
            </a:r>
            <a:r>
              <a:rPr lang="fa-IR" dirty="0"/>
              <a:t> </a:t>
            </a:r>
            <a:r>
              <a:rPr lang="fa-IR" dirty="0" err="1"/>
              <a:t>Experience</a:t>
            </a:r>
            <a:endParaRPr lang="fa-IR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81356-EFD7-C983-892F-4386B9019619}"/>
              </a:ext>
            </a:extLst>
          </p:cNvPr>
          <p:cNvSpPr txBox="1"/>
          <p:nvPr/>
        </p:nvSpPr>
        <p:spPr>
          <a:xfrm>
            <a:off x="444928" y="527848"/>
            <a:ext cx="8277041" cy="1200329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a-IR" sz="3600" dirty="0" err="1"/>
              <a:t>How</a:t>
            </a:r>
            <a:r>
              <a:rPr lang="fa-IR" sz="3600" dirty="0"/>
              <a:t> </a:t>
            </a:r>
            <a:r>
              <a:rPr lang="fa-IR" sz="3600" dirty="0" err="1"/>
              <a:t>Can</a:t>
            </a:r>
            <a:r>
              <a:rPr lang="fa-IR" sz="3600" dirty="0"/>
              <a:t> </a:t>
            </a:r>
            <a:r>
              <a:rPr lang="fa-IR" sz="3600" dirty="0" err="1"/>
              <a:t>We</a:t>
            </a:r>
            <a:r>
              <a:rPr lang="fa-IR" sz="3600" dirty="0"/>
              <a:t> </a:t>
            </a:r>
            <a:r>
              <a:rPr lang="fa-IR" sz="3600" dirty="0" err="1"/>
              <a:t>Connect</a:t>
            </a:r>
            <a:r>
              <a:rPr lang="fa-IR" sz="3600" dirty="0"/>
              <a:t> </a:t>
            </a:r>
            <a:r>
              <a:rPr lang="fa-IR" sz="3600" dirty="0" err="1"/>
              <a:t>Effectively</a:t>
            </a:r>
            <a:r>
              <a:rPr lang="fa-IR" sz="3600" dirty="0"/>
              <a:t> </a:t>
            </a:r>
            <a:r>
              <a:rPr lang="fa-IR" sz="3600" dirty="0" err="1"/>
              <a:t>with</a:t>
            </a:r>
            <a:r>
              <a:rPr lang="fa-IR" sz="3600" dirty="0"/>
              <a:t> </a:t>
            </a:r>
            <a:r>
              <a:rPr lang="fa-IR" sz="3600" dirty="0" err="1"/>
              <a:t>Young</a:t>
            </a:r>
            <a:r>
              <a:rPr lang="fa-IR" sz="3600" dirty="0"/>
              <a:t> </a:t>
            </a:r>
            <a:r>
              <a:rPr lang="fa-IR" sz="3600" dirty="0" err="1"/>
              <a:t>People</a:t>
            </a:r>
            <a:r>
              <a:rPr lang="fa-IR" sz="3600" dirty="0"/>
              <a:t>?</a:t>
            </a:r>
            <a:endParaRPr lang="fa-IR" sz="3600" dirty="0">
              <a:cs typeface="2  Titr" panose="000007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EBE8DC-BE4B-3565-B819-157311FF2549}"/>
              </a:ext>
            </a:extLst>
          </p:cNvPr>
          <p:cNvSpPr txBox="1"/>
          <p:nvPr/>
        </p:nvSpPr>
        <p:spPr>
          <a:xfrm>
            <a:off x="5022972" y="2801502"/>
            <a:ext cx="3924299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Focus</a:t>
            </a:r>
            <a:r>
              <a:rPr lang="fa-IR" dirty="0"/>
              <a:t> </a:t>
            </a:r>
            <a:r>
              <a:rPr lang="fa-IR" dirty="0" err="1"/>
              <a:t>on</a:t>
            </a:r>
            <a:r>
              <a:rPr lang="fa-IR" dirty="0"/>
              <a:t> </a:t>
            </a:r>
            <a:r>
              <a:rPr lang="fa-IR" dirty="0" err="1"/>
              <a:t>the</a:t>
            </a:r>
            <a:r>
              <a:rPr lang="fa-IR" dirty="0"/>
              <a:t> </a:t>
            </a:r>
            <a:r>
              <a:rPr lang="fa-IR" dirty="0" err="1"/>
              <a:t>Present</a:t>
            </a:r>
            <a:r>
              <a:rPr lang="fa-IR" dirty="0"/>
              <a:t> </a:t>
            </a:r>
            <a:r>
              <a:rPr lang="fa-IR" dirty="0" err="1"/>
              <a:t>and</a:t>
            </a:r>
            <a:r>
              <a:rPr lang="fa-IR" dirty="0"/>
              <a:t> </a:t>
            </a:r>
            <a:r>
              <a:rPr lang="fa-IR" dirty="0" err="1"/>
              <a:t>the</a:t>
            </a:r>
            <a:r>
              <a:rPr lang="fa-IR" dirty="0"/>
              <a:t> </a:t>
            </a:r>
            <a:r>
              <a:rPr lang="fa-IR" dirty="0" err="1"/>
              <a:t>Future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Avoid</a:t>
            </a:r>
            <a:r>
              <a:rPr lang="fa-IR" dirty="0"/>
              <a:t> </a:t>
            </a:r>
            <a:r>
              <a:rPr lang="fa-IR" dirty="0" err="1"/>
              <a:t>Moral</a:t>
            </a:r>
            <a:r>
              <a:rPr lang="fa-IR" dirty="0"/>
              <a:t> </a:t>
            </a:r>
            <a:r>
              <a:rPr lang="fa-IR" dirty="0" err="1"/>
              <a:t>Judgment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Keep</a:t>
            </a:r>
            <a:r>
              <a:rPr lang="fa-IR" dirty="0"/>
              <a:t> </a:t>
            </a:r>
            <a:r>
              <a:rPr lang="fa-IR" dirty="0" err="1"/>
              <a:t>the</a:t>
            </a:r>
            <a:r>
              <a:rPr lang="fa-IR" dirty="0"/>
              <a:t> </a:t>
            </a:r>
            <a:r>
              <a:rPr lang="fa-IR" dirty="0" err="1"/>
              <a:t>Message</a:t>
            </a:r>
            <a:r>
              <a:rPr lang="fa-IR" dirty="0"/>
              <a:t> </a:t>
            </a:r>
            <a:r>
              <a:rPr lang="fa-IR" dirty="0" err="1"/>
              <a:t>Simple</a:t>
            </a:r>
            <a:r>
              <a:rPr lang="fa-IR" dirty="0"/>
              <a:t> </a:t>
            </a:r>
            <a:r>
              <a:rPr lang="fa-IR" dirty="0" err="1"/>
              <a:t>and</a:t>
            </a:r>
            <a:r>
              <a:rPr lang="fa-IR" dirty="0"/>
              <a:t> </a:t>
            </a:r>
            <a:r>
              <a:rPr lang="fa-IR" dirty="0" err="1"/>
              <a:t>Clear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Use</a:t>
            </a:r>
            <a:r>
              <a:rPr lang="fa-IR" dirty="0"/>
              <a:t> </a:t>
            </a:r>
            <a:r>
              <a:rPr lang="fa-IR" dirty="0" err="1"/>
              <a:t>Practical</a:t>
            </a:r>
            <a:r>
              <a:rPr lang="fa-IR" dirty="0"/>
              <a:t>, </a:t>
            </a:r>
            <a:r>
              <a:rPr lang="fa-IR" dirty="0" err="1"/>
              <a:t>Relatable</a:t>
            </a:r>
            <a:r>
              <a:rPr lang="fa-IR" dirty="0"/>
              <a:t> </a:t>
            </a:r>
            <a:r>
              <a:rPr lang="fa-IR" dirty="0" err="1"/>
              <a:t>Examples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Respect</a:t>
            </a:r>
            <a:r>
              <a:rPr lang="fa-IR" dirty="0"/>
              <a:t> </a:t>
            </a:r>
            <a:r>
              <a:rPr lang="fa-IR" dirty="0" err="1"/>
              <a:t>Confidentiality</a:t>
            </a:r>
            <a:endParaRPr lang="fa-IR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Never</a:t>
            </a:r>
            <a:r>
              <a:rPr lang="fa-IR" dirty="0"/>
              <a:t> </a:t>
            </a:r>
            <a:r>
              <a:rPr lang="fa-IR" dirty="0" err="1"/>
              <a:t>Pressure</a:t>
            </a:r>
            <a:r>
              <a:rPr lang="fa-IR" dirty="0"/>
              <a:t> </a:t>
            </a:r>
            <a:r>
              <a:rPr lang="fa-IR" dirty="0" err="1"/>
              <a:t>Anyone</a:t>
            </a:r>
            <a:r>
              <a:rPr lang="fa-IR" dirty="0"/>
              <a:t> </a:t>
            </a:r>
            <a:r>
              <a:rPr lang="fa-IR" dirty="0" err="1"/>
              <a:t>to</a:t>
            </a:r>
            <a:r>
              <a:rPr lang="fa-IR" dirty="0"/>
              <a:t> </a:t>
            </a:r>
            <a:r>
              <a:rPr lang="fa-IR" dirty="0" err="1"/>
              <a:t>Join</a:t>
            </a:r>
            <a:r>
              <a:rPr lang="fa-IR" dirty="0"/>
              <a:t> NA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dirty="0" err="1"/>
              <a:t>Cooperate</a:t>
            </a:r>
            <a:r>
              <a:rPr lang="fa-IR" dirty="0"/>
              <a:t> </a:t>
            </a:r>
            <a:r>
              <a:rPr lang="fa-IR" dirty="0" err="1"/>
              <a:t>with</a:t>
            </a:r>
            <a:r>
              <a:rPr lang="fa-IR" dirty="0"/>
              <a:t> </a:t>
            </a:r>
            <a:r>
              <a:rPr lang="fa-IR" dirty="0" err="1"/>
              <a:t>Facility</a:t>
            </a:r>
            <a:r>
              <a:rPr lang="fa-IR" dirty="0"/>
              <a:t> </a:t>
            </a:r>
            <a:r>
              <a:rPr lang="fa-IR" dirty="0" err="1"/>
              <a:t>Staff</a:t>
            </a:r>
            <a:endParaRPr lang="fa-IR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9412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3780-1D03-DBFF-CB74-E63BC50D9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BAE7822-5CF6-7DEF-A377-34D21F6D6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574" y="0"/>
            <a:ext cx="30194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240B82-20EB-D511-F91F-112426917658}"/>
              </a:ext>
            </a:extLst>
          </p:cNvPr>
          <p:cNvSpPr txBox="1"/>
          <p:nvPr/>
        </p:nvSpPr>
        <p:spPr>
          <a:xfrm>
            <a:off x="306558" y="5002780"/>
            <a:ext cx="937201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endParaRPr lang="fa-IR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  <a:p>
            <a:r>
              <a:rPr lang="fa-IR" sz="2000" b="1" dirty="0" err="1"/>
              <a:t>Closing</a:t>
            </a:r>
            <a:r>
              <a:rPr lang="fa-IR" sz="2000" b="1" dirty="0"/>
              <a:t> </a:t>
            </a:r>
            <a:r>
              <a:rPr lang="fa-IR" sz="2000" b="1" dirty="0" err="1"/>
              <a:t>Thought</a:t>
            </a:r>
            <a:r>
              <a:rPr lang="fa-IR" sz="2000" b="1" dirty="0"/>
              <a:t>:</a:t>
            </a:r>
            <a:endParaRPr lang="fa-IR" sz="2000" dirty="0"/>
          </a:p>
          <a:p>
            <a:r>
              <a:rPr lang="fa-IR" sz="2000" dirty="0" err="1"/>
              <a:t>When</a:t>
            </a:r>
            <a:r>
              <a:rPr lang="fa-IR" sz="2000" dirty="0"/>
              <a:t> </a:t>
            </a:r>
            <a:r>
              <a:rPr lang="fa-IR" sz="2000" dirty="0" err="1"/>
              <a:t>an</a:t>
            </a:r>
            <a:r>
              <a:rPr lang="fa-IR" sz="2000" dirty="0"/>
              <a:t> H&amp;I </a:t>
            </a:r>
            <a:r>
              <a:rPr lang="fa-IR" sz="2000" dirty="0" err="1"/>
              <a:t>member</a:t>
            </a:r>
            <a:r>
              <a:rPr lang="fa-IR" sz="2000" dirty="0"/>
              <a:t> </a:t>
            </a:r>
            <a:r>
              <a:rPr lang="fa-IR" sz="2000" dirty="0" err="1"/>
              <a:t>approaches</a:t>
            </a:r>
            <a:r>
              <a:rPr lang="fa-IR" sz="2000" dirty="0"/>
              <a:t> a </a:t>
            </a:r>
            <a:r>
              <a:rPr lang="fa-IR" sz="2000" dirty="0" err="1"/>
              <a:t>young</a:t>
            </a:r>
            <a:r>
              <a:rPr lang="fa-IR" sz="2000" dirty="0"/>
              <a:t> </a:t>
            </a:r>
            <a:r>
              <a:rPr lang="fa-IR" sz="2000" dirty="0" err="1"/>
              <a:t>person</a:t>
            </a:r>
            <a:r>
              <a:rPr lang="fa-IR" sz="2000" dirty="0"/>
              <a:t> </a:t>
            </a:r>
            <a:r>
              <a:rPr lang="fa-IR" sz="2000" dirty="0" err="1"/>
              <a:t>with</a:t>
            </a:r>
            <a:r>
              <a:rPr lang="fa-IR" sz="2000" dirty="0"/>
              <a:t> </a:t>
            </a:r>
            <a:r>
              <a:rPr lang="fa-IR" sz="2000" dirty="0" err="1"/>
              <a:t>honesty</a:t>
            </a:r>
            <a:r>
              <a:rPr lang="fa-IR" sz="2000" dirty="0"/>
              <a:t>, </a:t>
            </a:r>
            <a:r>
              <a:rPr lang="fa-IR" sz="2000" dirty="0" err="1"/>
              <a:t>kindness</a:t>
            </a:r>
            <a:r>
              <a:rPr lang="fa-IR" sz="2000" dirty="0"/>
              <a:t>, </a:t>
            </a:r>
            <a:r>
              <a:rPr lang="fa-IR" sz="2000" dirty="0" err="1"/>
              <a:t>and</a:t>
            </a:r>
            <a:r>
              <a:rPr lang="fa-IR" sz="2000" dirty="0"/>
              <a:t> </a:t>
            </a:r>
            <a:r>
              <a:rPr lang="fa-IR" sz="2000" dirty="0" err="1"/>
              <a:t>no</a:t>
            </a:r>
            <a:r>
              <a:rPr lang="fa-IR" sz="2000" dirty="0"/>
              <a:t> </a:t>
            </a:r>
            <a:r>
              <a:rPr lang="fa-IR" sz="2000" dirty="0" err="1"/>
              <a:t>expectations</a:t>
            </a:r>
            <a:r>
              <a:rPr lang="fa-IR" sz="2000" dirty="0"/>
              <a:t> </a:t>
            </a:r>
            <a:r>
              <a:rPr lang="fa-IR" sz="2000" dirty="0" err="1"/>
              <a:t>or</a:t>
            </a:r>
            <a:r>
              <a:rPr lang="fa-IR" sz="2000" dirty="0"/>
              <a:t> </a:t>
            </a:r>
            <a:r>
              <a:rPr lang="fa-IR" sz="2000" dirty="0" err="1"/>
              <a:t>demands</a:t>
            </a:r>
            <a:r>
              <a:rPr lang="fa-IR" sz="2000" dirty="0"/>
              <a:t>, </a:t>
            </a:r>
            <a:r>
              <a:rPr lang="fa-IR" sz="2000" dirty="0" err="1"/>
              <a:t>that</a:t>
            </a:r>
            <a:r>
              <a:rPr lang="fa-IR" sz="2000" dirty="0"/>
              <a:t> </a:t>
            </a:r>
            <a:r>
              <a:rPr lang="fa-IR" sz="2000" dirty="0" err="1"/>
              <a:t>presence</a:t>
            </a:r>
            <a:r>
              <a:rPr lang="fa-IR" sz="2000" dirty="0"/>
              <a:t> </a:t>
            </a:r>
            <a:r>
              <a:rPr lang="fa-IR" sz="2000" dirty="0" err="1"/>
              <a:t>alone</a:t>
            </a:r>
            <a:r>
              <a:rPr lang="fa-IR" sz="2000" dirty="0"/>
              <a:t> </a:t>
            </a:r>
            <a:r>
              <a:rPr lang="fa-IR" sz="2000" dirty="0" err="1"/>
              <a:t>can</a:t>
            </a:r>
            <a:r>
              <a:rPr lang="fa-IR" sz="2000" dirty="0"/>
              <a:t> </a:t>
            </a:r>
            <a:r>
              <a:rPr lang="fa-IR" sz="2000" dirty="0" err="1"/>
              <a:t>plant</a:t>
            </a:r>
            <a:r>
              <a:rPr lang="fa-IR" sz="2000" dirty="0"/>
              <a:t> a </a:t>
            </a:r>
            <a:r>
              <a:rPr lang="fa-IR" sz="2000" dirty="0" err="1"/>
              <a:t>seed</a:t>
            </a:r>
            <a:r>
              <a:rPr lang="fa-IR" sz="2000" dirty="0"/>
              <a:t> </a:t>
            </a:r>
            <a:r>
              <a:rPr lang="fa-IR" sz="2000" dirty="0" err="1"/>
              <a:t>of</a:t>
            </a:r>
            <a:r>
              <a:rPr lang="fa-IR" sz="2000" dirty="0"/>
              <a:t> </a:t>
            </a:r>
            <a:r>
              <a:rPr lang="fa-IR" sz="2000" dirty="0" err="1"/>
              <a:t>hope</a:t>
            </a:r>
            <a:r>
              <a:rPr lang="fa-IR" sz="2000" dirty="0"/>
              <a:t>—</a:t>
            </a:r>
            <a:r>
              <a:rPr lang="fa-IR" sz="2000" dirty="0" err="1"/>
              <a:t>even</a:t>
            </a:r>
            <a:r>
              <a:rPr lang="fa-IR" sz="2000" dirty="0"/>
              <a:t> </a:t>
            </a:r>
            <a:r>
              <a:rPr lang="fa-IR" sz="2000" dirty="0" err="1"/>
              <a:t>if</a:t>
            </a:r>
            <a:r>
              <a:rPr lang="fa-IR" sz="2000" dirty="0"/>
              <a:t> </a:t>
            </a:r>
            <a:r>
              <a:rPr lang="fa-IR" sz="2000" dirty="0" err="1"/>
              <a:t>the</a:t>
            </a:r>
            <a:r>
              <a:rPr lang="fa-IR" sz="2000" dirty="0"/>
              <a:t> </a:t>
            </a:r>
            <a:r>
              <a:rPr lang="fa-IR" sz="2000" dirty="0" err="1"/>
              <a:t>young</a:t>
            </a:r>
            <a:r>
              <a:rPr lang="fa-IR" sz="2000" dirty="0"/>
              <a:t> </a:t>
            </a:r>
            <a:r>
              <a:rPr lang="fa-IR" sz="2000" dirty="0" err="1"/>
              <a:t>person</a:t>
            </a:r>
            <a:r>
              <a:rPr lang="fa-IR" sz="2000" dirty="0"/>
              <a:t> </a:t>
            </a:r>
            <a:r>
              <a:rPr lang="fa-IR" sz="2000" dirty="0" err="1"/>
              <a:t>says</a:t>
            </a:r>
            <a:r>
              <a:rPr lang="fa-IR" sz="2000" dirty="0"/>
              <a:t> </a:t>
            </a:r>
            <a:r>
              <a:rPr lang="fa-IR" sz="2000" dirty="0" err="1"/>
              <a:t>nothing</a:t>
            </a:r>
            <a:r>
              <a:rPr lang="fa-IR" sz="2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E59E78-4041-DE3D-09C5-852389BE7C64}"/>
              </a:ext>
            </a:extLst>
          </p:cNvPr>
          <p:cNvSpPr txBox="1"/>
          <p:nvPr/>
        </p:nvSpPr>
        <p:spPr>
          <a:xfrm>
            <a:off x="3760567" y="1063969"/>
            <a:ext cx="6294437" cy="42025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a-IR" dirty="0"/>
              <a:t>❌ </a:t>
            </a:r>
            <a:r>
              <a:rPr lang="fa-IR" b="1" dirty="0" err="1"/>
              <a:t>Less</a:t>
            </a:r>
            <a:r>
              <a:rPr lang="fa-IR" b="1" dirty="0"/>
              <a:t> </a:t>
            </a:r>
            <a:r>
              <a:rPr lang="fa-IR" b="1" dirty="0" err="1"/>
              <a:t>Effective</a:t>
            </a:r>
            <a:r>
              <a:rPr lang="fa-IR" b="1" dirty="0"/>
              <a:t>:</a:t>
            </a:r>
            <a:br>
              <a:rPr lang="fa-IR" dirty="0"/>
            </a:br>
            <a:r>
              <a:rPr lang="fa-IR" i="1" dirty="0"/>
              <a:t>"</a:t>
            </a:r>
            <a:r>
              <a:rPr lang="fa-IR" i="1" dirty="0" err="1"/>
              <a:t>You're</a:t>
            </a:r>
            <a:r>
              <a:rPr lang="fa-IR" i="1" dirty="0"/>
              <a:t> </a:t>
            </a:r>
            <a:r>
              <a:rPr lang="fa-IR" i="1" dirty="0" err="1"/>
              <a:t>young</a:t>
            </a:r>
            <a:r>
              <a:rPr lang="fa-IR" i="1" dirty="0"/>
              <a:t>. </a:t>
            </a:r>
            <a:r>
              <a:rPr lang="fa-IR" i="1" dirty="0" err="1"/>
              <a:t>You</a:t>
            </a:r>
            <a:r>
              <a:rPr lang="fa-IR" i="1" dirty="0"/>
              <a:t> </a:t>
            </a:r>
            <a:r>
              <a:rPr lang="fa-IR" i="1" dirty="0" err="1"/>
              <a:t>have</a:t>
            </a:r>
            <a:r>
              <a:rPr lang="fa-IR" i="1" dirty="0"/>
              <a:t> </a:t>
            </a:r>
            <a:r>
              <a:rPr lang="fa-IR" i="1" dirty="0" err="1"/>
              <a:t>your</a:t>
            </a:r>
            <a:r>
              <a:rPr lang="fa-IR" i="1" dirty="0"/>
              <a:t> </a:t>
            </a:r>
            <a:r>
              <a:rPr lang="fa-IR" i="1" dirty="0" err="1"/>
              <a:t>whole</a:t>
            </a:r>
            <a:r>
              <a:rPr lang="fa-IR" i="1" dirty="0"/>
              <a:t> </a:t>
            </a:r>
            <a:r>
              <a:rPr lang="fa-IR" i="1" dirty="0" err="1"/>
              <a:t>life</a:t>
            </a:r>
            <a:r>
              <a:rPr lang="fa-IR" i="1" dirty="0"/>
              <a:t> </a:t>
            </a:r>
            <a:r>
              <a:rPr lang="fa-IR" i="1" dirty="0" err="1"/>
              <a:t>ahead</a:t>
            </a:r>
            <a:r>
              <a:rPr lang="fa-IR" i="1" dirty="0"/>
              <a:t> </a:t>
            </a:r>
            <a:r>
              <a:rPr lang="fa-IR" i="1" dirty="0" err="1"/>
              <a:t>of</a:t>
            </a:r>
            <a:r>
              <a:rPr lang="fa-IR" i="1" dirty="0"/>
              <a:t> </a:t>
            </a:r>
            <a:r>
              <a:rPr lang="fa-IR" i="1" dirty="0" err="1"/>
              <a:t>you</a:t>
            </a:r>
            <a:r>
              <a:rPr lang="fa-IR" i="1" dirty="0"/>
              <a:t>. </a:t>
            </a:r>
            <a:r>
              <a:rPr lang="fa-IR" i="1" dirty="0" err="1"/>
              <a:t>Why</a:t>
            </a:r>
            <a:r>
              <a:rPr lang="fa-IR" i="1" dirty="0"/>
              <a:t> </a:t>
            </a:r>
            <a:r>
              <a:rPr lang="fa-IR" i="1" dirty="0" err="1"/>
              <a:t>did</a:t>
            </a:r>
            <a:r>
              <a:rPr lang="fa-IR" i="1" dirty="0"/>
              <a:t> </a:t>
            </a:r>
            <a:r>
              <a:rPr lang="fa-IR" i="1" dirty="0" err="1"/>
              <a:t>you</a:t>
            </a:r>
            <a:r>
              <a:rPr lang="fa-IR" i="1" dirty="0"/>
              <a:t> </a:t>
            </a:r>
            <a:r>
              <a:rPr lang="fa-IR" i="1" dirty="0" err="1"/>
              <a:t>let</a:t>
            </a:r>
            <a:r>
              <a:rPr lang="fa-IR" i="1" dirty="0"/>
              <a:t> </a:t>
            </a:r>
            <a:r>
              <a:rPr lang="fa-IR" i="1" dirty="0" err="1"/>
              <a:t>this</a:t>
            </a:r>
            <a:r>
              <a:rPr lang="fa-IR" i="1" dirty="0"/>
              <a:t> </a:t>
            </a:r>
            <a:r>
              <a:rPr lang="fa-IR" i="1" dirty="0" err="1"/>
              <a:t>happen</a:t>
            </a:r>
            <a:r>
              <a:rPr lang="fa-IR" i="1" dirty="0"/>
              <a:t> </a:t>
            </a:r>
            <a:r>
              <a:rPr lang="fa-IR" i="1" dirty="0" err="1"/>
              <a:t>to</a:t>
            </a:r>
            <a:r>
              <a:rPr lang="fa-IR" i="1" dirty="0"/>
              <a:t> </a:t>
            </a:r>
            <a:r>
              <a:rPr lang="fa-IR" i="1" dirty="0" err="1"/>
              <a:t>yourself</a:t>
            </a:r>
            <a:r>
              <a:rPr lang="fa-IR" i="1" dirty="0"/>
              <a:t>? </a:t>
            </a:r>
            <a:r>
              <a:rPr lang="fa-IR" i="1" dirty="0" err="1"/>
              <a:t>You</a:t>
            </a:r>
            <a:r>
              <a:rPr lang="fa-IR" i="1" dirty="0"/>
              <a:t> </a:t>
            </a:r>
            <a:r>
              <a:rPr lang="fa-IR" i="1" dirty="0" err="1"/>
              <a:t>just</a:t>
            </a:r>
            <a:r>
              <a:rPr lang="fa-IR" i="1" dirty="0"/>
              <a:t> </a:t>
            </a:r>
            <a:r>
              <a:rPr lang="fa-IR" i="1" dirty="0" err="1"/>
              <a:t>need</a:t>
            </a:r>
            <a:r>
              <a:rPr lang="fa-IR" i="1" dirty="0"/>
              <a:t> </a:t>
            </a:r>
            <a:r>
              <a:rPr lang="fa-IR" i="1" dirty="0" err="1"/>
              <a:t>to</a:t>
            </a:r>
            <a:r>
              <a:rPr lang="fa-IR" i="1" dirty="0"/>
              <a:t> </a:t>
            </a:r>
            <a:r>
              <a:rPr lang="fa-IR" i="1" dirty="0" err="1"/>
              <a:t>be</a:t>
            </a:r>
            <a:r>
              <a:rPr lang="fa-IR" i="1" dirty="0"/>
              <a:t> </a:t>
            </a:r>
            <a:r>
              <a:rPr lang="fa-IR" i="1" dirty="0" err="1"/>
              <a:t>stronger</a:t>
            </a:r>
            <a:r>
              <a:rPr lang="fa-IR" i="1" dirty="0"/>
              <a:t>."</a:t>
            </a:r>
            <a:endParaRPr lang="fa-IR" dirty="0"/>
          </a:p>
          <a:p>
            <a:pPr>
              <a:lnSpc>
                <a:spcPct val="150000"/>
              </a:lnSpc>
            </a:pPr>
            <a:r>
              <a:rPr lang="fa-IR" dirty="0"/>
              <a:t>✅ </a:t>
            </a:r>
            <a:r>
              <a:rPr lang="fa-IR" b="1" dirty="0" err="1"/>
              <a:t>More</a:t>
            </a:r>
            <a:r>
              <a:rPr lang="fa-IR" b="1" dirty="0"/>
              <a:t> </a:t>
            </a:r>
            <a:r>
              <a:rPr lang="fa-IR" b="1" dirty="0" err="1"/>
              <a:t>Effective</a:t>
            </a:r>
            <a:r>
              <a:rPr lang="fa-IR" b="1" dirty="0"/>
              <a:t>:</a:t>
            </a:r>
            <a:br>
              <a:rPr lang="fa-IR" dirty="0"/>
            </a:br>
            <a:r>
              <a:rPr lang="fa-IR" i="1" dirty="0"/>
              <a:t>"</a:t>
            </a:r>
            <a:r>
              <a:rPr lang="fa-IR" i="1" dirty="0" err="1"/>
              <a:t>Hi</a:t>
            </a:r>
            <a:r>
              <a:rPr lang="fa-IR" i="1" dirty="0"/>
              <a:t>, </a:t>
            </a:r>
            <a:r>
              <a:rPr lang="fa-IR" i="1" dirty="0" err="1"/>
              <a:t>I'm</a:t>
            </a:r>
            <a:r>
              <a:rPr lang="fa-IR" i="1" dirty="0"/>
              <a:t> [</a:t>
            </a:r>
            <a:r>
              <a:rPr lang="fa-IR" i="1" dirty="0" err="1"/>
              <a:t>member's</a:t>
            </a:r>
            <a:r>
              <a:rPr lang="fa-IR" i="1" dirty="0"/>
              <a:t> </a:t>
            </a:r>
            <a:r>
              <a:rPr lang="fa-IR" i="1" dirty="0" err="1"/>
              <a:t>first</a:t>
            </a:r>
            <a:r>
              <a:rPr lang="fa-IR" i="1" dirty="0"/>
              <a:t> </a:t>
            </a:r>
            <a:r>
              <a:rPr lang="fa-IR" i="1" dirty="0" err="1"/>
              <a:t>name</a:t>
            </a:r>
            <a:r>
              <a:rPr lang="fa-IR" i="1" dirty="0"/>
              <a:t>]. I </a:t>
            </a:r>
            <a:r>
              <a:rPr lang="fa-IR" i="1" dirty="0" err="1"/>
              <a:t>know</a:t>
            </a:r>
            <a:r>
              <a:rPr lang="fa-IR" i="1" dirty="0"/>
              <a:t> </a:t>
            </a:r>
            <a:r>
              <a:rPr lang="fa-IR" i="1" dirty="0" err="1"/>
              <a:t>this</a:t>
            </a:r>
            <a:r>
              <a:rPr lang="fa-IR" i="1" dirty="0"/>
              <a:t> </a:t>
            </a:r>
            <a:r>
              <a:rPr lang="fa-IR" i="1" dirty="0" err="1"/>
              <a:t>may</a:t>
            </a:r>
            <a:r>
              <a:rPr lang="fa-IR" i="1" dirty="0"/>
              <a:t> </a:t>
            </a:r>
            <a:r>
              <a:rPr lang="fa-IR" i="1" dirty="0" err="1"/>
              <a:t>be</a:t>
            </a:r>
            <a:r>
              <a:rPr lang="fa-IR" i="1" dirty="0"/>
              <a:t> a </a:t>
            </a:r>
            <a:r>
              <a:rPr lang="fa-IR" i="1" dirty="0" err="1"/>
              <a:t>difficult</a:t>
            </a:r>
            <a:r>
              <a:rPr lang="fa-IR" i="1" dirty="0"/>
              <a:t> </a:t>
            </a:r>
            <a:r>
              <a:rPr lang="fa-IR" i="1" dirty="0" err="1"/>
              <a:t>time</a:t>
            </a:r>
            <a:r>
              <a:rPr lang="fa-IR" i="1" dirty="0"/>
              <a:t>, </a:t>
            </a:r>
            <a:r>
              <a:rPr lang="fa-IR" i="1" dirty="0" err="1"/>
              <a:t>and</a:t>
            </a:r>
            <a:r>
              <a:rPr lang="fa-IR" i="1" dirty="0"/>
              <a:t> </a:t>
            </a:r>
            <a:r>
              <a:rPr lang="fa-IR" i="1" dirty="0" err="1"/>
              <a:t>you</a:t>
            </a:r>
            <a:r>
              <a:rPr lang="fa-IR" i="1" dirty="0"/>
              <a:t> </a:t>
            </a:r>
            <a:r>
              <a:rPr lang="fa-IR" i="1" dirty="0" err="1"/>
              <a:t>may</a:t>
            </a:r>
            <a:r>
              <a:rPr lang="fa-IR" i="1" dirty="0"/>
              <a:t> </a:t>
            </a:r>
            <a:r>
              <a:rPr lang="fa-IR" i="1" dirty="0" err="1"/>
              <a:t>not</a:t>
            </a:r>
            <a:r>
              <a:rPr lang="fa-IR" i="1" dirty="0"/>
              <a:t> </a:t>
            </a:r>
            <a:r>
              <a:rPr lang="fa-IR" i="1" dirty="0" err="1"/>
              <a:t>believe</a:t>
            </a:r>
            <a:r>
              <a:rPr lang="fa-IR" i="1" dirty="0"/>
              <a:t> </a:t>
            </a:r>
            <a:r>
              <a:rPr lang="fa-IR" i="1" dirty="0" err="1"/>
              <a:t>it</a:t>
            </a:r>
            <a:r>
              <a:rPr lang="fa-IR" i="1" dirty="0"/>
              <a:t> </a:t>
            </a:r>
            <a:r>
              <a:rPr lang="fa-IR" i="1" dirty="0" err="1"/>
              <a:t>right</a:t>
            </a:r>
            <a:r>
              <a:rPr lang="fa-IR" i="1" dirty="0"/>
              <a:t> </a:t>
            </a:r>
            <a:r>
              <a:rPr lang="fa-IR" i="1" dirty="0" err="1"/>
              <a:t>now</a:t>
            </a:r>
            <a:r>
              <a:rPr lang="fa-IR" i="1" dirty="0"/>
              <a:t>, </a:t>
            </a:r>
            <a:r>
              <a:rPr lang="fa-IR" i="1" dirty="0" err="1"/>
              <a:t>but</a:t>
            </a:r>
            <a:r>
              <a:rPr lang="fa-IR" i="1" dirty="0"/>
              <a:t> </a:t>
            </a:r>
            <a:r>
              <a:rPr lang="fa-IR" i="1" dirty="0" err="1"/>
              <a:t>I've</a:t>
            </a:r>
            <a:r>
              <a:rPr lang="fa-IR" i="1" dirty="0"/>
              <a:t> </a:t>
            </a:r>
            <a:r>
              <a:rPr lang="fa-IR" i="1" dirty="0" err="1"/>
              <a:t>felt</a:t>
            </a:r>
            <a:r>
              <a:rPr lang="fa-IR" i="1" dirty="0"/>
              <a:t> </a:t>
            </a:r>
            <a:r>
              <a:rPr lang="fa-IR" i="1" dirty="0" err="1"/>
              <a:t>many</a:t>
            </a:r>
            <a:r>
              <a:rPr lang="fa-IR" i="1" dirty="0"/>
              <a:t> </a:t>
            </a:r>
            <a:r>
              <a:rPr lang="fa-IR" i="1" dirty="0" err="1"/>
              <a:t>of</a:t>
            </a:r>
            <a:r>
              <a:rPr lang="fa-IR" i="1" dirty="0"/>
              <a:t> </a:t>
            </a:r>
            <a:r>
              <a:rPr lang="fa-IR" i="1" dirty="0" err="1"/>
              <a:t>the</a:t>
            </a:r>
            <a:r>
              <a:rPr lang="fa-IR" i="1" dirty="0"/>
              <a:t> </a:t>
            </a:r>
            <a:r>
              <a:rPr lang="fa-IR" i="1" dirty="0" err="1"/>
              <a:t>same</a:t>
            </a:r>
            <a:r>
              <a:rPr lang="fa-IR" i="1" dirty="0"/>
              <a:t> </a:t>
            </a:r>
            <a:r>
              <a:rPr lang="fa-IR" i="1" dirty="0" err="1"/>
              <a:t>things</a:t>
            </a:r>
            <a:r>
              <a:rPr lang="fa-IR" i="1" dirty="0"/>
              <a:t> </a:t>
            </a:r>
            <a:r>
              <a:rPr lang="fa-IR" i="1" dirty="0" err="1"/>
              <a:t>you're</a:t>
            </a:r>
            <a:r>
              <a:rPr lang="fa-IR" i="1" dirty="0"/>
              <a:t> </a:t>
            </a:r>
            <a:r>
              <a:rPr lang="fa-IR" i="1" dirty="0" err="1"/>
              <a:t>feeling</a:t>
            </a:r>
            <a:r>
              <a:rPr lang="fa-IR" i="1" dirty="0"/>
              <a:t>. I </a:t>
            </a:r>
            <a:r>
              <a:rPr lang="fa-IR" i="1" dirty="0" err="1"/>
              <a:t>just</a:t>
            </a:r>
            <a:r>
              <a:rPr lang="fa-IR" i="1" dirty="0"/>
              <a:t> </a:t>
            </a:r>
            <a:r>
              <a:rPr lang="fa-IR" i="1" dirty="0" err="1"/>
              <a:t>want</a:t>
            </a:r>
            <a:r>
              <a:rPr lang="fa-IR" i="1" dirty="0"/>
              <a:t> </a:t>
            </a:r>
            <a:r>
              <a:rPr lang="fa-IR" i="1" dirty="0" err="1"/>
              <a:t>you</a:t>
            </a:r>
            <a:r>
              <a:rPr lang="fa-IR" i="1" dirty="0"/>
              <a:t> </a:t>
            </a:r>
            <a:r>
              <a:rPr lang="fa-IR" i="1" dirty="0" err="1"/>
              <a:t>to</a:t>
            </a:r>
            <a:r>
              <a:rPr lang="fa-IR" i="1" dirty="0"/>
              <a:t> </a:t>
            </a:r>
            <a:r>
              <a:rPr lang="fa-IR" i="1" dirty="0" err="1"/>
              <a:t>know</a:t>
            </a:r>
            <a:r>
              <a:rPr lang="fa-IR" i="1" dirty="0"/>
              <a:t> </a:t>
            </a:r>
            <a:r>
              <a:rPr lang="fa-IR" i="1" dirty="0" err="1"/>
              <a:t>that</a:t>
            </a:r>
            <a:r>
              <a:rPr lang="fa-IR" i="1" dirty="0"/>
              <a:t> </a:t>
            </a:r>
            <a:r>
              <a:rPr lang="fa-IR" i="1" dirty="0" err="1"/>
              <a:t>there</a:t>
            </a:r>
            <a:r>
              <a:rPr lang="fa-IR" i="1" dirty="0"/>
              <a:t> </a:t>
            </a:r>
            <a:r>
              <a:rPr lang="fa-IR" i="1" dirty="0" err="1"/>
              <a:t>is</a:t>
            </a:r>
            <a:r>
              <a:rPr lang="fa-IR" i="1" dirty="0"/>
              <a:t> a </a:t>
            </a:r>
            <a:r>
              <a:rPr lang="fa-IR" i="1" dirty="0" err="1"/>
              <a:t>way</a:t>
            </a:r>
            <a:r>
              <a:rPr lang="fa-IR" i="1" dirty="0"/>
              <a:t> </a:t>
            </a:r>
            <a:r>
              <a:rPr lang="fa-IR" i="1" dirty="0" err="1"/>
              <a:t>to</a:t>
            </a:r>
            <a:r>
              <a:rPr lang="fa-IR" i="1" dirty="0"/>
              <a:t> </a:t>
            </a:r>
            <a:r>
              <a:rPr lang="fa-IR" i="1" dirty="0" err="1"/>
              <a:t>recover</a:t>
            </a:r>
            <a:r>
              <a:rPr lang="fa-IR" i="1" dirty="0"/>
              <a:t> </a:t>
            </a:r>
            <a:r>
              <a:rPr lang="fa-IR" i="1" dirty="0" err="1"/>
              <a:t>and</a:t>
            </a:r>
            <a:r>
              <a:rPr lang="fa-IR" i="1" dirty="0"/>
              <a:t> </a:t>
            </a:r>
            <a:r>
              <a:rPr lang="fa-IR" i="1" dirty="0" err="1"/>
              <a:t>that</a:t>
            </a:r>
            <a:r>
              <a:rPr lang="fa-IR" i="1" dirty="0"/>
              <a:t> </a:t>
            </a:r>
            <a:r>
              <a:rPr lang="fa-IR" i="1" dirty="0" err="1"/>
              <a:t>things</a:t>
            </a:r>
            <a:r>
              <a:rPr lang="fa-IR" i="1" dirty="0"/>
              <a:t> </a:t>
            </a:r>
            <a:r>
              <a:rPr lang="fa-IR" i="1" dirty="0" err="1"/>
              <a:t>can</a:t>
            </a:r>
            <a:r>
              <a:rPr lang="fa-IR" i="1" dirty="0"/>
              <a:t> </a:t>
            </a:r>
            <a:r>
              <a:rPr lang="fa-IR" i="1" dirty="0" err="1"/>
              <a:t>get</a:t>
            </a:r>
            <a:r>
              <a:rPr lang="fa-IR" i="1" dirty="0"/>
              <a:t> </a:t>
            </a:r>
            <a:r>
              <a:rPr lang="fa-IR" i="1" dirty="0" err="1"/>
              <a:t>better</a:t>
            </a:r>
            <a:r>
              <a:rPr lang="fa-IR" i="1" dirty="0"/>
              <a:t>. </a:t>
            </a:r>
            <a:r>
              <a:rPr lang="fa-IR" i="1" dirty="0" err="1"/>
              <a:t>If</a:t>
            </a:r>
            <a:r>
              <a:rPr lang="fa-IR" i="1" dirty="0"/>
              <a:t> </a:t>
            </a:r>
            <a:r>
              <a:rPr lang="fa-IR" i="1" dirty="0" err="1"/>
              <a:t>you'd</a:t>
            </a:r>
            <a:r>
              <a:rPr lang="fa-IR" i="1" dirty="0"/>
              <a:t> </a:t>
            </a:r>
            <a:r>
              <a:rPr lang="fa-IR" i="1" dirty="0" err="1"/>
              <a:t>like</a:t>
            </a:r>
            <a:r>
              <a:rPr lang="fa-IR" i="1" dirty="0"/>
              <a:t>, </a:t>
            </a:r>
            <a:r>
              <a:rPr lang="fa-IR" i="1" dirty="0" err="1"/>
              <a:t>I'd</a:t>
            </a:r>
            <a:r>
              <a:rPr lang="fa-IR" i="1" dirty="0"/>
              <a:t> </a:t>
            </a:r>
            <a:r>
              <a:rPr lang="fa-IR" i="1" dirty="0" err="1"/>
              <a:t>be</a:t>
            </a:r>
            <a:r>
              <a:rPr lang="fa-IR" i="1" dirty="0"/>
              <a:t> </a:t>
            </a:r>
            <a:r>
              <a:rPr lang="fa-IR" i="1" dirty="0" err="1"/>
              <a:t>happy</a:t>
            </a:r>
            <a:r>
              <a:rPr lang="fa-IR" i="1" dirty="0"/>
              <a:t> </a:t>
            </a:r>
            <a:r>
              <a:rPr lang="fa-IR" i="1" dirty="0" err="1"/>
              <a:t>to</a:t>
            </a:r>
            <a:r>
              <a:rPr lang="fa-IR" i="1" dirty="0"/>
              <a:t> </a:t>
            </a:r>
            <a:r>
              <a:rPr lang="fa-IR" i="1" dirty="0" err="1"/>
              <a:t>share</a:t>
            </a:r>
            <a:r>
              <a:rPr lang="fa-IR" i="1" dirty="0"/>
              <a:t> a </a:t>
            </a:r>
            <a:r>
              <a:rPr lang="fa-IR" i="1" dirty="0" err="1"/>
              <a:t>little</a:t>
            </a:r>
            <a:r>
              <a:rPr lang="fa-IR" i="1" dirty="0"/>
              <a:t> </a:t>
            </a:r>
            <a:r>
              <a:rPr lang="fa-IR" i="1" dirty="0" err="1"/>
              <a:t>of</a:t>
            </a:r>
            <a:r>
              <a:rPr lang="fa-IR" i="1" dirty="0"/>
              <a:t> </a:t>
            </a:r>
            <a:r>
              <a:rPr lang="fa-IR" i="1" dirty="0" err="1"/>
              <a:t>my</a:t>
            </a:r>
            <a:r>
              <a:rPr lang="fa-IR" i="1" dirty="0"/>
              <a:t> </a:t>
            </a:r>
            <a:r>
              <a:rPr lang="fa-IR" i="1" dirty="0" err="1"/>
              <a:t>own</a:t>
            </a:r>
            <a:r>
              <a:rPr lang="fa-IR" i="1" dirty="0"/>
              <a:t> </a:t>
            </a:r>
            <a:r>
              <a:rPr lang="fa-IR" i="1" dirty="0" err="1"/>
              <a:t>experience</a:t>
            </a:r>
            <a:r>
              <a:rPr lang="fa-IR" i="1" dirty="0"/>
              <a:t>. </a:t>
            </a:r>
            <a:r>
              <a:rPr lang="fa-IR" i="1" dirty="0" err="1"/>
              <a:t>If</a:t>
            </a:r>
            <a:r>
              <a:rPr lang="fa-IR" i="1" dirty="0"/>
              <a:t> </a:t>
            </a:r>
            <a:r>
              <a:rPr lang="fa-IR" i="1" dirty="0" err="1"/>
              <a:t>not</a:t>
            </a:r>
            <a:r>
              <a:rPr lang="fa-IR" i="1" dirty="0"/>
              <a:t>, </a:t>
            </a:r>
            <a:r>
              <a:rPr lang="fa-IR" i="1" dirty="0" err="1"/>
              <a:t>that's</a:t>
            </a:r>
            <a:r>
              <a:rPr lang="fa-IR" i="1" dirty="0"/>
              <a:t> </a:t>
            </a:r>
            <a:r>
              <a:rPr lang="fa-IR" i="1" dirty="0" err="1"/>
              <a:t>perfectly</a:t>
            </a:r>
            <a:r>
              <a:rPr lang="fa-IR" i="1" dirty="0"/>
              <a:t> </a:t>
            </a:r>
            <a:r>
              <a:rPr lang="fa-IR" i="1" dirty="0" err="1"/>
              <a:t>okay</a:t>
            </a:r>
            <a:r>
              <a:rPr lang="fa-IR" i="1" dirty="0"/>
              <a:t>."</a:t>
            </a:r>
            <a:endParaRPr lang="fa-I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62371A-B9C6-8E9F-7DAC-CC420DC0D54F}"/>
              </a:ext>
            </a:extLst>
          </p:cNvPr>
          <p:cNvSpPr txBox="1"/>
          <p:nvPr/>
        </p:nvSpPr>
        <p:spPr>
          <a:xfrm>
            <a:off x="0" y="373612"/>
            <a:ext cx="5651072" cy="954107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a-IR" sz="2800" dirty="0" err="1"/>
              <a:t>Example</a:t>
            </a:r>
            <a:r>
              <a:rPr lang="fa-IR" sz="2800" dirty="0"/>
              <a:t> </a:t>
            </a:r>
            <a:r>
              <a:rPr lang="fa-IR" sz="2800" dirty="0" err="1"/>
              <a:t>of</a:t>
            </a:r>
            <a:r>
              <a:rPr lang="fa-IR" sz="2800" dirty="0"/>
              <a:t> </a:t>
            </a:r>
            <a:r>
              <a:rPr lang="fa-IR" sz="2800" dirty="0" err="1"/>
              <a:t>an</a:t>
            </a:r>
            <a:r>
              <a:rPr lang="fa-IR" sz="2800" dirty="0"/>
              <a:t> </a:t>
            </a:r>
            <a:r>
              <a:rPr lang="fa-IR" sz="2800" dirty="0" err="1"/>
              <a:t>Effective</a:t>
            </a:r>
            <a:r>
              <a:rPr lang="fa-IR" sz="2800" dirty="0"/>
              <a:t> </a:t>
            </a:r>
            <a:r>
              <a:rPr lang="fa-IR" sz="2800" dirty="0" err="1"/>
              <a:t>Conversation</a:t>
            </a:r>
            <a:endParaRPr lang="fa-IR" sz="2800" dirty="0"/>
          </a:p>
          <a:p>
            <a:r>
              <a:rPr lang="fa-IR" sz="2800" dirty="0"/>
              <a:t> </a:t>
            </a:r>
            <a:r>
              <a:rPr lang="fa-IR" sz="2800" dirty="0" err="1"/>
              <a:t>with</a:t>
            </a:r>
            <a:r>
              <a:rPr lang="fa-IR" sz="2800" dirty="0"/>
              <a:t> a </a:t>
            </a:r>
            <a:r>
              <a:rPr lang="fa-IR" sz="2800" dirty="0" err="1"/>
              <a:t>Young</a:t>
            </a:r>
            <a:r>
              <a:rPr lang="fa-IR" sz="2800" dirty="0"/>
              <a:t> </a:t>
            </a:r>
            <a:r>
              <a:rPr lang="fa-IR" sz="2800" dirty="0" err="1"/>
              <a:t>Person</a:t>
            </a:r>
            <a:endParaRPr lang="fa-IR" sz="2800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8549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EAE7F-E170-5DF5-63F4-89A0D0BBD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C77F75-CBF2-DDD7-1B3F-E0E6A10BA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91325" y="0"/>
            <a:ext cx="3714750" cy="26195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0ED298-C61C-B6F4-B0F9-1DC1FBFF6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574" y="0"/>
            <a:ext cx="3019425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2CB444-7034-F084-2FCA-855D7EA971F5}"/>
              </a:ext>
            </a:extLst>
          </p:cNvPr>
          <p:cNvSpPr txBox="1"/>
          <p:nvPr/>
        </p:nvSpPr>
        <p:spPr>
          <a:xfrm>
            <a:off x="2953824" y="3231978"/>
            <a:ext cx="6284351" cy="1685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2400" dirty="0">
                <a:latin typeface="Vazir Medium" panose="020B0603030804020204" pitchFamily="34" charset="-78"/>
                <a:cs typeface="Vazir Medium" panose="020B0603030804020204" pitchFamily="34" charset="-78"/>
              </a:rPr>
              <a:t>Thank you for your attention</a:t>
            </a:r>
            <a:endParaRPr lang="fa-IR" sz="2400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  <a:p>
            <a:pPr algn="ctr" rtl="1">
              <a:lnSpc>
                <a:spcPct val="150000"/>
              </a:lnSpc>
            </a:pPr>
            <a:r>
              <a:rPr lang="en-US" sz="2400" dirty="0">
                <a:latin typeface="Vazir Medium" panose="020B0603030804020204" pitchFamily="34" charset="-78"/>
                <a:cs typeface="Vazir Medium" panose="020B0603030804020204" pitchFamily="34" charset="-78"/>
                <a:hlinkClick r:id="rId4"/>
              </a:rPr>
              <a:t>na.qom.iran@gmail.com</a:t>
            </a:r>
            <a:endParaRPr lang="fa-IR" sz="2400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2400" dirty="0">
                <a:latin typeface="Vazir Medium" panose="020B0603030804020204" pitchFamily="34" charset="-78"/>
                <a:cs typeface="Vazir Medium" panose="020B0603030804020204" pitchFamily="34" charset="-78"/>
                <a:hlinkClick r:id="rId5" action="ppaction://hlinkfile"/>
              </a:rPr>
              <a:t>989926504083+</a:t>
            </a:r>
            <a:endParaRPr lang="fa-IR" sz="2400" dirty="0">
              <a:latin typeface="Vazir Medium" panose="020B0603030804020204" pitchFamily="34" charset="-78"/>
              <a:cs typeface="Vazir Medium" panose="020B0603030804020204" pitchFamily="34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BE273-080F-6A10-8819-D3BE06E54234}"/>
              </a:ext>
            </a:extLst>
          </p:cNvPr>
          <p:cNvSpPr txBox="1"/>
          <p:nvPr/>
        </p:nvSpPr>
        <p:spPr>
          <a:xfrm>
            <a:off x="7178675" y="488667"/>
            <a:ext cx="3327400" cy="958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en-US" sz="2000" dirty="0">
                <a:latin typeface="Vazirmatn Black" pitchFamily="2" charset="-78"/>
                <a:cs typeface="Vazirmatn Black" pitchFamily="2" charset="-78"/>
              </a:rPr>
              <a:t>Iran Region 3 H&amp;I Committee – Qom</a:t>
            </a:r>
            <a:endParaRPr lang="fa-IR" sz="2000" dirty="0">
              <a:latin typeface="Vazirmatn Black" pitchFamily="2" charset="-78"/>
              <a:cs typeface="Vazirmatn Black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3698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 rtl="1">
          <a:defRPr sz="36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533</Words>
  <Application>Microsoft Office PowerPoint</Application>
  <PresentationFormat>Widescreen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2  Titr</vt:lpstr>
      <vt:lpstr>Arial</vt:lpstr>
      <vt:lpstr>Calibri</vt:lpstr>
      <vt:lpstr>Calibri Light</vt:lpstr>
      <vt:lpstr>Vazir Medium</vt:lpstr>
      <vt:lpstr>Vazirmatn Black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MyPC</dc:creator>
  <cp:lastModifiedBy>Mehdi Nasiri</cp:lastModifiedBy>
  <cp:revision>12</cp:revision>
  <dcterms:created xsi:type="dcterms:W3CDTF">2026-06-29T14:23:19Z</dcterms:created>
  <dcterms:modified xsi:type="dcterms:W3CDTF">2026-07-03T08:44:51Z</dcterms:modified>
</cp:coreProperties>
</file>