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handoutMasterIdLst>
    <p:handoutMasterId r:id="rId11"/>
  </p:handoutMasterIdLst>
  <p:sldIdLst>
    <p:sldId id="283" r:id="rId2"/>
    <p:sldId id="289" r:id="rId3"/>
    <p:sldId id="264" r:id="rId4"/>
    <p:sldId id="265" r:id="rId5"/>
    <p:sldId id="292" r:id="rId6"/>
    <p:sldId id="304" r:id="rId7"/>
    <p:sldId id="280" r:id="rId8"/>
    <p:sldId id="458" r:id="rId9"/>
  </p:sldIdLst>
  <p:sldSz cx="12192000" cy="6858000"/>
  <p:notesSz cx="6858000" cy="9144000"/>
  <p:embeddedFontLst>
    <p:embeddedFont>
      <p:font typeface="B Titr" panose="00000700000000000000" pitchFamily="2" charset="-78"/>
      <p:bold r:id="rId12"/>
    </p:embeddedFont>
    <p:embeddedFont>
      <p:font typeface="Calibri" panose="020F0502020204030204" pitchFamily="34" charset="0"/>
      <p:regular r:id="rId13"/>
      <p:bold r:id="rId14"/>
      <p:italic r:id="rId15"/>
      <p:boldItalic r:id="rId16"/>
    </p:embeddedFont>
    <p:embeddedFont>
      <p:font typeface="Microsoft YaHei" panose="020B0503020204020204" pitchFamily="34" charset="-122"/>
      <p:regular r:id="rId17"/>
      <p:bold r:id="rId18"/>
    </p:embeddedFont>
    <p:embeddedFont>
      <p:font typeface="Microsoft YaHei" panose="020B0503020204020204" pitchFamily="34" charset="-122"/>
      <p:regular r:id="rId17"/>
      <p:bold r:id="rId1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361"/>
    <a:srgbClr val="150C45"/>
    <a:srgbClr val="20144D"/>
    <a:srgbClr val="0A2A07"/>
    <a:srgbClr val="3E4E57"/>
    <a:srgbClr val="515D62"/>
    <a:srgbClr val="EABBA7"/>
    <a:srgbClr val="B5976E"/>
    <a:srgbClr val="638E8F"/>
    <a:srgbClr val="109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6" autoAdjust="0"/>
    <p:restoredTop sz="94660"/>
  </p:normalViewPr>
  <p:slideViewPr>
    <p:cSldViewPr snapToGrid="0" showGuides="1">
      <p:cViewPr varScale="1">
        <p:scale>
          <a:sx n="70" d="100"/>
          <a:sy n="70" d="100"/>
        </p:scale>
        <p:origin x="84" y="408"/>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BA7951-1612-44D7-AD6A-FB6301FC56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a:extLst>
              <a:ext uri="{FF2B5EF4-FFF2-40B4-BE49-F238E27FC236}">
                <a16:creationId xmlns:a16="http://schemas.microsoft.com/office/drawing/2014/main" id="{3791D90F-4B7B-A160-8B36-E4204B99E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0B4CDD9B-3566-46E0-AE8E-7BFCAEE76D15}" type="datetimeFigureOut">
              <a:rPr lang="fa-IR" smtClean="0"/>
              <a:t>02/09/1447</a:t>
            </a:fld>
            <a:endParaRPr lang="fa-IR"/>
          </a:p>
        </p:txBody>
      </p:sp>
      <p:sp>
        <p:nvSpPr>
          <p:cNvPr id="4" name="Footer Placeholder 3">
            <a:extLst>
              <a:ext uri="{FF2B5EF4-FFF2-40B4-BE49-F238E27FC236}">
                <a16:creationId xmlns:a16="http://schemas.microsoft.com/office/drawing/2014/main" id="{33142902-640C-5EA4-DEC2-676FFAE788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a:extLst>
              <a:ext uri="{FF2B5EF4-FFF2-40B4-BE49-F238E27FC236}">
                <a16:creationId xmlns:a16="http://schemas.microsoft.com/office/drawing/2014/main" id="{395E86DF-2CA8-8EFD-B498-42B35C72A9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78A2BAD0-D977-4DA4-9842-5B9DC1EC0B9C}" type="slidenum">
              <a:rPr lang="fa-IR" smtClean="0"/>
              <a:t>‹#›</a:t>
            </a:fld>
            <a:endParaRPr lang="fa-IR"/>
          </a:p>
        </p:txBody>
      </p:sp>
    </p:spTree>
    <p:extLst>
      <p:ext uri="{BB962C8B-B14F-4D97-AF65-F5344CB8AC3E}">
        <p14:creationId xmlns:p14="http://schemas.microsoft.com/office/powerpoint/2010/main" val="167042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pitchFamily="34" charset="-122"/>
                <a:ea typeface="Microsoft YaHe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pitchFamily="34" charset="-122"/>
                <a:ea typeface="Microsoft YaHei" panose="020B0503020204020204" pitchFamily="34" charset="-122"/>
              </a:defRPr>
            </a:lvl1pPr>
          </a:lstStyle>
          <a:p>
            <a:fld id="{91C9768B-A9E7-4F9E-A148-670C34B19AA2}" type="datetimeFigureOut">
              <a:rPr lang="zh-CN" altLang="en-US" smtClean="0"/>
              <a:pPr/>
              <a:t>2026/2/18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pitchFamily="34" charset="-122"/>
                <a:ea typeface="Microsoft YaHe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pitchFamily="34" charset="-122"/>
                <a:ea typeface="Microsoft YaHei" panose="020B0503020204020204" pitchFamily="34" charset="-122"/>
              </a:defRPr>
            </a:lvl1pPr>
          </a:lstStyle>
          <a:p>
            <a:fld id="{FF06F591-D1E5-4B48-A5F8-0FDB51C7F500}" type="slidenum">
              <a:rPr lang="zh-CN" altLang="en-US" smtClean="0"/>
              <a:pPr/>
              <a:t>‹#›</a:t>
            </a:fld>
            <a:endParaRPr lang="zh-CN" altLang="en-US" dirty="0"/>
          </a:p>
        </p:txBody>
      </p:sp>
    </p:spTree>
    <p:extLst>
      <p:ext uri="{BB962C8B-B14F-4D97-AF65-F5344CB8AC3E}">
        <p14:creationId xmlns:p14="http://schemas.microsoft.com/office/powerpoint/2010/main" val="327168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1pPr>
    <a:lvl2pPr marL="4572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2pPr>
    <a:lvl3pPr marL="9144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3pPr>
    <a:lvl4pPr marL="13716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4pPr>
    <a:lvl5pPr marL="1828800" algn="l" defTabSz="914400" rtl="0" eaLnBrk="1" latinLnBrk="0" hangingPunct="1">
      <a:defRPr sz="1200" kern="1200">
        <a:solidFill>
          <a:schemeClr val="tx1"/>
        </a:solidFill>
        <a:latin typeface="Microsoft YaHei" panose="020B0503020204020204" pitchFamily="34" charset="-122"/>
        <a:ea typeface="Microsoft YaHe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p:spTree>
      <p:nvGrpSpPr>
        <p:cNvPr id="1" name=""/>
        <p:cNvGrpSpPr/>
        <p:nvPr/>
      </p:nvGrpSpPr>
      <p:grpSpPr>
        <a:xfrm>
          <a:off x="0" y="0"/>
          <a:ext cx="0" cy="0"/>
          <a:chOff x="0" y="0"/>
          <a:chExt cx="0" cy="0"/>
        </a:xfrm>
      </p:grpSpPr>
      <p:sp>
        <p:nvSpPr>
          <p:cNvPr id="2" name="sdf">
            <a:extLst>
              <a:ext uri="{FF2B5EF4-FFF2-40B4-BE49-F238E27FC236}">
                <a16:creationId xmlns:a16="http://schemas.microsoft.com/office/drawing/2014/main" id="{9031BC48-05E5-4CFA-B8FE-41CB8853DA10}"/>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atin typeface="Microsoft YaHei" panose="020B0503020204020204" pitchFamily="34" charset="-122"/>
                <a:cs typeface="B Titr" panose="00000700000000000000" pitchFamily="2" charset="-78"/>
              </a:defRPr>
            </a:lvl1pPr>
          </a:lstStyle>
          <a:p>
            <a:r>
              <a:rPr lang="fa-IR" altLang="zh-CN" dirty="0"/>
              <a:t>تیتر خود را وارد کنید</a:t>
            </a:r>
          </a:p>
        </p:txBody>
      </p:sp>
      <p:sp>
        <p:nvSpPr>
          <p:cNvPr id="3" name="sdaf">
            <a:extLst>
              <a:ext uri="{FF2B5EF4-FFF2-40B4-BE49-F238E27FC236}">
                <a16:creationId xmlns:a16="http://schemas.microsoft.com/office/drawing/2014/main" id="{7AB6AF66-7AE8-4E1F-9C78-E9A92AFDC84A}"/>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atin typeface="Microsoft YaHe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ltLang="zh-CN" dirty="0"/>
              <a:t>تیتر خود را وارد کنید</a:t>
            </a:r>
            <a:endParaRPr lang="zh-CN" altLang="en-US" dirty="0"/>
          </a:p>
        </p:txBody>
      </p:sp>
      <p:sp>
        <p:nvSpPr>
          <p:cNvPr id="7" name="2">
            <a:extLst>
              <a:ext uri="{FF2B5EF4-FFF2-40B4-BE49-F238E27FC236}">
                <a16:creationId xmlns:a16="http://schemas.microsoft.com/office/drawing/2014/main" id="{48A5BEFA-642F-BFCE-8773-592A86A9CC10}"/>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8" name="3">
            <a:extLst>
              <a:ext uri="{FF2B5EF4-FFF2-40B4-BE49-F238E27FC236}">
                <a16:creationId xmlns:a16="http://schemas.microsoft.com/office/drawing/2014/main" id="{86572991-35D9-1E7B-D8AA-B4B3E189B2B9}"/>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9" name="4">
            <a:extLst>
              <a:ext uri="{FF2B5EF4-FFF2-40B4-BE49-F238E27FC236}">
                <a16:creationId xmlns:a16="http://schemas.microsoft.com/office/drawing/2014/main" id="{87E2AB64-B82B-3DA9-A294-AA39C245CC6F}"/>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104434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p:spTree>
      <p:nvGrpSpPr>
        <p:cNvPr id="1" name=""/>
        <p:cNvGrpSpPr/>
        <p:nvPr/>
      </p:nvGrpSpPr>
      <p:grpSpPr>
        <a:xfrm>
          <a:off x="0" y="0"/>
          <a:ext cx="0" cy="0"/>
          <a:chOff x="0" y="0"/>
          <a:chExt cx="0" cy="0"/>
        </a:xfrm>
      </p:grpSpPr>
      <p:sp>
        <p:nvSpPr>
          <p:cNvPr id="2" name="sdf">
            <a:extLst>
              <a:ext uri="{FF2B5EF4-FFF2-40B4-BE49-F238E27FC236}">
                <a16:creationId xmlns:a16="http://schemas.microsoft.com/office/drawing/2014/main" id="{5084364D-8C1F-4E0D-AE0B-DBE69D7FD1CC}"/>
              </a:ext>
            </a:extLst>
          </p:cNvPr>
          <p:cNvSpPr>
            <a:spLocks noGrp="1"/>
          </p:cNvSpPr>
          <p:nvPr>
            <p:ph type="title" hasCustomPrompt="1"/>
          </p:nvPr>
        </p:nvSpPr>
        <p:spPr>
          <a:xfrm>
            <a:off x="838200"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dsf">
            <a:extLst>
              <a:ext uri="{FF2B5EF4-FFF2-40B4-BE49-F238E27FC236}">
                <a16:creationId xmlns:a16="http://schemas.microsoft.com/office/drawing/2014/main" id="{E8FD4F0B-E904-4F14-B279-2CDE1E3982CE}"/>
              </a:ext>
            </a:extLst>
          </p:cNvPr>
          <p:cNvSpPr>
            <a:spLocks noGrp="1"/>
          </p:cNvSpPr>
          <p:nvPr>
            <p:ph idx="1"/>
          </p:nvPr>
        </p:nvSpPr>
        <p:spPr>
          <a:xfrm>
            <a:off x="838200" y="1825625"/>
            <a:ext cx="10515600" cy="435133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7" name="2">
            <a:extLst>
              <a:ext uri="{FF2B5EF4-FFF2-40B4-BE49-F238E27FC236}">
                <a16:creationId xmlns:a16="http://schemas.microsoft.com/office/drawing/2014/main" id="{EAF238DE-26DF-7F21-C0FE-B726F314F033}"/>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8" name="3">
            <a:extLst>
              <a:ext uri="{FF2B5EF4-FFF2-40B4-BE49-F238E27FC236}">
                <a16:creationId xmlns:a16="http://schemas.microsoft.com/office/drawing/2014/main" id="{7FBBA58B-132F-CC50-6D95-9EE9A441EE83}"/>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9" name="4">
            <a:extLst>
              <a:ext uri="{FF2B5EF4-FFF2-40B4-BE49-F238E27FC236}">
                <a16:creationId xmlns:a16="http://schemas.microsoft.com/office/drawing/2014/main" id="{48E66E84-AA43-5669-EBE6-474F2B9D3E63}"/>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73478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
    <p:spTree>
      <p:nvGrpSpPr>
        <p:cNvPr id="1" name=""/>
        <p:cNvGrpSpPr/>
        <p:nvPr/>
      </p:nvGrpSpPr>
      <p:grpSpPr>
        <a:xfrm>
          <a:off x="0" y="0"/>
          <a:ext cx="0" cy="0"/>
          <a:chOff x="0" y="0"/>
          <a:chExt cx="0" cy="0"/>
        </a:xfrm>
      </p:grpSpPr>
      <p:sp>
        <p:nvSpPr>
          <p:cNvPr id="2" name="aef">
            <a:extLst>
              <a:ext uri="{FF2B5EF4-FFF2-40B4-BE49-F238E27FC236}">
                <a16:creationId xmlns:a16="http://schemas.microsoft.com/office/drawing/2014/main" id="{D6B8C833-8B1B-47EF-B22D-CD36EA8114C7}"/>
              </a:ext>
            </a:extLst>
          </p:cNvPr>
          <p:cNvSpPr>
            <a:spLocks noGrp="1"/>
          </p:cNvSpPr>
          <p:nvPr>
            <p:ph type="title" hasCustomPrompt="1"/>
          </p:nvPr>
        </p:nvSpPr>
        <p:spPr>
          <a:xfrm>
            <a:off x="831850" y="1709738"/>
            <a:ext cx="10515600" cy="2852737"/>
          </a:xfrm>
          <a:prstGeom prst="rect">
            <a:avLst/>
          </a:prstGeom>
        </p:spPr>
        <p:txBody>
          <a:bodyPr anchor="b"/>
          <a:lstStyle>
            <a:lvl1pPr>
              <a:defRPr sz="6000">
                <a:latin typeface="Microsoft YaHei" panose="020B0503020204020204" pitchFamily="34" charset="-122"/>
              </a:defRPr>
            </a:lvl1pPr>
          </a:lstStyle>
          <a:p>
            <a:r>
              <a:rPr lang="fa-IR" altLang="zh-CN" dirty="0"/>
              <a:t>تیتر خود را وارد کنید</a:t>
            </a:r>
            <a:endParaRPr lang="zh-CN" altLang="en-US" dirty="0"/>
          </a:p>
        </p:txBody>
      </p:sp>
      <p:sp>
        <p:nvSpPr>
          <p:cNvPr id="3" name="sdaf">
            <a:extLst>
              <a:ext uri="{FF2B5EF4-FFF2-40B4-BE49-F238E27FC236}">
                <a16:creationId xmlns:a16="http://schemas.microsoft.com/office/drawing/2014/main" id="{68D304B5-6CAC-46D5-925A-6614AD7157E3}"/>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latin typeface="Microsoft YaHe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ltLang="zh-CN" dirty="0"/>
              <a:t>تیتر خود را وارد کنید</a:t>
            </a:r>
            <a:endParaRPr lang="zh-CN" altLang="en-US" dirty="0"/>
          </a:p>
        </p:txBody>
      </p:sp>
      <p:sp>
        <p:nvSpPr>
          <p:cNvPr id="7" name="2">
            <a:extLst>
              <a:ext uri="{FF2B5EF4-FFF2-40B4-BE49-F238E27FC236}">
                <a16:creationId xmlns:a16="http://schemas.microsoft.com/office/drawing/2014/main" id="{87DAB3C4-4E98-A24D-9FCE-C102B2E3E68A}"/>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8" name="3">
            <a:extLst>
              <a:ext uri="{FF2B5EF4-FFF2-40B4-BE49-F238E27FC236}">
                <a16:creationId xmlns:a16="http://schemas.microsoft.com/office/drawing/2014/main" id="{3A67F98A-6464-149E-7AD4-5C2889E5D3D1}"/>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9" name="4">
            <a:extLst>
              <a:ext uri="{FF2B5EF4-FFF2-40B4-BE49-F238E27FC236}">
                <a16:creationId xmlns:a16="http://schemas.microsoft.com/office/drawing/2014/main" id="{45E3054D-EBE2-CE3B-AD01-24C25FC6D13A}"/>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129023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4">
    <p:spTree>
      <p:nvGrpSpPr>
        <p:cNvPr id="1" name=""/>
        <p:cNvGrpSpPr/>
        <p:nvPr/>
      </p:nvGrpSpPr>
      <p:grpSpPr>
        <a:xfrm>
          <a:off x="0" y="0"/>
          <a:ext cx="0" cy="0"/>
          <a:chOff x="0" y="0"/>
          <a:chExt cx="0" cy="0"/>
        </a:xfrm>
      </p:grpSpPr>
      <p:sp>
        <p:nvSpPr>
          <p:cNvPr id="2" name="awegh">
            <a:extLst>
              <a:ext uri="{FF2B5EF4-FFF2-40B4-BE49-F238E27FC236}">
                <a16:creationId xmlns:a16="http://schemas.microsoft.com/office/drawing/2014/main" id="{F112AE15-7334-4177-8D7C-E0A3A47ED41A}"/>
              </a:ext>
            </a:extLst>
          </p:cNvPr>
          <p:cNvSpPr>
            <a:spLocks noGrp="1"/>
          </p:cNvSpPr>
          <p:nvPr>
            <p:ph type="title" hasCustomPrompt="1"/>
          </p:nvPr>
        </p:nvSpPr>
        <p:spPr>
          <a:xfrm>
            <a:off x="838200"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eg">
            <a:extLst>
              <a:ext uri="{FF2B5EF4-FFF2-40B4-BE49-F238E27FC236}">
                <a16:creationId xmlns:a16="http://schemas.microsoft.com/office/drawing/2014/main" id="{FCE0FE06-4F80-4894-A684-09276F4D1325}"/>
              </a:ext>
            </a:extLst>
          </p:cNvPr>
          <p:cNvSpPr>
            <a:spLocks noGrp="1"/>
          </p:cNvSpPr>
          <p:nvPr>
            <p:ph sz="half" idx="1"/>
          </p:nvPr>
        </p:nvSpPr>
        <p:spPr>
          <a:xfrm>
            <a:off x="838200" y="1825625"/>
            <a:ext cx="5181600" cy="435133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aegh">
            <a:extLst>
              <a:ext uri="{FF2B5EF4-FFF2-40B4-BE49-F238E27FC236}">
                <a16:creationId xmlns:a16="http://schemas.microsoft.com/office/drawing/2014/main" id="{589E7549-F1D4-4AA1-899F-A574FE28C0AA}"/>
              </a:ext>
            </a:extLst>
          </p:cNvPr>
          <p:cNvSpPr>
            <a:spLocks noGrp="1"/>
          </p:cNvSpPr>
          <p:nvPr>
            <p:ph sz="half" idx="2"/>
          </p:nvPr>
        </p:nvSpPr>
        <p:spPr>
          <a:xfrm>
            <a:off x="6172200" y="1825625"/>
            <a:ext cx="5181600" cy="435133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8" name="2">
            <a:extLst>
              <a:ext uri="{FF2B5EF4-FFF2-40B4-BE49-F238E27FC236}">
                <a16:creationId xmlns:a16="http://schemas.microsoft.com/office/drawing/2014/main" id="{2C91E656-98E8-7191-FE53-C05EAD9A34A8}"/>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9" name="3">
            <a:extLst>
              <a:ext uri="{FF2B5EF4-FFF2-40B4-BE49-F238E27FC236}">
                <a16:creationId xmlns:a16="http://schemas.microsoft.com/office/drawing/2014/main" id="{33CAFAE8-C303-2214-1047-3331C77AB0D9}"/>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10" name="4">
            <a:extLst>
              <a:ext uri="{FF2B5EF4-FFF2-40B4-BE49-F238E27FC236}">
                <a16:creationId xmlns:a16="http://schemas.microsoft.com/office/drawing/2014/main" id="{7964CD8B-B9FD-C024-A7A6-46C66220A290}"/>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371740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5">
    <p:spTree>
      <p:nvGrpSpPr>
        <p:cNvPr id="1" name=""/>
        <p:cNvGrpSpPr/>
        <p:nvPr/>
      </p:nvGrpSpPr>
      <p:grpSpPr>
        <a:xfrm>
          <a:off x="0" y="0"/>
          <a:ext cx="0" cy="0"/>
          <a:chOff x="0" y="0"/>
          <a:chExt cx="0" cy="0"/>
        </a:xfrm>
      </p:grpSpPr>
      <p:sp>
        <p:nvSpPr>
          <p:cNvPr id="2" name="asdf">
            <a:extLst>
              <a:ext uri="{FF2B5EF4-FFF2-40B4-BE49-F238E27FC236}">
                <a16:creationId xmlns:a16="http://schemas.microsoft.com/office/drawing/2014/main" id="{7051E62E-C831-4F30-87CD-67A359586DBD}"/>
              </a:ext>
            </a:extLst>
          </p:cNvPr>
          <p:cNvSpPr>
            <a:spLocks noGrp="1"/>
          </p:cNvSpPr>
          <p:nvPr>
            <p:ph type="title" hasCustomPrompt="1"/>
          </p:nvPr>
        </p:nvSpPr>
        <p:spPr>
          <a:xfrm>
            <a:off x="839788"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aweg">
            <a:extLst>
              <a:ext uri="{FF2B5EF4-FFF2-40B4-BE49-F238E27FC236}">
                <a16:creationId xmlns:a16="http://schemas.microsoft.com/office/drawing/2014/main" id="{E0F3A24E-24B6-459D-AC5E-2D051E0D2FAF}"/>
              </a:ext>
            </a:extLst>
          </p:cNvPr>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4" name="awergds">
            <a:extLst>
              <a:ext uri="{FF2B5EF4-FFF2-40B4-BE49-F238E27FC236}">
                <a16:creationId xmlns:a16="http://schemas.microsoft.com/office/drawing/2014/main" id="{8419970F-2356-49F6-8933-6020D9B6241B}"/>
              </a:ext>
            </a:extLst>
          </p:cNvPr>
          <p:cNvSpPr>
            <a:spLocks noGrp="1"/>
          </p:cNvSpPr>
          <p:nvPr>
            <p:ph sz="half" idx="2"/>
          </p:nvPr>
        </p:nvSpPr>
        <p:spPr>
          <a:xfrm>
            <a:off x="839788" y="2505075"/>
            <a:ext cx="5157787"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awef">
            <a:extLst>
              <a:ext uri="{FF2B5EF4-FFF2-40B4-BE49-F238E27FC236}">
                <a16:creationId xmlns:a16="http://schemas.microsoft.com/office/drawing/2014/main" id="{E4E38E85-EBBF-426E-A2E3-84E1F432772E}"/>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6" name="awef">
            <a:extLst>
              <a:ext uri="{FF2B5EF4-FFF2-40B4-BE49-F238E27FC236}">
                <a16:creationId xmlns:a16="http://schemas.microsoft.com/office/drawing/2014/main" id="{52F53CAA-8FBF-4693-9D3D-837F842600F0}"/>
              </a:ext>
            </a:extLst>
          </p:cNvPr>
          <p:cNvSpPr>
            <a:spLocks noGrp="1"/>
          </p:cNvSpPr>
          <p:nvPr>
            <p:ph sz="quarter" idx="4"/>
          </p:nvPr>
        </p:nvSpPr>
        <p:spPr>
          <a:xfrm>
            <a:off x="6172200" y="2505075"/>
            <a:ext cx="5183188"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10" name="2">
            <a:extLst>
              <a:ext uri="{FF2B5EF4-FFF2-40B4-BE49-F238E27FC236}">
                <a16:creationId xmlns:a16="http://schemas.microsoft.com/office/drawing/2014/main" id="{F16F042C-2B13-CC96-E9FE-663FDAAA2BBC}"/>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11" name="3">
            <a:extLst>
              <a:ext uri="{FF2B5EF4-FFF2-40B4-BE49-F238E27FC236}">
                <a16:creationId xmlns:a16="http://schemas.microsoft.com/office/drawing/2014/main" id="{7FC6A063-C3E8-152B-543B-065AFFBFB847}"/>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12" name="4">
            <a:extLst>
              <a:ext uri="{FF2B5EF4-FFF2-40B4-BE49-F238E27FC236}">
                <a16:creationId xmlns:a16="http://schemas.microsoft.com/office/drawing/2014/main" id="{EEB1329D-A3FF-BB14-D9C0-C5286433E68B}"/>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84060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wef">
            <a:extLst>
              <a:ext uri="{FF2B5EF4-FFF2-40B4-BE49-F238E27FC236}">
                <a16:creationId xmlns:a16="http://schemas.microsoft.com/office/drawing/2014/main" id="{7051E62E-C831-4F30-87CD-67A359586DBD}"/>
              </a:ext>
            </a:extLst>
          </p:cNvPr>
          <p:cNvSpPr>
            <a:spLocks noGrp="1"/>
          </p:cNvSpPr>
          <p:nvPr>
            <p:ph type="title" hasCustomPrompt="1"/>
          </p:nvPr>
        </p:nvSpPr>
        <p:spPr>
          <a:xfrm>
            <a:off x="839788"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rg">
            <a:extLst>
              <a:ext uri="{FF2B5EF4-FFF2-40B4-BE49-F238E27FC236}">
                <a16:creationId xmlns:a16="http://schemas.microsoft.com/office/drawing/2014/main" id="{E0F3A24E-24B6-459D-AC5E-2D051E0D2FAF}"/>
              </a:ext>
            </a:extLst>
          </p:cNvPr>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4" name="ntgf">
            <a:extLst>
              <a:ext uri="{FF2B5EF4-FFF2-40B4-BE49-F238E27FC236}">
                <a16:creationId xmlns:a16="http://schemas.microsoft.com/office/drawing/2014/main" id="{8419970F-2356-49F6-8933-6020D9B6241B}"/>
              </a:ext>
            </a:extLst>
          </p:cNvPr>
          <p:cNvSpPr>
            <a:spLocks noGrp="1"/>
          </p:cNvSpPr>
          <p:nvPr>
            <p:ph sz="half" idx="2"/>
          </p:nvPr>
        </p:nvSpPr>
        <p:spPr>
          <a:xfrm>
            <a:off x="839788" y="2505075"/>
            <a:ext cx="5157787"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sdf">
            <a:extLst>
              <a:ext uri="{FF2B5EF4-FFF2-40B4-BE49-F238E27FC236}">
                <a16:creationId xmlns:a16="http://schemas.microsoft.com/office/drawing/2014/main" id="{E4E38E85-EBBF-426E-A2E3-84E1F432772E}"/>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atin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ltLang="zh-CN" dirty="0"/>
              <a:t>تیتر خود را وارد کنید</a:t>
            </a:r>
            <a:endParaRPr lang="zh-CN" altLang="en-US" dirty="0"/>
          </a:p>
        </p:txBody>
      </p:sp>
      <p:sp>
        <p:nvSpPr>
          <p:cNvPr id="6" name="aweg">
            <a:extLst>
              <a:ext uri="{FF2B5EF4-FFF2-40B4-BE49-F238E27FC236}">
                <a16:creationId xmlns:a16="http://schemas.microsoft.com/office/drawing/2014/main" id="{52F53CAA-8FBF-4693-9D3D-837F842600F0}"/>
              </a:ext>
            </a:extLst>
          </p:cNvPr>
          <p:cNvSpPr>
            <a:spLocks noGrp="1"/>
          </p:cNvSpPr>
          <p:nvPr>
            <p:ph sz="quarter" idx="4"/>
          </p:nvPr>
        </p:nvSpPr>
        <p:spPr>
          <a:xfrm>
            <a:off x="6172200" y="2505075"/>
            <a:ext cx="5183188" cy="3684588"/>
          </a:xfrm>
          <a:prstGeom prst="rect">
            <a:avLst/>
          </a:prstGeom>
        </p:spPr>
        <p:txBody>
          <a:bodyPr/>
          <a:lstStyle>
            <a:lvl1pPr>
              <a:defRPr>
                <a:latin typeface="Microsoft YaHei" panose="020B0503020204020204" pitchFamily="34" charset="-122"/>
              </a:defRPr>
            </a:lvl1pPr>
            <a:lvl2pPr>
              <a:defRPr>
                <a:latin typeface="Microsoft YaHei" panose="020B0503020204020204" pitchFamily="34" charset="-122"/>
              </a:defRPr>
            </a:lvl2pPr>
            <a:lvl3pPr>
              <a:defRPr>
                <a:latin typeface="Microsoft YaHei" panose="020B0503020204020204" pitchFamily="34" charset="-122"/>
              </a:defRPr>
            </a:lvl3pPr>
            <a:lvl4pPr>
              <a:defRPr>
                <a:latin typeface="Microsoft YaHei" panose="020B0503020204020204" pitchFamily="34" charset="-122"/>
              </a:defRPr>
            </a:lvl4pPr>
            <a:lvl5pPr>
              <a:defRPr>
                <a:latin typeface="Microsoft YaHei"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13" name="2">
            <a:extLst>
              <a:ext uri="{FF2B5EF4-FFF2-40B4-BE49-F238E27FC236}">
                <a16:creationId xmlns:a16="http://schemas.microsoft.com/office/drawing/2014/main" id="{5CFAA1DF-7701-4F42-E291-900A0DF8900D}"/>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14" name="3">
            <a:extLst>
              <a:ext uri="{FF2B5EF4-FFF2-40B4-BE49-F238E27FC236}">
                <a16:creationId xmlns:a16="http://schemas.microsoft.com/office/drawing/2014/main" id="{1B6574E8-71D2-4ED5-7253-DB0333E5962F}"/>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15" name="4">
            <a:extLst>
              <a:ext uri="{FF2B5EF4-FFF2-40B4-BE49-F238E27FC236}">
                <a16:creationId xmlns:a16="http://schemas.microsoft.com/office/drawing/2014/main" id="{33D4CA13-395D-F69C-6AD5-199AED95CCA0}"/>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338975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23C148A8-B86F-4238-A1FC-17CC3D4A237A}"/>
              </a:ext>
            </a:extLst>
          </p:cNvPr>
          <p:cNvSpPr>
            <a:spLocks noGrp="1"/>
          </p:cNvSpPr>
          <p:nvPr>
            <p:ph type="title" hasCustomPrompt="1"/>
          </p:nvPr>
        </p:nvSpPr>
        <p:spPr>
          <a:xfrm>
            <a:off x="838200" y="365125"/>
            <a:ext cx="10515600" cy="1325563"/>
          </a:xfrm>
          <a:prstGeom prst="rect">
            <a:avLst/>
          </a:prstGeom>
        </p:spPr>
        <p:txBody>
          <a:bodyPr/>
          <a:lstStyle>
            <a:lvl1pPr>
              <a:defRPr>
                <a:latin typeface="Microsoft YaHei" panose="020B0503020204020204" pitchFamily="34" charset="-122"/>
              </a:defRPr>
            </a:lvl1pPr>
          </a:lstStyle>
          <a:p>
            <a:r>
              <a:rPr lang="fa-IR" altLang="zh-CN" dirty="0"/>
              <a:t>تیتر خود را وارد کنید</a:t>
            </a:r>
            <a:endParaRPr lang="zh-CN" altLang="en-US" dirty="0"/>
          </a:p>
        </p:txBody>
      </p:sp>
      <p:sp>
        <p:nvSpPr>
          <p:cNvPr id="3" name="2">
            <a:extLst>
              <a:ext uri="{FF2B5EF4-FFF2-40B4-BE49-F238E27FC236}">
                <a16:creationId xmlns:a16="http://schemas.microsoft.com/office/drawing/2014/main" id="{9548649F-CBDC-443D-8935-FA61C67F889A}"/>
              </a:ext>
            </a:extLst>
          </p:cNvPr>
          <p:cNvSpPr>
            <a:spLocks noGrp="1"/>
          </p:cNvSpPr>
          <p:nvPr>
            <p:ph type="dt" sz="half" idx="10"/>
          </p:nvPr>
        </p:nvSpPr>
        <p:spPr>
          <a:xfrm>
            <a:off x="838200" y="6356350"/>
            <a:ext cx="2743200" cy="365125"/>
          </a:xfrm>
          <a:prstGeom prst="rect">
            <a:avLst/>
          </a:prstGeom>
        </p:spPr>
        <p:txBody>
          <a:bodyPr/>
          <a:lstStyle>
            <a:lvl1pPr>
              <a:defRPr>
                <a:latin typeface="Microsoft YaHei" panose="020B0503020204020204" pitchFamily="34" charset="-122"/>
              </a:defRPr>
            </a:lvl1pPr>
          </a:lstStyle>
          <a:p>
            <a:fld id="{21F4DE79-510C-4E05-8B2D-8C2C1DCF6507}" type="datetimeFigureOut">
              <a:rPr lang="zh-CN" altLang="en-US" smtClean="0"/>
              <a:pPr/>
              <a:t>2026/2/18</a:t>
            </a:fld>
            <a:endParaRPr lang="zh-CN" altLang="en-US" dirty="0"/>
          </a:p>
        </p:txBody>
      </p:sp>
      <p:sp>
        <p:nvSpPr>
          <p:cNvPr id="4" name="3">
            <a:extLst>
              <a:ext uri="{FF2B5EF4-FFF2-40B4-BE49-F238E27FC236}">
                <a16:creationId xmlns:a16="http://schemas.microsoft.com/office/drawing/2014/main" id="{1C680321-22C7-407B-8D25-9299166D02F8}"/>
              </a:ext>
            </a:extLst>
          </p:cNvPr>
          <p:cNvSpPr>
            <a:spLocks noGrp="1"/>
          </p:cNvSpPr>
          <p:nvPr>
            <p:ph type="ftr" sz="quarter" idx="11"/>
          </p:nvPr>
        </p:nvSpPr>
        <p:spPr>
          <a:xfrm>
            <a:off x="4038600" y="6356350"/>
            <a:ext cx="4114800" cy="365125"/>
          </a:xfrm>
          <a:prstGeom prst="rect">
            <a:avLst/>
          </a:prstGeom>
        </p:spPr>
        <p:txBody>
          <a:bodyPr/>
          <a:lstStyle>
            <a:lvl1pPr>
              <a:defRPr>
                <a:latin typeface="Microsoft YaHei" panose="020B0503020204020204" pitchFamily="34" charset="-122"/>
              </a:defRPr>
            </a:lvl1pPr>
          </a:lstStyle>
          <a:p>
            <a:endParaRPr lang="zh-CN" altLang="en-US" dirty="0"/>
          </a:p>
        </p:txBody>
      </p:sp>
      <p:sp>
        <p:nvSpPr>
          <p:cNvPr id="5" name="4">
            <a:extLst>
              <a:ext uri="{FF2B5EF4-FFF2-40B4-BE49-F238E27FC236}">
                <a16:creationId xmlns:a16="http://schemas.microsoft.com/office/drawing/2014/main" id="{08BB816A-2E7B-47EA-91AA-8AC8FE189342}"/>
              </a:ext>
            </a:extLst>
          </p:cNvPr>
          <p:cNvSpPr>
            <a:spLocks noGrp="1"/>
          </p:cNvSpPr>
          <p:nvPr>
            <p:ph type="sldNum" sz="quarter" idx="12"/>
          </p:nvPr>
        </p:nvSpPr>
        <p:spPr>
          <a:xfrm>
            <a:off x="8610600" y="6356350"/>
            <a:ext cx="2743200" cy="365125"/>
          </a:xfrm>
          <a:prstGeom prst="rect">
            <a:avLst/>
          </a:prstGeom>
        </p:spPr>
        <p:txBody>
          <a:bodyPr/>
          <a:lstStyle>
            <a:lvl1pPr>
              <a:defRPr>
                <a:latin typeface="Microsoft YaHei" panose="020B0503020204020204" pitchFamily="34" charset="-122"/>
              </a:defRPr>
            </a:lvl1pPr>
          </a:lstStyle>
          <a:p>
            <a:fld id="{450C8D65-86EF-4AE9-AD8D-51A68C0F289E}" type="slidenum">
              <a:rPr lang="zh-CN" altLang="en-US" smtClean="0"/>
              <a:pPr/>
              <a:t>‹#›</a:t>
            </a:fld>
            <a:endParaRPr lang="zh-CN" altLang="en-US" dirty="0"/>
          </a:p>
        </p:txBody>
      </p:sp>
    </p:spTree>
    <p:extLst>
      <p:ext uri="{BB962C8B-B14F-4D97-AF65-F5344CB8AC3E}">
        <p14:creationId xmlns:p14="http://schemas.microsoft.com/office/powerpoint/2010/main" val="256710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
    <p:spTree>
      <p:nvGrpSpPr>
        <p:cNvPr id="1" name=""/>
        <p:cNvGrpSpPr/>
        <p:nvPr/>
      </p:nvGrpSpPr>
      <p:grpSpPr>
        <a:xfrm>
          <a:off x="0" y="0"/>
          <a:ext cx="0" cy="0"/>
          <a:chOff x="0" y="0"/>
          <a:chExt cx="0" cy="0"/>
        </a:xfrm>
      </p:grpSpPr>
      <p:pic>
        <p:nvPicPr>
          <p:cNvPr id="5" name="4">
            <a:extLst>
              <a:ext uri="{FF2B5EF4-FFF2-40B4-BE49-F238E27FC236}">
                <a16:creationId xmlns:a16="http://schemas.microsoft.com/office/drawing/2014/main" id="{5C1AEA21-96AF-41EC-B3D2-393AB40C20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87310" cy="6857999"/>
          </a:xfrm>
          <a:prstGeom prst="rect">
            <a:avLst/>
          </a:prstGeom>
        </p:spPr>
      </p:pic>
      <p:sp>
        <p:nvSpPr>
          <p:cNvPr id="7" name="6">
            <a:extLst>
              <a:ext uri="{FF2B5EF4-FFF2-40B4-BE49-F238E27FC236}">
                <a16:creationId xmlns:a16="http://schemas.microsoft.com/office/drawing/2014/main" id="{7DCCF785-AC60-47AE-8987-824FF6EE53C2}"/>
              </a:ext>
            </a:extLst>
          </p:cNvPr>
          <p:cNvSpPr/>
          <p:nvPr userDrawn="1"/>
        </p:nvSpPr>
        <p:spPr>
          <a:xfrm>
            <a:off x="228600" y="147056"/>
            <a:ext cx="11766884" cy="6563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ndParaRPr>
          </a:p>
        </p:txBody>
      </p:sp>
      <p:pic>
        <p:nvPicPr>
          <p:cNvPr id="8" name="7" descr="背景图案&#10;&#10;描述已自动生成">
            <a:extLst>
              <a:ext uri="{FF2B5EF4-FFF2-40B4-BE49-F238E27FC236}">
                <a16:creationId xmlns:a16="http://schemas.microsoft.com/office/drawing/2014/main" id="{DC5AC47D-7358-4E47-B38E-FF0B92939F6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6042" y="-1"/>
            <a:ext cx="12192000" cy="6858000"/>
          </a:xfrm>
          <a:prstGeom prst="rect">
            <a:avLst/>
          </a:prstGeom>
        </p:spPr>
      </p:pic>
    </p:spTree>
    <p:extLst>
      <p:ext uri="{BB962C8B-B14F-4D97-AF65-F5344CB8AC3E}">
        <p14:creationId xmlns:p14="http://schemas.microsoft.com/office/powerpoint/2010/main" val="193857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68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4088" userDrawn="1">
          <p15:clr>
            <a:srgbClr val="F26B43"/>
          </p15:clr>
        </p15:guide>
        <p15:guide id="3" orient="horz" pos="232" userDrawn="1">
          <p15:clr>
            <a:srgbClr val="F26B43"/>
          </p15:clr>
        </p15:guide>
        <p15:guide id="4" pos="3840" userDrawn="1">
          <p15:clr>
            <a:srgbClr val="F26B43"/>
          </p15:clr>
        </p15:guide>
        <p15:guide id="5" pos="325" userDrawn="1">
          <p15:clr>
            <a:srgbClr val="F26B43"/>
          </p15:clr>
        </p15:guide>
        <p15:guide id="6" pos="73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_1">
            <a:extLst>
              <a:ext uri="{FF2B5EF4-FFF2-40B4-BE49-F238E27FC236}">
                <a16:creationId xmlns:a16="http://schemas.microsoft.com/office/drawing/2014/main" id="{832B0A31-68D6-40F5-BEF2-F3538BA2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33803"/>
          </a:xfrm>
          <a:prstGeom prst="rect">
            <a:avLst/>
          </a:prstGeom>
        </p:spPr>
      </p:pic>
      <p:sp>
        <p:nvSpPr>
          <p:cNvPr id="27" name="Object_2">
            <a:extLst>
              <a:ext uri="{FF2B5EF4-FFF2-40B4-BE49-F238E27FC236}">
                <a16:creationId xmlns:a16="http://schemas.microsoft.com/office/drawing/2014/main" id="{FF402E0B-22DB-4BA8-9D35-B30119AAEC44}"/>
              </a:ext>
            </a:extLst>
          </p:cNvPr>
          <p:cNvSpPr/>
          <p:nvPr/>
        </p:nvSpPr>
        <p:spPr>
          <a:xfrm>
            <a:off x="5625779" y="95204"/>
            <a:ext cx="6566221" cy="2326730"/>
          </a:xfrm>
          <a:prstGeom prst="rect">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Microsoft YaHei" panose="020B0503020204020204" pitchFamily="34" charset="-122"/>
              <a:cs typeface="B Titr" panose="00000700000000000000" pitchFamily="2" charset="-78"/>
              <a:sym typeface="+mn-lt"/>
            </a:endParaRPr>
          </a:p>
        </p:txBody>
      </p:sp>
      <p:sp>
        <p:nvSpPr>
          <p:cNvPr id="29" name="Object_3">
            <a:extLst>
              <a:ext uri="{FF2B5EF4-FFF2-40B4-BE49-F238E27FC236}">
                <a16:creationId xmlns:a16="http://schemas.microsoft.com/office/drawing/2014/main" id="{B086ABB9-FC12-4877-8551-B03ABB5F1650}"/>
              </a:ext>
            </a:extLst>
          </p:cNvPr>
          <p:cNvSpPr/>
          <p:nvPr/>
        </p:nvSpPr>
        <p:spPr>
          <a:xfrm>
            <a:off x="8394025" y="4436066"/>
            <a:ext cx="213601" cy="184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Microsoft YaHei" panose="020B0503020204020204" pitchFamily="34" charset="-122"/>
              <a:cs typeface="B Titr" panose="00000700000000000000" pitchFamily="2" charset="-78"/>
              <a:sym typeface="+mn-lt"/>
            </a:endParaRPr>
          </a:p>
        </p:txBody>
      </p:sp>
      <p:sp>
        <p:nvSpPr>
          <p:cNvPr id="8" name="Object_7">
            <a:extLst>
              <a:ext uri="{FF2B5EF4-FFF2-40B4-BE49-F238E27FC236}">
                <a16:creationId xmlns:a16="http://schemas.microsoft.com/office/drawing/2014/main" id="{1E821534-1BBD-459A-AE67-5C3113BF9F4B}"/>
              </a:ext>
            </a:extLst>
          </p:cNvPr>
          <p:cNvSpPr txBox="1"/>
          <p:nvPr/>
        </p:nvSpPr>
        <p:spPr>
          <a:xfrm>
            <a:off x="5629527" y="350517"/>
            <a:ext cx="6566221" cy="1569660"/>
          </a:xfrm>
          <a:prstGeom prst="rect">
            <a:avLst/>
          </a:prstGeom>
          <a:noFill/>
        </p:spPr>
        <p:txBody>
          <a:bodyPr wrap="none" rtlCol="0">
            <a:spAutoFit/>
          </a:bodyPr>
          <a:lstStyle/>
          <a:p>
            <a:pPr algn="ctr"/>
            <a:r>
              <a:rPr lang="fa-IR" altLang="zh-CN" sz="4800" dirty="0">
                <a:solidFill>
                  <a:schemeClr val="bg1"/>
                </a:solidFill>
                <a:latin typeface="Microsoft YaHei" panose="020B0503020204020204" pitchFamily="34" charset="-122"/>
                <a:cs typeface="B Titr" panose="00000700000000000000" pitchFamily="2" charset="-78"/>
                <a:sym typeface="+mn-lt"/>
              </a:rPr>
              <a:t>مسائل مالی و </a:t>
            </a:r>
          </a:p>
          <a:p>
            <a:pPr algn="ctr"/>
            <a:r>
              <a:rPr lang="en-US" altLang="zh-CN" sz="4800" dirty="0">
                <a:solidFill>
                  <a:schemeClr val="bg1"/>
                </a:solidFill>
                <a:latin typeface="Microsoft YaHei" panose="020B0503020204020204" pitchFamily="34" charset="-122"/>
                <a:cs typeface="B Titr" panose="00000700000000000000" pitchFamily="2" charset="-78"/>
                <a:sym typeface="+mn-lt"/>
              </a:rPr>
              <a:t>NA</a:t>
            </a:r>
            <a:r>
              <a:rPr lang="fa-IR" altLang="zh-CN" sz="4800" dirty="0">
                <a:solidFill>
                  <a:schemeClr val="bg1"/>
                </a:solidFill>
                <a:latin typeface="Microsoft YaHei" panose="020B0503020204020204" pitchFamily="34" charset="-122"/>
                <a:cs typeface="B Titr" panose="00000700000000000000" pitchFamily="2" charset="-78"/>
                <a:sym typeface="+mn-lt"/>
              </a:rPr>
              <a:t>راهنمایی خزانه داری در </a:t>
            </a:r>
            <a:endParaRPr lang="zh-CN" altLang="en-US" sz="4800" dirty="0">
              <a:solidFill>
                <a:schemeClr val="bg1"/>
              </a:solidFill>
              <a:latin typeface="Microsoft YaHei" panose="020B0503020204020204" pitchFamily="34" charset="-122"/>
              <a:cs typeface="B Titr" panose="00000700000000000000" pitchFamily="2" charset="-78"/>
              <a:sym typeface="+mn-lt"/>
            </a:endParaRPr>
          </a:p>
        </p:txBody>
      </p:sp>
    </p:spTree>
    <p:extLst>
      <p:ext uri="{BB962C8B-B14F-4D97-AF65-F5344CB8AC3E}">
        <p14:creationId xmlns:p14="http://schemas.microsoft.com/office/powerpoint/2010/main" val="1219299231"/>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_12">
            <a:extLst>
              <a:ext uri="{FF2B5EF4-FFF2-40B4-BE49-F238E27FC236}">
                <a16:creationId xmlns:a16="http://schemas.microsoft.com/office/drawing/2014/main" id="{832B0A31-68D6-40F5-BEF2-F3538BA24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3043991"/>
          </a:xfrm>
          <a:prstGeom prst="rect">
            <a:avLst/>
          </a:prstGeom>
        </p:spPr>
      </p:pic>
      <p:sp>
        <p:nvSpPr>
          <p:cNvPr id="60" name="Object_13">
            <a:extLst>
              <a:ext uri="{FF2B5EF4-FFF2-40B4-BE49-F238E27FC236}">
                <a16:creationId xmlns:a16="http://schemas.microsoft.com/office/drawing/2014/main" id="{4C60CE75-1281-41CA-873F-8444DEBF5B70}"/>
              </a:ext>
            </a:extLst>
          </p:cNvPr>
          <p:cNvSpPr txBox="1"/>
          <p:nvPr/>
        </p:nvSpPr>
        <p:spPr>
          <a:xfrm>
            <a:off x="9170503" y="3216114"/>
            <a:ext cx="3021497" cy="646331"/>
          </a:xfrm>
          <a:prstGeom prst="rect">
            <a:avLst/>
          </a:prstGeom>
          <a:solidFill>
            <a:srgbClr val="847361"/>
          </a:solidFill>
        </p:spPr>
        <p:txBody>
          <a:bodyPr wrap="square" rtlCol="0">
            <a:spAutoFit/>
          </a:bodyPr>
          <a:lstStyle/>
          <a:p>
            <a:pPr algn="ctr" rtl="1"/>
            <a:r>
              <a:rPr lang="fa-IR" altLang="zh-CN" sz="3600" b="1" dirty="0">
                <a:solidFill>
                  <a:schemeClr val="bg1"/>
                </a:solidFill>
                <a:latin typeface="Microsoft YaHei" panose="020B0503020204020204" pitchFamily="34" charset="-122"/>
                <a:cs typeface="B Titr" panose="00000700000000000000" pitchFamily="2" charset="-78"/>
                <a:sym typeface="+mn-lt"/>
              </a:rPr>
              <a:t>برگرفته شده از:</a:t>
            </a:r>
            <a:endParaRPr lang="en-US" altLang="zh-CN" sz="3600" b="1" dirty="0">
              <a:solidFill>
                <a:schemeClr val="bg1"/>
              </a:solidFill>
              <a:latin typeface="Microsoft YaHei" panose="020B0503020204020204" pitchFamily="34" charset="-122"/>
              <a:cs typeface="B Titr" panose="00000700000000000000" pitchFamily="2" charset="-78"/>
              <a:sym typeface="+mn-lt"/>
            </a:endParaRPr>
          </a:p>
        </p:txBody>
      </p:sp>
      <p:grpSp>
        <p:nvGrpSpPr>
          <p:cNvPr id="54" name="Group_5">
            <a:extLst>
              <a:ext uri="{FF2B5EF4-FFF2-40B4-BE49-F238E27FC236}">
                <a16:creationId xmlns:a16="http://schemas.microsoft.com/office/drawing/2014/main" id="{90ACAB20-FA5F-4875-A214-0C2FF8742926}"/>
              </a:ext>
            </a:extLst>
          </p:cNvPr>
          <p:cNvGrpSpPr/>
          <p:nvPr/>
        </p:nvGrpSpPr>
        <p:grpSpPr>
          <a:xfrm>
            <a:off x="1953726" y="4189329"/>
            <a:ext cx="8284543" cy="2642903"/>
            <a:chOff x="9179695" y="4232557"/>
            <a:chExt cx="2283997" cy="2642903"/>
          </a:xfrm>
        </p:grpSpPr>
        <p:sp>
          <p:nvSpPr>
            <p:cNvPr id="58" name="Object_24">
              <a:extLst>
                <a:ext uri="{FF2B5EF4-FFF2-40B4-BE49-F238E27FC236}">
                  <a16:creationId xmlns:a16="http://schemas.microsoft.com/office/drawing/2014/main" id="{2761D5A2-CE80-4660-ABEC-3B63B837EF57}"/>
                </a:ext>
              </a:extLst>
            </p:cNvPr>
            <p:cNvSpPr txBox="1"/>
            <p:nvPr/>
          </p:nvSpPr>
          <p:spPr>
            <a:xfrm>
              <a:off x="9179695" y="4232557"/>
              <a:ext cx="2283997" cy="1685077"/>
            </a:xfrm>
            <a:prstGeom prst="rect">
              <a:avLst/>
            </a:prstGeom>
            <a:noFill/>
          </p:spPr>
          <p:txBody>
            <a:bodyPr wrap="square" rtlCol="0">
              <a:spAutoFit/>
            </a:bodyPr>
            <a:lstStyle/>
            <a:p>
              <a:pPr algn="ctr" rtl="1">
                <a:lnSpc>
                  <a:spcPct val="150000"/>
                </a:lnSpc>
              </a:pPr>
              <a:r>
                <a:rPr lang="fa-IR" altLang="zh-CN" sz="3600" b="1" dirty="0">
                  <a:solidFill>
                    <a:srgbClr val="847361"/>
                  </a:solidFill>
                  <a:latin typeface="Microsoft YaHei" panose="020B0503020204020204" pitchFamily="34" charset="-122"/>
                  <a:cs typeface="B Titr" panose="00000700000000000000" pitchFamily="2" charset="-78"/>
                  <a:sym typeface="+mn-lt"/>
                </a:rPr>
                <a:t>چهارده جزوه و نشریه خدمات جهانی که توسط منطقه سه ایران استخراج و ترجمه گردیده</a:t>
              </a:r>
              <a:endParaRPr lang="zh-CN" altLang="en-US" sz="3600" b="1" dirty="0">
                <a:solidFill>
                  <a:srgbClr val="847361"/>
                </a:solidFill>
                <a:latin typeface="Microsoft YaHei" panose="020B0503020204020204" pitchFamily="34" charset="-122"/>
                <a:cs typeface="B Titr" panose="00000700000000000000" pitchFamily="2" charset="-78"/>
                <a:sym typeface="+mn-lt"/>
              </a:endParaRPr>
            </a:p>
          </p:txBody>
        </p:sp>
        <p:sp>
          <p:nvSpPr>
            <p:cNvPr id="56" name="Object_25">
              <a:extLst>
                <a:ext uri="{FF2B5EF4-FFF2-40B4-BE49-F238E27FC236}">
                  <a16:creationId xmlns:a16="http://schemas.microsoft.com/office/drawing/2014/main" id="{9881ACA6-782D-48CF-ADDF-76227A48647D}"/>
                </a:ext>
              </a:extLst>
            </p:cNvPr>
            <p:cNvSpPr txBox="1"/>
            <p:nvPr/>
          </p:nvSpPr>
          <p:spPr>
            <a:xfrm>
              <a:off x="9304607" y="6244518"/>
              <a:ext cx="2034174" cy="630942"/>
            </a:xfrm>
            <a:prstGeom prst="rect">
              <a:avLst/>
            </a:prstGeom>
            <a:noFill/>
            <a:ln>
              <a:noFill/>
            </a:ln>
          </p:spPr>
          <p:txBody>
            <a:bodyPr spcFirstLastPara="1" wrap="square" lIns="91433" tIns="45700" rIns="91433" bIns="45700" anchor="t" anchorCtr="0">
              <a:noAutofit/>
            </a:bodyPr>
            <a:lstStyle/>
            <a:p>
              <a:pPr algn="ctr" rtl="1">
                <a:lnSpc>
                  <a:spcPct val="127272"/>
                </a:lnSpc>
              </a:pPr>
              <a:r>
                <a:rPr lang="fa-IR" sz="1400" dirty="0">
                  <a:solidFill>
                    <a:schemeClr val="tx1">
                      <a:lumMod val="75000"/>
                      <a:lumOff val="25000"/>
                    </a:schemeClr>
                  </a:solidFill>
                  <a:latin typeface="Microsoft YaHei" panose="020B0503020204020204" pitchFamily="34" charset="-122"/>
                  <a:cs typeface="B Titr" panose="00000700000000000000" pitchFamily="2" charset="-78"/>
                  <a:sym typeface="+mn-lt"/>
                </a:rPr>
                <a:t>برای کسب اطلاعات بیشتر می توانید به کانال اخبار بدون مرز </a:t>
              </a:r>
              <a:r>
                <a:rPr lang="en-US" sz="1400" dirty="0">
                  <a:solidFill>
                    <a:schemeClr val="tx1">
                      <a:lumMod val="75000"/>
                      <a:lumOff val="25000"/>
                    </a:schemeClr>
                  </a:solidFill>
                  <a:latin typeface="Microsoft YaHei" panose="020B0503020204020204" pitchFamily="34" charset="-122"/>
                  <a:cs typeface="B Titr" panose="00000700000000000000" pitchFamily="2" charset="-78"/>
                  <a:sym typeface="+mn-lt"/>
                </a:rPr>
                <a:t>NA</a:t>
              </a:r>
              <a:r>
                <a:rPr lang="fa-IR" sz="1400" dirty="0">
                  <a:solidFill>
                    <a:schemeClr val="tx1">
                      <a:lumMod val="75000"/>
                      <a:lumOff val="25000"/>
                    </a:schemeClr>
                  </a:solidFill>
                  <a:latin typeface="Microsoft YaHei" panose="020B0503020204020204" pitchFamily="34" charset="-122"/>
                  <a:cs typeface="B Titr" panose="00000700000000000000" pitchFamily="2" charset="-78"/>
                  <a:sym typeface="+mn-lt"/>
                </a:rPr>
                <a:t> منطقه سه ایران مراجعه نمایید</a:t>
              </a:r>
              <a:endParaRPr sz="1400" dirty="0">
                <a:solidFill>
                  <a:schemeClr val="tx1">
                    <a:lumMod val="75000"/>
                    <a:lumOff val="25000"/>
                  </a:schemeClr>
                </a:solidFill>
                <a:latin typeface="Microsoft YaHei" panose="020B0503020204020204" pitchFamily="34" charset="-122"/>
                <a:cs typeface="B Titr" panose="00000700000000000000" pitchFamily="2" charset="-78"/>
                <a:sym typeface="+mn-lt"/>
              </a:endParaRPr>
            </a:p>
          </p:txBody>
        </p:sp>
      </p:grpSp>
    </p:spTree>
    <p:extLst>
      <p:ext uri="{BB962C8B-B14F-4D97-AF65-F5344CB8AC3E}">
        <p14:creationId xmlns:p14="http://schemas.microsoft.com/office/powerpoint/2010/main" val="3661223207"/>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ppt_x"/>
                                          </p:val>
                                        </p:tav>
                                        <p:tav tm="100000">
                                          <p:val>
                                            <p:strVal val="#ppt_x"/>
                                          </p:val>
                                        </p:tav>
                                      </p:tavLst>
                                    </p:anim>
                                    <p:anim calcmode="lin" valueType="num">
                                      <p:cBhvr additive="base">
                                        <p:cTn id="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Object_36">
            <a:extLst>
              <a:ext uri="{FF2B5EF4-FFF2-40B4-BE49-F238E27FC236}">
                <a16:creationId xmlns:a16="http://schemas.microsoft.com/office/drawing/2014/main" id="{83B9C533-29AF-43C1-B1C8-38B995D41772}"/>
              </a:ext>
            </a:extLst>
          </p:cNvPr>
          <p:cNvCxnSpPr>
            <a:cxnSpLocks/>
          </p:cNvCxnSpPr>
          <p:nvPr/>
        </p:nvCxnSpPr>
        <p:spPr>
          <a:xfrm flipV="1">
            <a:off x="4431322" y="4740813"/>
            <a:ext cx="900333" cy="6893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bject_39">
            <a:extLst>
              <a:ext uri="{FF2B5EF4-FFF2-40B4-BE49-F238E27FC236}">
                <a16:creationId xmlns:a16="http://schemas.microsoft.com/office/drawing/2014/main" id="{A32D5C44-2196-40DD-8AD0-D83F59463B62}"/>
              </a:ext>
            </a:extLst>
          </p:cNvPr>
          <p:cNvSpPr/>
          <p:nvPr/>
        </p:nvSpPr>
        <p:spPr>
          <a:xfrm>
            <a:off x="1105469" y="700348"/>
            <a:ext cx="4990531" cy="4670509"/>
          </a:xfrm>
          <a:prstGeom prst="rect">
            <a:avLst/>
          </a:prstGeom>
        </p:spPr>
        <p:txBody>
          <a:bodyPr wrap="square">
            <a:spAutoFit/>
          </a:bodyPr>
          <a:lstStyle/>
          <a:p>
            <a:pPr algn="ctr" rtl="1" fontAlgn="base">
              <a:lnSpc>
                <a:spcPct val="150000"/>
              </a:lnSpc>
              <a:spcBef>
                <a:spcPct val="0"/>
              </a:spcBef>
              <a:spcAft>
                <a:spcPct val="0"/>
              </a:spcAft>
            </a:pPr>
            <a:r>
              <a:rPr lang="fa-IR" sz="2000" dirty="0">
                <a:cs typeface="B Titr" panose="00000700000000000000" pitchFamily="2" charset="-78"/>
              </a:rPr>
              <a:t>به عنوان یک انجمن ما برای فرصت های بی شماری که جهت تمرین اصل خوداتکایی وجود دارد ارزش قائلیم. فراهم کردن راه های مختلف برای اعضا برای بازگرداندن آنچه دریافت کرده اند (جبران) همانقدر که به خود عضو نفع می رساند به معتادی که هنوز نیامده است نیز سود می رساند. بدیهی است که یکی از راه هایی که ما جبران می کنیم از طریق سبد پول است؛ و ما می توانیم با باز کردن مسیرهای بیشتر برای دریافت آن اعانات این فرصت بخشش را برای اعضا افزایش دهیم.</a:t>
            </a:r>
            <a:endParaRPr lang="en-US" altLang="zh-CN" sz="2000" dirty="0">
              <a:solidFill>
                <a:schemeClr val="tx1">
                  <a:lumMod val="75000"/>
                  <a:lumOff val="25000"/>
                </a:schemeClr>
              </a:solidFill>
              <a:latin typeface="Microsoft YaHei" panose="020B0503020204020204" pitchFamily="34" charset="-122"/>
              <a:cs typeface="B Titr" panose="00000700000000000000" pitchFamily="2" charset="-78"/>
              <a:sym typeface="+mn-lt"/>
            </a:endParaRPr>
          </a:p>
        </p:txBody>
      </p:sp>
      <p:pic>
        <p:nvPicPr>
          <p:cNvPr id="4" name="Object_42">
            <a:extLst>
              <a:ext uri="{FF2B5EF4-FFF2-40B4-BE49-F238E27FC236}">
                <a16:creationId xmlns:a16="http://schemas.microsoft.com/office/drawing/2014/main" id="{3A5543EB-D15C-4FEF-849A-AB1E7E0A9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90" y="857205"/>
            <a:ext cx="4389452" cy="2873236"/>
          </a:xfrm>
          <a:prstGeom prst="rect">
            <a:avLst/>
          </a:prstGeom>
        </p:spPr>
      </p:pic>
    </p:spTree>
    <p:extLst>
      <p:ext uri="{BB962C8B-B14F-4D97-AF65-F5344CB8AC3E}">
        <p14:creationId xmlns:p14="http://schemas.microsoft.com/office/powerpoint/2010/main" val="1335050421"/>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_49">
            <a:extLst>
              <a:ext uri="{FF2B5EF4-FFF2-40B4-BE49-F238E27FC236}">
                <a16:creationId xmlns:a16="http://schemas.microsoft.com/office/drawing/2014/main" id="{FF6597EA-12DD-4078-9CB2-51399A14DF38}"/>
              </a:ext>
            </a:extLst>
          </p:cNvPr>
          <p:cNvSpPr/>
          <p:nvPr/>
        </p:nvSpPr>
        <p:spPr>
          <a:xfrm>
            <a:off x="8744994" y="0"/>
            <a:ext cx="3447006" cy="6858000"/>
          </a:xfrm>
          <a:custGeom>
            <a:avLst/>
            <a:gdLst>
              <a:gd name="connsiteX0" fmla="*/ 2181290 w 3447006"/>
              <a:gd name="connsiteY0" fmla="*/ 0 h 6858000"/>
              <a:gd name="connsiteX1" fmla="*/ 3447006 w 3447006"/>
              <a:gd name="connsiteY1" fmla="*/ 0 h 6858000"/>
              <a:gd name="connsiteX2" fmla="*/ 3447006 w 3447006"/>
              <a:gd name="connsiteY2" fmla="*/ 6858000 h 6858000"/>
              <a:gd name="connsiteX3" fmla="*/ 0 w 3447006"/>
              <a:gd name="connsiteY3" fmla="*/ 6858000 h 6858000"/>
              <a:gd name="connsiteX4" fmla="*/ 151825 w 3447006"/>
              <a:gd name="connsiteY4" fmla="*/ 6780240 h 6858000"/>
              <a:gd name="connsiteX5" fmla="*/ 2776447 w 3447006"/>
              <a:gd name="connsiteY5" fmla="*/ 2370407 h 6858000"/>
              <a:gd name="connsiteX6" fmla="*/ 2307989 w 3447006"/>
              <a:gd name="connsiteY6" fmla="*/ 251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006" h="6858000">
                <a:moveTo>
                  <a:pt x="2181290" y="0"/>
                </a:moveTo>
                <a:lnTo>
                  <a:pt x="3447006" y="0"/>
                </a:lnTo>
                <a:lnTo>
                  <a:pt x="3447006" y="6858000"/>
                </a:lnTo>
                <a:lnTo>
                  <a:pt x="0" y="6858000"/>
                </a:lnTo>
                <a:lnTo>
                  <a:pt x="151825" y="6780240"/>
                </a:lnTo>
                <a:cubicBezTo>
                  <a:pt x="1715168" y="5930981"/>
                  <a:pt x="2776447" y="4274632"/>
                  <a:pt x="2776447" y="2370407"/>
                </a:cubicBezTo>
                <a:cubicBezTo>
                  <a:pt x="2776447" y="1613046"/>
                  <a:pt x="2608566" y="894894"/>
                  <a:pt x="2307989" y="25113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dirty="0">
              <a:latin typeface="Microsoft YaHei" panose="020B0503020204020204" pitchFamily="34" charset="-122"/>
              <a:cs typeface="+mn-ea"/>
              <a:sym typeface="+mn-lt"/>
            </a:endParaRPr>
          </a:p>
        </p:txBody>
      </p:sp>
      <p:sp>
        <p:nvSpPr>
          <p:cNvPr id="3" name="Object_50">
            <a:extLst>
              <a:ext uri="{FF2B5EF4-FFF2-40B4-BE49-F238E27FC236}">
                <a16:creationId xmlns:a16="http://schemas.microsoft.com/office/drawing/2014/main" id="{26918A39-2799-4873-9843-3D8D7D54FA88}"/>
              </a:ext>
            </a:extLst>
          </p:cNvPr>
          <p:cNvSpPr/>
          <p:nvPr/>
        </p:nvSpPr>
        <p:spPr>
          <a:xfrm>
            <a:off x="10686828" y="0"/>
            <a:ext cx="1505172" cy="6858000"/>
          </a:xfrm>
          <a:custGeom>
            <a:avLst/>
            <a:gdLst>
              <a:gd name="connsiteX0" fmla="*/ 0 w 1505172"/>
              <a:gd name="connsiteY0" fmla="*/ 0 h 6858000"/>
              <a:gd name="connsiteX1" fmla="*/ 1505172 w 1505172"/>
              <a:gd name="connsiteY1" fmla="*/ 0 h 6858000"/>
              <a:gd name="connsiteX2" fmla="*/ 1505172 w 1505172"/>
              <a:gd name="connsiteY2" fmla="*/ 6858000 h 6858000"/>
              <a:gd name="connsiteX3" fmla="*/ 0 w 1505172"/>
              <a:gd name="connsiteY3" fmla="*/ 6858000 h 6858000"/>
              <a:gd name="connsiteX4" fmla="*/ 56460 w 1505172"/>
              <a:gd name="connsiteY4" fmla="*/ 6769932 h 6858000"/>
              <a:gd name="connsiteX5" fmla="*/ 989235 w 1505172"/>
              <a:gd name="connsiteY5" fmla="*/ 3429000 h 6858000"/>
              <a:gd name="connsiteX6" fmla="*/ 56460 w 1505172"/>
              <a:gd name="connsiteY6" fmla="*/ 88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172" h="6858000">
                <a:moveTo>
                  <a:pt x="0" y="0"/>
                </a:moveTo>
                <a:lnTo>
                  <a:pt x="1505172" y="0"/>
                </a:lnTo>
                <a:lnTo>
                  <a:pt x="1505172" y="6858000"/>
                </a:lnTo>
                <a:lnTo>
                  <a:pt x="0" y="6858000"/>
                </a:lnTo>
                <a:lnTo>
                  <a:pt x="56460" y="6769932"/>
                </a:lnTo>
                <a:cubicBezTo>
                  <a:pt x="648375" y="5795769"/>
                  <a:pt x="989235" y="4652191"/>
                  <a:pt x="989235" y="3429000"/>
                </a:cubicBezTo>
                <a:cubicBezTo>
                  <a:pt x="989235" y="2205810"/>
                  <a:pt x="648375" y="1062231"/>
                  <a:pt x="56460" y="88069"/>
                </a:cubicBezTo>
                <a:close/>
              </a:path>
            </a:pathLst>
          </a:cu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dirty="0">
              <a:latin typeface="Microsoft YaHei" panose="020B0503020204020204" pitchFamily="34" charset="-122"/>
              <a:cs typeface="+mn-ea"/>
              <a:sym typeface="+mn-lt"/>
            </a:endParaRPr>
          </a:p>
        </p:txBody>
      </p:sp>
      <p:sp>
        <p:nvSpPr>
          <p:cNvPr id="20" name="Object_58">
            <a:extLst>
              <a:ext uri="{FF2B5EF4-FFF2-40B4-BE49-F238E27FC236}">
                <a16:creationId xmlns:a16="http://schemas.microsoft.com/office/drawing/2014/main" id="{B11412B3-DCDC-4567-B1FF-E971421F605A}"/>
              </a:ext>
            </a:extLst>
          </p:cNvPr>
          <p:cNvSpPr txBox="1"/>
          <p:nvPr/>
        </p:nvSpPr>
        <p:spPr>
          <a:xfrm>
            <a:off x="6463746" y="1339702"/>
            <a:ext cx="2808782" cy="400110"/>
          </a:xfrm>
          <a:prstGeom prst="rect">
            <a:avLst/>
          </a:prstGeom>
          <a:noFill/>
        </p:spPr>
        <p:txBody>
          <a:bodyPr vert="horz" wrap="none" rtlCol="0">
            <a:spAutoFit/>
          </a:bodyPr>
          <a:lstStyle/>
          <a:p>
            <a:pPr marL="457200" indent="-4572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برگزاری جلسات بهبودی</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
        <p:nvSpPr>
          <p:cNvPr id="24" name="Object_60">
            <a:extLst>
              <a:ext uri="{FF2B5EF4-FFF2-40B4-BE49-F238E27FC236}">
                <a16:creationId xmlns:a16="http://schemas.microsoft.com/office/drawing/2014/main" id="{CDCD6B96-D59B-45FA-9A8C-ED95B3C44D27}"/>
              </a:ext>
            </a:extLst>
          </p:cNvPr>
          <p:cNvSpPr txBox="1"/>
          <p:nvPr/>
        </p:nvSpPr>
        <p:spPr>
          <a:xfrm>
            <a:off x="6814804" y="2047862"/>
            <a:ext cx="2457724" cy="400110"/>
          </a:xfrm>
          <a:prstGeom prst="rect">
            <a:avLst/>
          </a:prstGeom>
          <a:noFill/>
        </p:spPr>
        <p:txBody>
          <a:bodyPr vert="horz" wrap="none" rtlCol="0">
            <a:spAutoFit/>
          </a:bodyPr>
          <a:lstStyle/>
          <a:p>
            <a:pPr marL="342900" indent="-3429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اطلاع رسانی به عموم</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
        <p:nvSpPr>
          <p:cNvPr id="27" name="Object_62">
            <a:extLst>
              <a:ext uri="{FF2B5EF4-FFF2-40B4-BE49-F238E27FC236}">
                <a16:creationId xmlns:a16="http://schemas.microsoft.com/office/drawing/2014/main" id="{2B0B2824-05E8-48C7-998F-FCBC96318B2F}"/>
              </a:ext>
            </a:extLst>
          </p:cNvPr>
          <p:cNvSpPr txBox="1"/>
          <p:nvPr/>
        </p:nvSpPr>
        <p:spPr>
          <a:xfrm>
            <a:off x="4394268" y="2638403"/>
            <a:ext cx="4878260" cy="400110"/>
          </a:xfrm>
          <a:prstGeom prst="rect">
            <a:avLst/>
          </a:prstGeom>
          <a:noFill/>
        </p:spPr>
        <p:txBody>
          <a:bodyPr vert="horz" wrap="none" rtlCol="0">
            <a:spAutoFit/>
          </a:bodyPr>
          <a:lstStyle/>
          <a:p>
            <a:pPr marL="342900" indent="-3429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دسترسی به معتادانی که نمی توانند به </a:t>
            </a:r>
            <a:r>
              <a:rPr lang="en-US" altLang="zh-CN" sz="2000" dirty="0">
                <a:solidFill>
                  <a:srgbClr val="847361"/>
                </a:solidFill>
                <a:latin typeface="Microsoft YaHei" panose="020B0503020204020204" pitchFamily="34" charset="-122"/>
                <a:cs typeface="B Titr" panose="00000700000000000000" pitchFamily="2" charset="-78"/>
                <a:sym typeface="+mn-lt"/>
              </a:rPr>
              <a:t>NA</a:t>
            </a:r>
            <a:r>
              <a:rPr lang="fa-IR" altLang="zh-CN" sz="2000" dirty="0">
                <a:solidFill>
                  <a:srgbClr val="847361"/>
                </a:solidFill>
                <a:latin typeface="Microsoft YaHei" panose="020B0503020204020204" pitchFamily="34" charset="-122"/>
                <a:cs typeface="B Titr" panose="00000700000000000000" pitchFamily="2" charset="-78"/>
                <a:sym typeface="+mn-lt"/>
              </a:rPr>
              <a:t> بیایند</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
        <p:nvSpPr>
          <p:cNvPr id="19" name="Object_58">
            <a:extLst>
              <a:ext uri="{FF2B5EF4-FFF2-40B4-BE49-F238E27FC236}">
                <a16:creationId xmlns:a16="http://schemas.microsoft.com/office/drawing/2014/main" id="{4AA6DA26-0336-4CDD-BB4C-D13D307D6CA5}"/>
              </a:ext>
            </a:extLst>
          </p:cNvPr>
          <p:cNvSpPr txBox="1"/>
          <p:nvPr/>
        </p:nvSpPr>
        <p:spPr>
          <a:xfrm>
            <a:off x="1872612" y="433631"/>
            <a:ext cx="8209300" cy="461665"/>
          </a:xfrm>
          <a:prstGeom prst="rect">
            <a:avLst/>
          </a:prstGeom>
          <a:noFill/>
        </p:spPr>
        <p:txBody>
          <a:bodyPr vert="horz" wrap="none" rtlCol="0">
            <a:spAutoFit/>
          </a:bodyPr>
          <a:lstStyle/>
          <a:p>
            <a:pPr algn="r" rtl="1"/>
            <a:r>
              <a:rPr lang="fa-IR" altLang="zh-CN" sz="2400" dirty="0">
                <a:solidFill>
                  <a:schemeClr val="accent5">
                    <a:lumMod val="75000"/>
                  </a:schemeClr>
                </a:solidFill>
                <a:latin typeface="Microsoft YaHei" panose="020B0503020204020204" pitchFamily="34" charset="-122"/>
                <a:cs typeface="B Titr" panose="00000700000000000000" pitchFamily="2" charset="-78"/>
                <a:sym typeface="+mn-lt"/>
              </a:rPr>
              <a:t> بودجه </a:t>
            </a:r>
            <a:r>
              <a:rPr lang="en-US" altLang="zh-CN" sz="2400" dirty="0">
                <a:solidFill>
                  <a:schemeClr val="accent5">
                    <a:lumMod val="75000"/>
                  </a:schemeClr>
                </a:solidFill>
                <a:latin typeface="Microsoft YaHei" panose="020B0503020204020204" pitchFamily="34" charset="-122"/>
                <a:cs typeface="B Titr" panose="00000700000000000000" pitchFamily="2" charset="-78"/>
                <a:sym typeface="+mn-lt"/>
              </a:rPr>
              <a:t>NA</a:t>
            </a:r>
            <a:r>
              <a:rPr lang="fa-IR" altLang="zh-CN" sz="2400" dirty="0">
                <a:solidFill>
                  <a:schemeClr val="accent5">
                    <a:lumMod val="75000"/>
                  </a:schemeClr>
                </a:solidFill>
                <a:latin typeface="Microsoft YaHei" panose="020B0503020204020204" pitchFamily="34" charset="-122"/>
                <a:cs typeface="B Titr" panose="00000700000000000000" pitchFamily="2" charset="-78"/>
                <a:sym typeface="+mn-lt"/>
              </a:rPr>
              <a:t> جهت پیشبرد هدف اصلی می بایست در راه های زیر صرف گردد</a:t>
            </a:r>
            <a:endParaRPr lang="zh-CN" altLang="en-US" sz="2400" dirty="0">
              <a:solidFill>
                <a:schemeClr val="accent5">
                  <a:lumMod val="75000"/>
                </a:schemeClr>
              </a:solidFill>
              <a:latin typeface="Microsoft YaHei" panose="020B0503020204020204" pitchFamily="34" charset="-122"/>
              <a:cs typeface="B Titr" panose="00000700000000000000" pitchFamily="2" charset="-78"/>
              <a:sym typeface="+mn-lt"/>
            </a:endParaRPr>
          </a:p>
        </p:txBody>
      </p:sp>
      <p:sp>
        <p:nvSpPr>
          <p:cNvPr id="22" name="Object_62">
            <a:extLst>
              <a:ext uri="{FF2B5EF4-FFF2-40B4-BE49-F238E27FC236}">
                <a16:creationId xmlns:a16="http://schemas.microsoft.com/office/drawing/2014/main" id="{806B423D-E82C-4D61-92E9-57C696975D67}"/>
              </a:ext>
            </a:extLst>
          </p:cNvPr>
          <p:cNvSpPr txBox="1"/>
          <p:nvPr/>
        </p:nvSpPr>
        <p:spPr>
          <a:xfrm>
            <a:off x="4806241" y="3307389"/>
            <a:ext cx="4466287" cy="400110"/>
          </a:xfrm>
          <a:prstGeom prst="rect">
            <a:avLst/>
          </a:prstGeom>
          <a:noFill/>
        </p:spPr>
        <p:txBody>
          <a:bodyPr vert="horz" wrap="none" rtlCol="0">
            <a:spAutoFit/>
          </a:bodyPr>
          <a:lstStyle/>
          <a:p>
            <a:pPr marL="342900" indent="-3429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تولید؛ ترجمه و توزیع پیام به صورت نوشتاری</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
        <p:nvSpPr>
          <p:cNvPr id="25" name="Object_62">
            <a:extLst>
              <a:ext uri="{FF2B5EF4-FFF2-40B4-BE49-F238E27FC236}">
                <a16:creationId xmlns:a16="http://schemas.microsoft.com/office/drawing/2014/main" id="{5F9EA8E5-5B0E-4E5B-9823-AAAF5E09BC9D}"/>
              </a:ext>
            </a:extLst>
          </p:cNvPr>
          <p:cNvSpPr txBox="1"/>
          <p:nvPr/>
        </p:nvSpPr>
        <p:spPr>
          <a:xfrm>
            <a:off x="3926192" y="3991024"/>
            <a:ext cx="5346336" cy="400110"/>
          </a:xfrm>
          <a:prstGeom prst="rect">
            <a:avLst/>
          </a:prstGeom>
          <a:noFill/>
        </p:spPr>
        <p:txBody>
          <a:bodyPr vert="horz" wrap="none" rtlCol="0">
            <a:spAutoFit/>
          </a:bodyPr>
          <a:lstStyle/>
          <a:p>
            <a:pPr marL="342900" indent="-3429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گرد هم آوردن اعضایمان در یک جامعه خدماتی متعهد</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
        <p:nvSpPr>
          <p:cNvPr id="28" name="Object_62">
            <a:extLst>
              <a:ext uri="{FF2B5EF4-FFF2-40B4-BE49-F238E27FC236}">
                <a16:creationId xmlns:a16="http://schemas.microsoft.com/office/drawing/2014/main" id="{F67AF47D-F5B0-4BEB-936F-FBA0D1F1EF51}"/>
              </a:ext>
            </a:extLst>
          </p:cNvPr>
          <p:cNvSpPr txBox="1"/>
          <p:nvPr/>
        </p:nvSpPr>
        <p:spPr>
          <a:xfrm>
            <a:off x="2903477" y="4581565"/>
            <a:ext cx="6369051" cy="400110"/>
          </a:xfrm>
          <a:prstGeom prst="rect">
            <a:avLst/>
          </a:prstGeom>
          <a:noFill/>
        </p:spPr>
        <p:txBody>
          <a:bodyPr vert="horz" wrap="none" rtlCol="0">
            <a:spAutoFit/>
          </a:bodyPr>
          <a:lstStyle/>
          <a:p>
            <a:pPr marL="342900" indent="-3429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اداره سایت و خطوط تلفنی که تازه وارد آن را به ما متصل می کند</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
        <p:nvSpPr>
          <p:cNvPr id="29" name="Object_62">
            <a:extLst>
              <a:ext uri="{FF2B5EF4-FFF2-40B4-BE49-F238E27FC236}">
                <a16:creationId xmlns:a16="http://schemas.microsoft.com/office/drawing/2014/main" id="{07E786E6-9F57-4C97-9370-D2819A08D4FA}"/>
              </a:ext>
            </a:extLst>
          </p:cNvPr>
          <p:cNvSpPr txBox="1"/>
          <p:nvPr/>
        </p:nvSpPr>
        <p:spPr>
          <a:xfrm>
            <a:off x="4809447" y="5172106"/>
            <a:ext cx="4463081" cy="400110"/>
          </a:xfrm>
          <a:prstGeom prst="rect">
            <a:avLst/>
          </a:prstGeom>
          <a:noFill/>
        </p:spPr>
        <p:txBody>
          <a:bodyPr vert="horz" wrap="none" rtlCol="0">
            <a:spAutoFit/>
          </a:bodyPr>
          <a:lstStyle/>
          <a:p>
            <a:pPr marL="342900" indent="-342900" algn="r" rtl="1">
              <a:buFont typeface="Wingdings" panose="05000000000000000000" pitchFamily="2" charset="2"/>
              <a:buChar char="ü"/>
            </a:pPr>
            <a:r>
              <a:rPr lang="fa-IR" altLang="zh-CN" sz="2000" dirty="0">
                <a:solidFill>
                  <a:srgbClr val="847361"/>
                </a:solidFill>
                <a:latin typeface="Microsoft YaHei" panose="020B0503020204020204" pitchFamily="34" charset="-122"/>
                <a:cs typeface="B Titr" panose="00000700000000000000" pitchFamily="2" charset="-78"/>
                <a:sym typeface="+mn-lt"/>
              </a:rPr>
              <a:t>توسعه تمام فعالیت های </a:t>
            </a:r>
            <a:r>
              <a:rPr lang="en-US" altLang="zh-CN" sz="2000" dirty="0">
                <a:solidFill>
                  <a:srgbClr val="847361"/>
                </a:solidFill>
                <a:latin typeface="Microsoft YaHei" panose="020B0503020204020204" pitchFamily="34" charset="-122"/>
                <a:cs typeface="B Titr" panose="00000700000000000000" pitchFamily="2" charset="-78"/>
                <a:sym typeface="+mn-lt"/>
              </a:rPr>
              <a:t>NA</a:t>
            </a:r>
            <a:r>
              <a:rPr lang="fa-IR" altLang="zh-CN" sz="2000" dirty="0">
                <a:solidFill>
                  <a:srgbClr val="847361"/>
                </a:solidFill>
                <a:latin typeface="Microsoft YaHei" panose="020B0503020204020204" pitchFamily="34" charset="-122"/>
                <a:cs typeface="B Titr" panose="00000700000000000000" pitchFamily="2" charset="-78"/>
                <a:sym typeface="+mn-lt"/>
              </a:rPr>
              <a:t> مثل آموزش ها </a:t>
            </a:r>
            <a:endParaRPr lang="zh-CN" altLang="en-US" sz="2000" dirty="0">
              <a:solidFill>
                <a:srgbClr val="847361"/>
              </a:solidFill>
              <a:latin typeface="Microsoft YaHei" panose="020B0503020204020204" pitchFamily="34" charset="-122"/>
              <a:cs typeface="B Titr" panose="00000700000000000000" pitchFamily="2" charset="-78"/>
              <a:sym typeface="+mn-lt"/>
            </a:endParaRPr>
          </a:p>
        </p:txBody>
      </p:sp>
    </p:spTree>
    <p:extLst>
      <p:ext uri="{BB962C8B-B14F-4D97-AF65-F5344CB8AC3E}">
        <p14:creationId xmlns:p14="http://schemas.microsoft.com/office/powerpoint/2010/main" val="2458139766"/>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 grpId="0"/>
      <p:bldP spid="24" grpId="0"/>
      <p:bldP spid="27" grpId="0"/>
      <p:bldP spid="19" grpId="0"/>
      <p:bldP spid="22" grpId="0"/>
      <p:bldP spid="25"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_63">
            <a:extLst>
              <a:ext uri="{FF2B5EF4-FFF2-40B4-BE49-F238E27FC236}">
                <a16:creationId xmlns:a16="http://schemas.microsoft.com/office/drawing/2014/main" id="{C8A9B1D3-568F-4E8B-AD25-BC79D1596549}"/>
              </a:ext>
            </a:extLst>
          </p:cNvPr>
          <p:cNvSpPr/>
          <p:nvPr/>
        </p:nvSpPr>
        <p:spPr>
          <a:xfrm>
            <a:off x="3786680" y="1477091"/>
            <a:ext cx="7682734" cy="4322618"/>
          </a:xfrm>
          <a:prstGeom prst="rect">
            <a:avLst/>
          </a:prstGeom>
          <a:noFill/>
          <a:ln>
            <a:solidFill>
              <a:srgbClr val="847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solidFill>
                <a:srgbClr val="3E4E57"/>
              </a:solidFill>
              <a:latin typeface="Microsoft YaHei" panose="020B0503020204020204" pitchFamily="34" charset="-122"/>
              <a:cs typeface="B Titr" panose="00000700000000000000" pitchFamily="2" charset="-78"/>
              <a:sym typeface="+mn-lt"/>
            </a:endParaRPr>
          </a:p>
        </p:txBody>
      </p:sp>
      <p:grpSp>
        <p:nvGrpSpPr>
          <p:cNvPr id="16" name="Group_12">
            <a:extLst>
              <a:ext uri="{FF2B5EF4-FFF2-40B4-BE49-F238E27FC236}">
                <a16:creationId xmlns:a16="http://schemas.microsoft.com/office/drawing/2014/main" id="{E309C58A-5559-4DF0-B8EC-FAEBE46F1C26}"/>
              </a:ext>
            </a:extLst>
          </p:cNvPr>
          <p:cNvGrpSpPr/>
          <p:nvPr/>
        </p:nvGrpSpPr>
        <p:grpSpPr>
          <a:xfrm>
            <a:off x="7151506" y="1647808"/>
            <a:ext cx="4317908" cy="1025988"/>
            <a:chOff x="7613212" y="156643"/>
            <a:chExt cx="4264309" cy="6084193"/>
          </a:xfrm>
        </p:grpSpPr>
        <p:sp>
          <p:nvSpPr>
            <p:cNvPr id="37" name="Object_67">
              <a:extLst>
                <a:ext uri="{FF2B5EF4-FFF2-40B4-BE49-F238E27FC236}">
                  <a16:creationId xmlns:a16="http://schemas.microsoft.com/office/drawing/2014/main" id="{AE8932AA-097F-4B5B-89A5-A7929AC03812}"/>
                </a:ext>
              </a:extLst>
            </p:cNvPr>
            <p:cNvSpPr/>
            <p:nvPr/>
          </p:nvSpPr>
          <p:spPr>
            <a:xfrm>
              <a:off x="7810006" y="4449536"/>
              <a:ext cx="3870720" cy="1791300"/>
            </a:xfrm>
            <a:prstGeom prst="rect">
              <a:avLst/>
            </a:prstGeom>
          </p:spPr>
          <p:txBody>
            <a:bodyPr wrap="square">
              <a:spAutoFit/>
            </a:bodyPr>
            <a:lstStyle/>
            <a:p>
              <a:pPr algn="r" rtl="1">
                <a:lnSpc>
                  <a:spcPct val="125000"/>
                </a:lnSpc>
              </a:pPr>
              <a:endParaRPr lang="zh-CN" altLang="en-US" sz="1200" dirty="0">
                <a:solidFill>
                  <a:schemeClr val="tx1">
                    <a:lumMod val="75000"/>
                    <a:lumOff val="25000"/>
                  </a:schemeClr>
                </a:solidFill>
                <a:latin typeface="Microsoft YaHei" panose="020B0503020204020204" pitchFamily="34" charset="-122"/>
                <a:cs typeface="B Titr" panose="00000700000000000000" pitchFamily="2" charset="-78"/>
                <a:sym typeface="+mn-lt"/>
              </a:endParaRPr>
            </a:p>
          </p:txBody>
        </p:sp>
        <p:sp>
          <p:nvSpPr>
            <p:cNvPr id="17" name="Object_68">
              <a:extLst>
                <a:ext uri="{FF2B5EF4-FFF2-40B4-BE49-F238E27FC236}">
                  <a16:creationId xmlns:a16="http://schemas.microsoft.com/office/drawing/2014/main" id="{1B97BE72-770B-401A-AFF4-6966E3E41286}"/>
                </a:ext>
              </a:extLst>
            </p:cNvPr>
            <p:cNvSpPr txBox="1"/>
            <p:nvPr/>
          </p:nvSpPr>
          <p:spPr>
            <a:xfrm>
              <a:off x="7613212" y="156643"/>
              <a:ext cx="4264309" cy="461665"/>
            </a:xfrm>
            <a:prstGeom prst="rect">
              <a:avLst/>
            </a:prstGeom>
            <a:noFill/>
          </p:spPr>
          <p:txBody>
            <a:bodyPr vert="horz" wrap="none" rtlCol="0">
              <a:spAutoFit/>
            </a:bodyPr>
            <a:lstStyle/>
            <a:p>
              <a:pPr algn="r" rtl="1"/>
              <a:r>
                <a:rPr lang="fa-IR" altLang="zh-CN" sz="2400" dirty="0">
                  <a:solidFill>
                    <a:schemeClr val="accent5">
                      <a:lumMod val="75000"/>
                    </a:schemeClr>
                  </a:solidFill>
                  <a:latin typeface="Microsoft YaHei" panose="020B0503020204020204" pitchFamily="34" charset="-122"/>
                  <a:cs typeface="B Titr" panose="00000700000000000000" pitchFamily="2" charset="-78"/>
                  <a:sym typeface="+mn-lt"/>
                </a:rPr>
                <a:t>شیوه های مرسوم تامین بودجه در </a:t>
              </a:r>
              <a:r>
                <a:rPr lang="en-US" altLang="zh-CN" sz="2400" dirty="0">
                  <a:solidFill>
                    <a:schemeClr val="accent5">
                      <a:lumMod val="75000"/>
                    </a:schemeClr>
                  </a:solidFill>
                  <a:latin typeface="Microsoft YaHei" panose="020B0503020204020204" pitchFamily="34" charset="-122"/>
                  <a:cs typeface="B Titr" panose="00000700000000000000" pitchFamily="2" charset="-78"/>
                  <a:sym typeface="+mn-lt"/>
                </a:rPr>
                <a:t>NA</a:t>
              </a:r>
              <a:endParaRPr lang="zh-CN" altLang="en-US" sz="2400" dirty="0">
                <a:solidFill>
                  <a:schemeClr val="accent5">
                    <a:lumMod val="75000"/>
                  </a:schemeClr>
                </a:solidFill>
                <a:latin typeface="Microsoft YaHei" panose="020B0503020204020204" pitchFamily="34" charset="-122"/>
                <a:cs typeface="B Titr" panose="00000700000000000000" pitchFamily="2" charset="-78"/>
                <a:sym typeface="+mn-lt"/>
              </a:endParaRPr>
            </a:p>
          </p:txBody>
        </p:sp>
      </p:grpSp>
      <p:sp>
        <p:nvSpPr>
          <p:cNvPr id="39" name="Object_69">
            <a:extLst>
              <a:ext uri="{FF2B5EF4-FFF2-40B4-BE49-F238E27FC236}">
                <a16:creationId xmlns:a16="http://schemas.microsoft.com/office/drawing/2014/main" id="{88FAE3F2-C13F-456F-9B78-F06B88D49B64}"/>
              </a:ext>
            </a:extLst>
          </p:cNvPr>
          <p:cNvSpPr/>
          <p:nvPr/>
        </p:nvSpPr>
        <p:spPr>
          <a:xfrm>
            <a:off x="3786680" y="2286379"/>
            <a:ext cx="7682734" cy="2285241"/>
          </a:xfrm>
          <a:prstGeom prst="rect">
            <a:avLst/>
          </a:prstGeom>
        </p:spPr>
        <p:txBody>
          <a:bodyPr wrap="square">
            <a:spAutoFit/>
          </a:bodyPr>
          <a:lstStyle/>
          <a:p>
            <a:pPr marL="228600" indent="-228600" algn="r" rtl="1">
              <a:lnSpc>
                <a:spcPct val="250000"/>
              </a:lnSpc>
              <a:buFont typeface="+mj-lt"/>
              <a:buAutoNum type="arabicParenR"/>
            </a:pPr>
            <a:r>
              <a:rPr lang="fa-IR" altLang="zh-CN" sz="2000" dirty="0">
                <a:solidFill>
                  <a:schemeClr val="tx1">
                    <a:lumMod val="75000"/>
                    <a:lumOff val="25000"/>
                  </a:schemeClr>
                </a:solidFill>
                <a:latin typeface="Microsoft YaHei" panose="020B0503020204020204" pitchFamily="34" charset="-122"/>
                <a:cs typeface="B Titr" panose="00000700000000000000" pitchFamily="2" charset="-78"/>
                <a:sym typeface="+mn-lt"/>
              </a:rPr>
              <a:t>از طریق چرخش سبد در جلسات بهبودی و اعانه مازاد آن به ساختارهای خدماتی</a:t>
            </a:r>
          </a:p>
          <a:p>
            <a:pPr marL="228600" indent="-228600" algn="r" rtl="1">
              <a:lnSpc>
                <a:spcPct val="250000"/>
              </a:lnSpc>
              <a:buFont typeface="+mj-lt"/>
              <a:buAutoNum type="arabicParenR"/>
            </a:pPr>
            <a:r>
              <a:rPr lang="fa-IR" altLang="zh-CN" sz="2000" dirty="0">
                <a:solidFill>
                  <a:schemeClr val="tx1">
                    <a:lumMod val="75000"/>
                    <a:lumOff val="25000"/>
                  </a:schemeClr>
                </a:solidFill>
                <a:latin typeface="Microsoft YaHei" panose="020B0503020204020204" pitchFamily="34" charset="-122"/>
                <a:cs typeface="B Titr" panose="00000700000000000000" pitchFamily="2" charset="-78"/>
                <a:sym typeface="+mn-lt"/>
              </a:rPr>
              <a:t>. راه اندازی حساب های الکترونیکی بانکی توسط ساختارها و پرداخت مستقیم اعضا</a:t>
            </a:r>
          </a:p>
          <a:p>
            <a:pPr marL="228600" indent="-228600" algn="r" rtl="1">
              <a:lnSpc>
                <a:spcPct val="250000"/>
              </a:lnSpc>
              <a:buFont typeface="+mj-lt"/>
              <a:buAutoNum type="arabicParenR"/>
            </a:pPr>
            <a:r>
              <a:rPr lang="fa-IR" altLang="zh-CN" sz="2000" dirty="0">
                <a:solidFill>
                  <a:schemeClr val="tx1">
                    <a:lumMod val="75000"/>
                    <a:lumOff val="25000"/>
                  </a:schemeClr>
                </a:solidFill>
                <a:latin typeface="Microsoft YaHei" panose="020B0503020204020204" pitchFamily="34" charset="-122"/>
                <a:cs typeface="B Titr" panose="00000700000000000000" pitchFamily="2" charset="-78"/>
                <a:sym typeface="+mn-lt"/>
              </a:rPr>
              <a:t>درآمدزایی از طریق تولیدات محصولات نشریات و همایش ها</a:t>
            </a:r>
            <a:endParaRPr lang="zh-CN" altLang="en-US" sz="2000" dirty="0">
              <a:solidFill>
                <a:schemeClr val="tx1">
                  <a:lumMod val="75000"/>
                  <a:lumOff val="25000"/>
                </a:schemeClr>
              </a:solidFill>
              <a:latin typeface="Microsoft YaHei" panose="020B0503020204020204" pitchFamily="34" charset="-122"/>
              <a:cs typeface="B Titr" panose="00000700000000000000" pitchFamily="2" charset="-78"/>
              <a:sym typeface="+mn-lt"/>
            </a:endParaRPr>
          </a:p>
        </p:txBody>
      </p:sp>
      <p:pic>
        <p:nvPicPr>
          <p:cNvPr id="18" name="Object_73">
            <a:extLst>
              <a:ext uri="{FF2B5EF4-FFF2-40B4-BE49-F238E27FC236}">
                <a16:creationId xmlns:a16="http://schemas.microsoft.com/office/drawing/2014/main" id="{4C667C5B-F1CB-4DF7-98A4-20BC5AF8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12" y="1477091"/>
            <a:ext cx="3521868" cy="4143375"/>
          </a:xfrm>
          <a:prstGeom prst="rect">
            <a:avLst/>
          </a:prstGeom>
        </p:spPr>
      </p:pic>
    </p:spTree>
    <p:extLst>
      <p:ext uri="{BB962C8B-B14F-4D97-AF65-F5344CB8AC3E}">
        <p14:creationId xmlns:p14="http://schemas.microsoft.com/office/powerpoint/2010/main" val="3660706204"/>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_209">
            <a:extLst>
              <a:ext uri="{FF2B5EF4-FFF2-40B4-BE49-F238E27FC236}">
                <a16:creationId xmlns:a16="http://schemas.microsoft.com/office/drawing/2014/main" id="{17345F91-20E9-4C1A-B115-D114B2578479}"/>
              </a:ext>
            </a:extLst>
          </p:cNvPr>
          <p:cNvSpPr/>
          <p:nvPr/>
        </p:nvSpPr>
        <p:spPr>
          <a:xfrm>
            <a:off x="5476992" y="3228224"/>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altLang="zh-CN" sz="2000" dirty="0">
                <a:solidFill>
                  <a:schemeClr val="bg1"/>
                </a:solidFill>
                <a:latin typeface="Microsoft YaHei" panose="020B0503020204020204" pitchFamily="34" charset="-122"/>
                <a:cs typeface="B Titr" panose="00000700000000000000" pitchFamily="2" charset="-78"/>
                <a:sym typeface="+mn-lt"/>
              </a:rPr>
              <a:t>05</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9" name="Object_210">
            <a:extLst>
              <a:ext uri="{FF2B5EF4-FFF2-40B4-BE49-F238E27FC236}">
                <a16:creationId xmlns:a16="http://schemas.microsoft.com/office/drawing/2014/main" id="{C21EE972-8BEB-4585-9B50-A5660D84EA2B}"/>
              </a:ext>
            </a:extLst>
          </p:cNvPr>
          <p:cNvSpPr/>
          <p:nvPr/>
        </p:nvSpPr>
        <p:spPr>
          <a:xfrm>
            <a:off x="5476992" y="1674593"/>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altLang="zh-CN" sz="2000" dirty="0">
                <a:solidFill>
                  <a:schemeClr val="bg1"/>
                </a:solidFill>
                <a:latin typeface="Microsoft YaHei" panose="020B0503020204020204" pitchFamily="34" charset="-122"/>
                <a:cs typeface="B Titr" panose="00000700000000000000" pitchFamily="2" charset="-78"/>
                <a:sym typeface="+mn-lt"/>
              </a:rPr>
              <a:t>04</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13" name="Object_211">
            <a:extLst>
              <a:ext uri="{FF2B5EF4-FFF2-40B4-BE49-F238E27FC236}">
                <a16:creationId xmlns:a16="http://schemas.microsoft.com/office/drawing/2014/main" id="{DCB1BFBF-A684-4281-9313-8C08A1509506}"/>
              </a:ext>
            </a:extLst>
          </p:cNvPr>
          <p:cNvSpPr/>
          <p:nvPr/>
        </p:nvSpPr>
        <p:spPr>
          <a:xfrm>
            <a:off x="5476992" y="4781855"/>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altLang="zh-CN" sz="2000" dirty="0">
                <a:solidFill>
                  <a:schemeClr val="bg1"/>
                </a:solidFill>
                <a:latin typeface="Microsoft YaHei" panose="020B0503020204020204" pitchFamily="34" charset="-122"/>
                <a:cs typeface="B Titr" panose="00000700000000000000" pitchFamily="2" charset="-78"/>
                <a:sym typeface="+mn-lt"/>
              </a:rPr>
              <a:t>06</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15" name="Object_212">
            <a:extLst>
              <a:ext uri="{FF2B5EF4-FFF2-40B4-BE49-F238E27FC236}">
                <a16:creationId xmlns:a16="http://schemas.microsoft.com/office/drawing/2014/main" id="{7A402DB4-4D15-4904-9057-FCB01A1A7910}"/>
              </a:ext>
            </a:extLst>
          </p:cNvPr>
          <p:cNvSpPr txBox="1"/>
          <p:nvPr/>
        </p:nvSpPr>
        <p:spPr>
          <a:xfrm flipH="1">
            <a:off x="1706009" y="1784212"/>
            <a:ext cx="3457070" cy="410882"/>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fa-IR" altLang="zh-CN" sz="1800" dirty="0">
                <a:solidFill>
                  <a:srgbClr val="847361"/>
                </a:solidFill>
                <a:latin typeface="Microsoft YaHei" panose="020B0503020204020204" pitchFamily="34" charset="-122"/>
                <a:cs typeface="B Titr" panose="00000700000000000000" pitchFamily="2" charset="-78"/>
                <a:sym typeface="+mn-lt"/>
              </a:rPr>
              <a:t>مشکلات قانونی (مثلا مالیات و ...)</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18" name="Object_214">
            <a:extLst>
              <a:ext uri="{FF2B5EF4-FFF2-40B4-BE49-F238E27FC236}">
                <a16:creationId xmlns:a16="http://schemas.microsoft.com/office/drawing/2014/main" id="{439A43F7-474C-49C1-8B28-806A3FA0F99D}"/>
              </a:ext>
            </a:extLst>
          </p:cNvPr>
          <p:cNvSpPr txBox="1"/>
          <p:nvPr/>
        </p:nvSpPr>
        <p:spPr>
          <a:xfrm flipH="1">
            <a:off x="1623390" y="3345267"/>
            <a:ext cx="3647717" cy="410882"/>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fa-IR" altLang="zh-CN" sz="1800" dirty="0">
                <a:solidFill>
                  <a:srgbClr val="847361"/>
                </a:solidFill>
                <a:latin typeface="Microsoft YaHei" panose="020B0503020204020204" pitchFamily="34" charset="-122"/>
                <a:cs typeface="B Titr" panose="00000700000000000000" pitchFamily="2" charset="-78"/>
                <a:sym typeface="+mn-lt"/>
              </a:rPr>
              <a:t> دریافت پول از غیر معتادان و موسسات</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21" name="Object_216">
            <a:extLst>
              <a:ext uri="{FF2B5EF4-FFF2-40B4-BE49-F238E27FC236}">
                <a16:creationId xmlns:a16="http://schemas.microsoft.com/office/drawing/2014/main" id="{6EE0F0BB-0AD8-4695-94AA-5B016E610320}"/>
              </a:ext>
            </a:extLst>
          </p:cNvPr>
          <p:cNvSpPr txBox="1"/>
          <p:nvPr/>
        </p:nvSpPr>
        <p:spPr>
          <a:xfrm flipH="1">
            <a:off x="856988" y="4653506"/>
            <a:ext cx="4306091" cy="1075679"/>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fa-IR" altLang="zh-CN" sz="1800" dirty="0">
                <a:solidFill>
                  <a:srgbClr val="847361"/>
                </a:solidFill>
                <a:latin typeface="Microsoft YaHei" panose="020B0503020204020204" pitchFamily="34" charset="-122"/>
                <a:cs typeface="B Titr" panose="00000700000000000000" pitchFamily="2" charset="-78"/>
                <a:sym typeface="+mn-lt"/>
              </a:rPr>
              <a:t>درآمد حاصل از سود پول از حساب های بانکی یا برنامه های خارج (مثل اپلیکیشن های مجازی و یوتیوب و قرعه کشی)</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23" name="Object_218">
            <a:extLst>
              <a:ext uri="{FF2B5EF4-FFF2-40B4-BE49-F238E27FC236}">
                <a16:creationId xmlns:a16="http://schemas.microsoft.com/office/drawing/2014/main" id="{374D1911-6078-4924-9A6A-F397E810367D}"/>
              </a:ext>
            </a:extLst>
          </p:cNvPr>
          <p:cNvSpPr/>
          <p:nvPr/>
        </p:nvSpPr>
        <p:spPr>
          <a:xfrm>
            <a:off x="10872043" y="3213640"/>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altLang="zh-CN" sz="2000" dirty="0">
                <a:solidFill>
                  <a:schemeClr val="bg1"/>
                </a:solidFill>
                <a:latin typeface="Microsoft YaHei" panose="020B0503020204020204" pitchFamily="34" charset="-122"/>
                <a:cs typeface="B Titr" panose="00000700000000000000" pitchFamily="2" charset="-78"/>
                <a:sym typeface="+mn-lt"/>
              </a:rPr>
              <a:t>02</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24" name="Object_219">
            <a:extLst>
              <a:ext uri="{FF2B5EF4-FFF2-40B4-BE49-F238E27FC236}">
                <a16:creationId xmlns:a16="http://schemas.microsoft.com/office/drawing/2014/main" id="{B5CD08E6-0E6C-4F69-A039-0F256B7FFE3C}"/>
              </a:ext>
            </a:extLst>
          </p:cNvPr>
          <p:cNvSpPr/>
          <p:nvPr/>
        </p:nvSpPr>
        <p:spPr>
          <a:xfrm>
            <a:off x="10872043" y="1660009"/>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altLang="zh-CN" sz="2000" dirty="0">
                <a:solidFill>
                  <a:schemeClr val="bg1"/>
                </a:solidFill>
                <a:latin typeface="Microsoft YaHei" panose="020B0503020204020204" pitchFamily="34" charset="-122"/>
                <a:cs typeface="B Titr" panose="00000700000000000000" pitchFamily="2" charset="-78"/>
                <a:sym typeface="+mn-lt"/>
              </a:rPr>
              <a:t>01</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25" name="Object_220">
            <a:extLst>
              <a:ext uri="{FF2B5EF4-FFF2-40B4-BE49-F238E27FC236}">
                <a16:creationId xmlns:a16="http://schemas.microsoft.com/office/drawing/2014/main" id="{3A42E748-8454-4812-BF7A-5FB24A80F096}"/>
              </a:ext>
            </a:extLst>
          </p:cNvPr>
          <p:cNvSpPr/>
          <p:nvPr/>
        </p:nvSpPr>
        <p:spPr>
          <a:xfrm>
            <a:off x="10872043" y="4767271"/>
            <a:ext cx="674136" cy="674136"/>
          </a:xfrm>
          <a:prstGeom prst="ellipse">
            <a:avLst/>
          </a:pr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altLang="zh-CN" sz="2000" dirty="0">
                <a:solidFill>
                  <a:schemeClr val="bg1"/>
                </a:solidFill>
                <a:latin typeface="Microsoft YaHei" panose="020B0503020204020204" pitchFamily="34" charset="-122"/>
                <a:cs typeface="B Titr" panose="00000700000000000000" pitchFamily="2" charset="-78"/>
                <a:sym typeface="+mn-lt"/>
              </a:rPr>
              <a:t>03</a:t>
            </a:r>
            <a:endParaRPr lang="zh-CN" altLang="en-US" sz="2000" dirty="0">
              <a:solidFill>
                <a:schemeClr val="bg1"/>
              </a:solidFill>
              <a:latin typeface="Microsoft YaHei" panose="020B0503020204020204" pitchFamily="34" charset="-122"/>
              <a:cs typeface="B Titr" panose="00000700000000000000" pitchFamily="2" charset="-78"/>
              <a:sym typeface="+mn-lt"/>
            </a:endParaRPr>
          </a:p>
        </p:txBody>
      </p:sp>
      <p:sp>
        <p:nvSpPr>
          <p:cNvPr id="27" name="Object_221">
            <a:extLst>
              <a:ext uri="{FF2B5EF4-FFF2-40B4-BE49-F238E27FC236}">
                <a16:creationId xmlns:a16="http://schemas.microsoft.com/office/drawing/2014/main" id="{6D5F6306-6B07-48E2-B852-6FFC618EDC36}"/>
              </a:ext>
            </a:extLst>
          </p:cNvPr>
          <p:cNvSpPr txBox="1"/>
          <p:nvPr/>
        </p:nvSpPr>
        <p:spPr>
          <a:xfrm flipH="1">
            <a:off x="7209088" y="1794995"/>
            <a:ext cx="3457070" cy="410882"/>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fa-IR" altLang="zh-CN" sz="1800" dirty="0">
                <a:solidFill>
                  <a:srgbClr val="847361"/>
                </a:solidFill>
                <a:latin typeface="Microsoft YaHei" panose="020B0503020204020204" pitchFamily="34" charset="-122"/>
                <a:cs typeface="B Titr" panose="00000700000000000000" pitchFamily="2" charset="-78"/>
                <a:sym typeface="+mn-lt"/>
              </a:rPr>
              <a:t>دوراندیشی</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30" name="Object_223">
            <a:extLst>
              <a:ext uri="{FF2B5EF4-FFF2-40B4-BE49-F238E27FC236}">
                <a16:creationId xmlns:a16="http://schemas.microsoft.com/office/drawing/2014/main" id="{EDD5E444-9E79-440F-8EBA-6C6D54C58067}"/>
              </a:ext>
            </a:extLst>
          </p:cNvPr>
          <p:cNvSpPr txBox="1"/>
          <p:nvPr/>
        </p:nvSpPr>
        <p:spPr>
          <a:xfrm flipH="1">
            <a:off x="7564959" y="3235473"/>
            <a:ext cx="3101199" cy="410882"/>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fa-IR" altLang="zh-CN" sz="1800" dirty="0">
                <a:solidFill>
                  <a:srgbClr val="847361"/>
                </a:solidFill>
                <a:latin typeface="Microsoft YaHei" panose="020B0503020204020204" pitchFamily="34" charset="-122"/>
                <a:cs typeface="B Titr" panose="00000700000000000000" pitchFamily="2" charset="-78"/>
                <a:sym typeface="+mn-lt"/>
              </a:rPr>
              <a:t>محافظت معنوی و قانونی</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33" name="Object_225">
            <a:extLst>
              <a:ext uri="{FF2B5EF4-FFF2-40B4-BE49-F238E27FC236}">
                <a16:creationId xmlns:a16="http://schemas.microsoft.com/office/drawing/2014/main" id="{96B3437F-0B35-42B8-B641-F6315F3E9DEB}"/>
              </a:ext>
            </a:extLst>
          </p:cNvPr>
          <p:cNvSpPr txBox="1"/>
          <p:nvPr/>
        </p:nvSpPr>
        <p:spPr>
          <a:xfrm flipH="1">
            <a:off x="6823246" y="4819706"/>
            <a:ext cx="3842912" cy="743280"/>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r" rtl="1"/>
            <a:r>
              <a:rPr lang="fa-IR" altLang="zh-CN" sz="1800" dirty="0">
                <a:solidFill>
                  <a:srgbClr val="847361"/>
                </a:solidFill>
                <a:latin typeface="Microsoft YaHei" panose="020B0503020204020204" pitchFamily="34" charset="-122"/>
                <a:cs typeface="B Titr" panose="00000700000000000000" pitchFamily="2" charset="-78"/>
                <a:sym typeface="+mn-lt"/>
              </a:rPr>
              <a:t>نامفهوم بودن رسیدهای بانکی (پرینت) برای اعضای</a:t>
            </a:r>
            <a:r>
              <a:rPr lang="en-US" altLang="zh-CN" sz="1800" dirty="0">
                <a:solidFill>
                  <a:srgbClr val="847361"/>
                </a:solidFill>
                <a:latin typeface="Microsoft YaHei" panose="020B0503020204020204" pitchFamily="34" charset="-122"/>
                <a:cs typeface="B Titr" panose="00000700000000000000" pitchFamily="2" charset="-78"/>
                <a:sym typeface="+mn-lt"/>
              </a:rPr>
              <a:t>NA </a:t>
            </a:r>
            <a:endParaRPr lang="zh-CN" altLang="en-US" sz="1800" dirty="0">
              <a:solidFill>
                <a:srgbClr val="847361"/>
              </a:solidFill>
              <a:latin typeface="Microsoft YaHei" panose="020B0503020204020204" pitchFamily="34" charset="-122"/>
              <a:cs typeface="B Titr" panose="00000700000000000000" pitchFamily="2" charset="-78"/>
              <a:sym typeface="+mn-lt"/>
            </a:endParaRPr>
          </a:p>
        </p:txBody>
      </p:sp>
      <p:sp>
        <p:nvSpPr>
          <p:cNvPr id="2" name="TextBox 1">
            <a:extLst>
              <a:ext uri="{FF2B5EF4-FFF2-40B4-BE49-F238E27FC236}">
                <a16:creationId xmlns:a16="http://schemas.microsoft.com/office/drawing/2014/main" id="{D7956DCA-DBAB-468B-9440-49B3EA2F9501}"/>
              </a:ext>
            </a:extLst>
          </p:cNvPr>
          <p:cNvSpPr txBox="1"/>
          <p:nvPr/>
        </p:nvSpPr>
        <p:spPr>
          <a:xfrm>
            <a:off x="3679938" y="368904"/>
            <a:ext cx="4942379" cy="646331"/>
          </a:xfrm>
          <a:prstGeom prst="rect">
            <a:avLst/>
          </a:prstGeom>
          <a:noFill/>
        </p:spPr>
        <p:txBody>
          <a:bodyPr wrap="none" rtlCol="1">
            <a:spAutoFit/>
          </a:bodyPr>
          <a:lstStyle/>
          <a:p>
            <a:r>
              <a:rPr lang="fa-IR" sz="3600" dirty="0">
                <a:solidFill>
                  <a:schemeClr val="accent5">
                    <a:lumMod val="75000"/>
                  </a:schemeClr>
                </a:solidFill>
                <a:cs typeface="B Titr" panose="00000700000000000000" pitchFamily="2" charset="-78"/>
              </a:rPr>
              <a:t>چالش های پول و خزانه داری</a:t>
            </a:r>
          </a:p>
        </p:txBody>
      </p:sp>
    </p:spTree>
    <p:extLst>
      <p:ext uri="{BB962C8B-B14F-4D97-AF65-F5344CB8AC3E}">
        <p14:creationId xmlns:p14="http://schemas.microsoft.com/office/powerpoint/2010/main" val="1713837688"/>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_228">
            <a:extLst>
              <a:ext uri="{FF2B5EF4-FFF2-40B4-BE49-F238E27FC236}">
                <a16:creationId xmlns:a16="http://schemas.microsoft.com/office/drawing/2014/main" id="{5D68D001-D8B7-4C2D-976E-F5685D226343}"/>
              </a:ext>
            </a:extLst>
          </p:cNvPr>
          <p:cNvSpPr/>
          <p:nvPr/>
        </p:nvSpPr>
        <p:spPr>
          <a:xfrm>
            <a:off x="10044545" y="0"/>
            <a:ext cx="2147455" cy="6858000"/>
          </a:xfrm>
          <a:custGeom>
            <a:avLst/>
            <a:gdLst>
              <a:gd name="connsiteX0" fmla="*/ 0 w 2147455"/>
              <a:gd name="connsiteY0" fmla="*/ 0 h 6858000"/>
              <a:gd name="connsiteX1" fmla="*/ 2147455 w 2147455"/>
              <a:gd name="connsiteY1" fmla="*/ 0 h 6858000"/>
              <a:gd name="connsiteX2" fmla="*/ 2147455 w 2147455"/>
              <a:gd name="connsiteY2" fmla="*/ 6858000 h 6858000"/>
              <a:gd name="connsiteX3" fmla="*/ 0 w 2147455"/>
              <a:gd name="connsiteY3" fmla="*/ 6858000 h 6858000"/>
              <a:gd name="connsiteX4" fmla="*/ 0 w 2147455"/>
              <a:gd name="connsiteY4" fmla="*/ 0 h 6858000"/>
              <a:gd name="connsiteX0" fmla="*/ 1039091 w 2147455"/>
              <a:gd name="connsiteY0" fmla="*/ 0 h 6858000"/>
              <a:gd name="connsiteX1" fmla="*/ 2147455 w 2147455"/>
              <a:gd name="connsiteY1" fmla="*/ 0 h 6858000"/>
              <a:gd name="connsiteX2" fmla="*/ 2147455 w 2147455"/>
              <a:gd name="connsiteY2" fmla="*/ 6858000 h 6858000"/>
              <a:gd name="connsiteX3" fmla="*/ 0 w 2147455"/>
              <a:gd name="connsiteY3" fmla="*/ 6858000 h 6858000"/>
              <a:gd name="connsiteX4" fmla="*/ 1039091 w 21474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55" h="6858000">
                <a:moveTo>
                  <a:pt x="1039091" y="0"/>
                </a:moveTo>
                <a:lnTo>
                  <a:pt x="2147455" y="0"/>
                </a:lnTo>
                <a:lnTo>
                  <a:pt x="2147455" y="6858000"/>
                </a:lnTo>
                <a:lnTo>
                  <a:pt x="0" y="6858000"/>
                </a:lnTo>
                <a:lnTo>
                  <a:pt x="1039091" y="0"/>
                </a:lnTo>
                <a:close/>
              </a:path>
            </a:pathLst>
          </a:custGeom>
          <a:solidFill>
            <a:srgbClr val="847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latin typeface="Microsoft YaHei" panose="020B0503020204020204" pitchFamily="34" charset="-122"/>
              <a:cs typeface="+mn-ea"/>
              <a:sym typeface="+mn-lt"/>
            </a:endParaRPr>
          </a:p>
        </p:txBody>
      </p:sp>
      <p:sp>
        <p:nvSpPr>
          <p:cNvPr id="14" name="Object_230">
            <a:extLst>
              <a:ext uri="{FF2B5EF4-FFF2-40B4-BE49-F238E27FC236}">
                <a16:creationId xmlns:a16="http://schemas.microsoft.com/office/drawing/2014/main" id="{520BF2F1-A046-49BA-AF41-AC36CFD95F04}"/>
              </a:ext>
            </a:extLst>
          </p:cNvPr>
          <p:cNvSpPr/>
          <p:nvPr/>
        </p:nvSpPr>
        <p:spPr>
          <a:xfrm>
            <a:off x="573206" y="1174542"/>
            <a:ext cx="6345012" cy="4880182"/>
          </a:xfrm>
          <a:prstGeom prst="rect">
            <a:avLst/>
          </a:prstGeom>
          <a:ln>
            <a:noFill/>
          </a:ln>
        </p:spPr>
        <p:txBody>
          <a:bodyPr wrap="square">
            <a:spAutoFit/>
          </a:bodyPr>
          <a:lstStyle/>
          <a:p>
            <a:pPr marL="342900" indent="-342900" algn="r" rtl="1" fontAlgn="base">
              <a:lnSpc>
                <a:spcPct val="150000"/>
              </a:lnSpc>
              <a:spcBef>
                <a:spcPct val="0"/>
              </a:spcBef>
              <a:spcAft>
                <a:spcPct val="0"/>
              </a:spcAft>
              <a:buFont typeface="+mj-lt"/>
              <a:buAutoNum type="arabicParenR"/>
            </a:pPr>
            <a:r>
              <a:rPr lang="fa-IR" sz="1900" dirty="0">
                <a:cs typeface="B Titr" panose="00000700000000000000" pitchFamily="2" charset="-78"/>
              </a:rPr>
              <a:t>پاکی و بهبودی تثبیت شده</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افتتاح حساب خاص بودجه </a:t>
            </a:r>
            <a:r>
              <a:rPr lang="en-US" altLang="zh-CN" sz="1900" dirty="0">
                <a:latin typeface="Microsoft YaHei" panose="020B0503020204020204" pitchFamily="34" charset="-122"/>
                <a:cs typeface="B Titr" panose="00000700000000000000" pitchFamily="2" charset="-78"/>
                <a:sym typeface="+mn-lt"/>
              </a:rPr>
              <a:t>NA</a:t>
            </a:r>
            <a:r>
              <a:rPr lang="fa-IR" altLang="zh-CN" sz="1900" dirty="0">
                <a:latin typeface="Microsoft YaHei" panose="020B0503020204020204" pitchFamily="34" charset="-122"/>
                <a:cs typeface="B Titr" panose="00000700000000000000" pitchFamily="2" charset="-78"/>
                <a:sym typeface="+mn-lt"/>
              </a:rPr>
              <a:t> با شراکت و حق برداشت دو یا سه نفر</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شمارش پول و نوشتن گزارش روزانه دو نفر </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بارگذاری اسناد و دفاتر خزانه داری برای عموم (بایگانی)</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بودجه </a:t>
            </a:r>
            <a:r>
              <a:rPr lang="en-US" altLang="zh-CN" sz="1900" dirty="0">
                <a:latin typeface="Microsoft YaHei" panose="020B0503020204020204" pitchFamily="34" charset="-122"/>
                <a:cs typeface="B Titr" panose="00000700000000000000" pitchFamily="2" charset="-78"/>
                <a:sym typeface="+mn-lt"/>
              </a:rPr>
              <a:t>NA</a:t>
            </a:r>
            <a:r>
              <a:rPr lang="fa-IR" altLang="zh-CN" sz="1900" dirty="0">
                <a:latin typeface="Microsoft YaHei" panose="020B0503020204020204" pitchFamily="34" charset="-122"/>
                <a:cs typeface="B Titr" panose="00000700000000000000" pitchFamily="2" charset="-78"/>
                <a:sym typeface="+mn-lt"/>
              </a:rPr>
              <a:t> را قرض نگیرند</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پول گروه ها را بدون مشورت یا وجدان گروهی خرج نکنید</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پول اضافه گروه رو انباشته نکنید</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در صورت پرداخت دیون در اجاره (اعانه وغیره) سریعا سند آن را برای دریافت کننده ارسال نمایید </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 تهیه بزرگ ن خوشم و ترازنامه مالی و بودجه بندی آینده</a:t>
            </a:r>
          </a:p>
          <a:p>
            <a:pPr marL="342900" indent="-342900" algn="r" rtl="1" fontAlgn="base">
              <a:lnSpc>
                <a:spcPct val="150000"/>
              </a:lnSpc>
              <a:spcBef>
                <a:spcPct val="0"/>
              </a:spcBef>
              <a:spcAft>
                <a:spcPct val="0"/>
              </a:spcAft>
              <a:buFont typeface="+mj-lt"/>
              <a:buAutoNum type="arabicParenR"/>
            </a:pPr>
            <a:r>
              <a:rPr lang="fa-IR" altLang="zh-CN" sz="1900" dirty="0">
                <a:latin typeface="Microsoft YaHei" panose="020B0503020204020204" pitchFamily="34" charset="-122"/>
                <a:cs typeface="B Titr" panose="00000700000000000000" pitchFamily="2" charset="-78"/>
                <a:sym typeface="+mn-lt"/>
              </a:rPr>
              <a:t> خرج کردن مسئولان به همراه اولویت بندی</a:t>
            </a:r>
            <a:endParaRPr lang="en-US" altLang="zh-CN" sz="1900" dirty="0">
              <a:latin typeface="Microsoft YaHei" panose="020B0503020204020204" pitchFamily="34" charset="-122"/>
              <a:cs typeface="B Titr" panose="00000700000000000000" pitchFamily="2" charset="-78"/>
              <a:sym typeface="+mn-lt"/>
            </a:endParaRPr>
          </a:p>
        </p:txBody>
      </p:sp>
      <p:sp>
        <p:nvSpPr>
          <p:cNvPr id="11" name="Object_231">
            <a:extLst>
              <a:ext uri="{FF2B5EF4-FFF2-40B4-BE49-F238E27FC236}">
                <a16:creationId xmlns:a16="http://schemas.microsoft.com/office/drawing/2014/main" id="{AC1024FB-5007-4F27-BC7A-49DBE849D6E9}"/>
              </a:ext>
            </a:extLst>
          </p:cNvPr>
          <p:cNvSpPr txBox="1"/>
          <p:nvPr/>
        </p:nvSpPr>
        <p:spPr>
          <a:xfrm>
            <a:off x="1767449" y="337966"/>
            <a:ext cx="5150769" cy="646331"/>
          </a:xfrm>
          <a:prstGeom prst="rect">
            <a:avLst/>
          </a:prstGeom>
          <a:noFill/>
        </p:spPr>
        <p:txBody>
          <a:bodyPr vert="horz" wrap="none" rtlCol="0">
            <a:spAutoFit/>
          </a:bodyPr>
          <a:lstStyle/>
          <a:p>
            <a:pPr algn="r" rtl="1"/>
            <a:r>
              <a:rPr lang="fa-IR" altLang="zh-CN" sz="3600" dirty="0">
                <a:solidFill>
                  <a:srgbClr val="847361"/>
                </a:solidFill>
                <a:latin typeface="Microsoft YaHei" panose="020B0503020204020204" pitchFamily="34" charset="-122"/>
                <a:cs typeface="B Titr" panose="00000700000000000000" pitchFamily="2" charset="-78"/>
                <a:sym typeface="+mn-lt"/>
              </a:rPr>
              <a:t>رهنمودهایی برای خزانه داران</a:t>
            </a:r>
            <a:endParaRPr lang="zh-CN" altLang="en-US" sz="3600" dirty="0">
              <a:solidFill>
                <a:srgbClr val="847361"/>
              </a:solidFill>
              <a:latin typeface="Microsoft YaHei" panose="020B0503020204020204" pitchFamily="34" charset="-122"/>
              <a:cs typeface="B Titr" panose="00000700000000000000" pitchFamily="2" charset="-78"/>
              <a:sym typeface="+mn-lt"/>
            </a:endParaRPr>
          </a:p>
        </p:txBody>
      </p:sp>
      <p:pic>
        <p:nvPicPr>
          <p:cNvPr id="4" name="Picture 3">
            <a:extLst>
              <a:ext uri="{FF2B5EF4-FFF2-40B4-BE49-F238E27FC236}">
                <a16:creationId xmlns:a16="http://schemas.microsoft.com/office/drawing/2014/main" id="{B05D9393-2F1E-4B6B-A7DE-B1B9E815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69423" y="1921745"/>
            <a:ext cx="5535735" cy="3014509"/>
          </a:xfrm>
          <a:prstGeom prst="rect">
            <a:avLst/>
          </a:prstGeom>
        </p:spPr>
      </p:pic>
    </p:spTree>
    <p:extLst>
      <p:ext uri="{BB962C8B-B14F-4D97-AF65-F5344CB8AC3E}">
        <p14:creationId xmlns:p14="http://schemas.microsoft.com/office/powerpoint/2010/main" val="2485127863"/>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678ED5-4468-49F6-9D56-8F4954423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335" y="122129"/>
            <a:ext cx="5709298" cy="6613741"/>
          </a:xfrm>
          <a:prstGeom prst="rect">
            <a:avLst/>
          </a:prstGeom>
        </p:spPr>
      </p:pic>
      <p:pic>
        <p:nvPicPr>
          <p:cNvPr id="6" name="Picture 5">
            <a:extLst>
              <a:ext uri="{FF2B5EF4-FFF2-40B4-BE49-F238E27FC236}">
                <a16:creationId xmlns:a16="http://schemas.microsoft.com/office/drawing/2014/main" id="{5F36B8D8-B002-4CFF-8570-2A25B1C30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078" y="320735"/>
            <a:ext cx="3084379" cy="3084379"/>
          </a:xfrm>
          <a:prstGeom prst="rect">
            <a:avLst/>
          </a:prstGeom>
        </p:spPr>
      </p:pic>
      <p:sp>
        <p:nvSpPr>
          <p:cNvPr id="7" name="TextBox 6">
            <a:extLst>
              <a:ext uri="{FF2B5EF4-FFF2-40B4-BE49-F238E27FC236}">
                <a16:creationId xmlns:a16="http://schemas.microsoft.com/office/drawing/2014/main" id="{4C2F393F-B184-476B-B27B-760308333160}"/>
              </a:ext>
            </a:extLst>
          </p:cNvPr>
          <p:cNvSpPr txBox="1"/>
          <p:nvPr/>
        </p:nvSpPr>
        <p:spPr>
          <a:xfrm>
            <a:off x="1293871" y="3531654"/>
            <a:ext cx="4310795" cy="2862322"/>
          </a:xfrm>
          <a:prstGeom prst="rect">
            <a:avLst/>
          </a:prstGeom>
          <a:noFill/>
        </p:spPr>
        <p:txBody>
          <a:bodyPr wrap="none" rtlCol="1">
            <a:spAutoFit/>
          </a:bodyPr>
          <a:lstStyle/>
          <a:p>
            <a:pPr algn="ctr"/>
            <a:r>
              <a:rPr lang="fa-IR" sz="6000" dirty="0">
                <a:cs typeface="B Titr" panose="00000700000000000000" pitchFamily="2" charset="-78"/>
              </a:rPr>
              <a:t>با تشکر</a:t>
            </a:r>
          </a:p>
          <a:p>
            <a:pPr algn="ctr"/>
            <a:endParaRPr lang="fa-IR" sz="6000" dirty="0">
              <a:cs typeface="B Titr" panose="00000700000000000000" pitchFamily="2" charset="-78"/>
            </a:endParaRPr>
          </a:p>
          <a:p>
            <a:pPr algn="ctr"/>
            <a:r>
              <a:rPr lang="fa-IR" sz="6000" dirty="0">
                <a:cs typeface="B Titr" panose="00000700000000000000" pitchFamily="2" charset="-78"/>
              </a:rPr>
              <a:t>منطقه سه ایران</a:t>
            </a:r>
          </a:p>
        </p:txBody>
      </p:sp>
    </p:spTree>
    <p:extLst>
      <p:ext uri="{BB962C8B-B14F-4D97-AF65-F5344CB8AC3E}">
        <p14:creationId xmlns:p14="http://schemas.microsoft.com/office/powerpoint/2010/main" val="2668455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قالب پاورپوینت ادبیات جهان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pfvkprb">
      <a:majorFont>
        <a:latin typeface="微软雅黑" panose="020F0302020204030204"/>
        <a:ea typeface="华文中宋"/>
        <a:cs typeface=""/>
      </a:majorFont>
      <a:minorFont>
        <a:latin typeface="微软雅黑" panose="020F0502020204030204"/>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5904</TotalTime>
  <Words>428</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B Titr</vt:lpstr>
      <vt:lpstr>Wingdings</vt:lpstr>
      <vt:lpstr>Microsoft YaHei</vt:lpstr>
      <vt:lpstr>华文中宋</vt:lpstr>
      <vt:lpstr>Microsoft YaHei</vt:lpstr>
      <vt:lpstr>Calibri</vt:lpstr>
      <vt:lpstr>Arial</vt:lpstr>
      <vt:lpstr>قالب پاورپوینت ادبیات جهان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nairan3</dc:creator>
  <cp:keywords>www.freeppt7.com</cp:keywords>
  <dc:description>www.freeppt7.com</dc:description>
  <cp:lastModifiedBy>REGION3</cp:lastModifiedBy>
  <cp:revision>201</cp:revision>
  <dcterms:created xsi:type="dcterms:W3CDTF">2019-10-11T10:22:49Z</dcterms:created>
  <dcterms:modified xsi:type="dcterms:W3CDTF">2026-02-18T11:55:48Z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v1.0_mb_77gDcvo5SWovGxWydmqQCw==</vt:lpwstr>
  </property>
</Properties>
</file>