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71" r:id="rId3"/>
    <p:sldId id="269" r:id="rId4"/>
    <p:sldId id="274" r:id="rId5"/>
    <p:sldId id="272" r:id="rId6"/>
    <p:sldId id="257" r:id="rId7"/>
    <p:sldId id="259" r:id="rId8"/>
    <p:sldId id="273" r:id="rId9"/>
    <p:sldId id="275" r:id="rId10"/>
    <p:sldId id="277" r:id="rId11"/>
    <p:sldId id="278" r:id="rId12"/>
    <p:sldId id="281" r:id="rId13"/>
    <p:sldId id="258" r:id="rId14"/>
    <p:sldId id="280" r:id="rId15"/>
    <p:sldId id="260" r:id="rId16"/>
    <p:sldId id="261" r:id="rId17"/>
    <p:sldId id="256" r:id="rId18"/>
    <p:sldId id="265" r:id="rId19"/>
    <p:sldId id="282" r:id="rId20"/>
    <p:sldId id="283" r:id="rId21"/>
    <p:sldId id="26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7EA277-1BDC-489E-9F0C-46E01C7D024F}" v="1421" dt="2025-02-22T23:08:27.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91" autoAdjust="0"/>
    <p:restoredTop sz="84100" autoAdjust="0"/>
  </p:normalViewPr>
  <p:slideViewPr>
    <p:cSldViewPr snapToGrid="0">
      <p:cViewPr varScale="1">
        <p:scale>
          <a:sx n="50" d="100"/>
          <a:sy n="50" d="100"/>
        </p:scale>
        <p:origin x="183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Morgan" userId="a94b546acbe9d046" providerId="LiveId" clId="{C07EA277-1BDC-489E-9F0C-46E01C7D024F}"/>
    <pc:docChg chg="undo custSel addSld delSld modSld sldOrd modMainMaster modNotesMaster">
      <pc:chgData name="Catherine Morgan" userId="a94b546acbe9d046" providerId="LiveId" clId="{C07EA277-1BDC-489E-9F0C-46E01C7D024F}" dt="2025-02-22T23:09:43.084" v="5617" actId="1076"/>
      <pc:docMkLst>
        <pc:docMk/>
      </pc:docMkLst>
      <pc:sldChg chg="addSp delSp modSp mod setBg delDesignElem">
        <pc:chgData name="Catherine Morgan" userId="a94b546acbe9d046" providerId="LiveId" clId="{C07EA277-1BDC-489E-9F0C-46E01C7D024F}" dt="2025-02-22T23:09:43.084" v="5617" actId="1076"/>
        <pc:sldMkLst>
          <pc:docMk/>
          <pc:sldMk cId="2329273395" sldId="256"/>
        </pc:sldMkLst>
        <pc:spChg chg="add del mod">
          <ac:chgData name="Catherine Morgan" userId="a94b546acbe9d046" providerId="LiveId" clId="{C07EA277-1BDC-489E-9F0C-46E01C7D024F}" dt="2025-02-22T23:09:43.084" v="5617" actId="1076"/>
          <ac:spMkLst>
            <pc:docMk/>
            <pc:sldMk cId="2329273395" sldId="256"/>
            <ac:spMk id="2" creationId="{0DC9C0E5-B7FE-3C86-5E92-A7E5E7417A8B}"/>
          </ac:spMkLst>
        </pc:spChg>
        <pc:spChg chg="mod">
          <ac:chgData name="Catherine Morgan" userId="a94b546acbe9d046" providerId="LiveId" clId="{C07EA277-1BDC-489E-9F0C-46E01C7D024F}" dt="2025-02-07T01:39:56.474" v="3829" actId="1076"/>
          <ac:spMkLst>
            <pc:docMk/>
            <pc:sldMk cId="2329273395" sldId="256"/>
            <ac:spMk id="3" creationId="{460FFC1C-F4C0-F51B-9777-AF850F3B34A4}"/>
          </ac:spMkLst>
        </pc:spChg>
        <pc:spChg chg="add mod">
          <ac:chgData name="Catherine Morgan" userId="a94b546acbe9d046" providerId="LiveId" clId="{C07EA277-1BDC-489E-9F0C-46E01C7D024F}" dt="2025-02-07T00:08:11.366" v="1410"/>
          <ac:spMkLst>
            <pc:docMk/>
            <pc:sldMk cId="2329273395" sldId="256"/>
            <ac:spMk id="8" creationId="{787F4F1C-8D3D-4EC1-B72D-A0470A5A08B8}"/>
          </ac:spMkLst>
        </pc:spChg>
        <pc:spChg chg="mod">
          <ac:chgData name="Catherine Morgan" userId="a94b546acbe9d046" providerId="LiveId" clId="{C07EA277-1BDC-489E-9F0C-46E01C7D024F}" dt="2025-02-07T00:08:11.366" v="1410"/>
          <ac:spMkLst>
            <pc:docMk/>
            <pc:sldMk cId="2329273395" sldId="256"/>
            <ac:spMk id="9" creationId="{2EB67199-6FF0-4DED-89D1-BAEA95F9F59F}"/>
          </ac:spMkLst>
        </pc:spChg>
        <pc:spChg chg="mod">
          <ac:chgData name="Catherine Morgan" userId="a94b546acbe9d046" providerId="LiveId" clId="{C07EA277-1BDC-489E-9F0C-46E01C7D024F}" dt="2025-02-07T00:08:11.366" v="1410"/>
          <ac:spMkLst>
            <pc:docMk/>
            <pc:sldMk cId="2329273395" sldId="256"/>
            <ac:spMk id="14" creationId="{B911230A-EF3B-4760-9087-E4FBE05BDC50}"/>
          </ac:spMkLst>
        </pc:spChg>
        <pc:spChg chg="mod">
          <ac:chgData name="Catherine Morgan" userId="a94b546acbe9d046" providerId="LiveId" clId="{C07EA277-1BDC-489E-9F0C-46E01C7D024F}" dt="2025-02-07T00:08:11.366" v="1410"/>
          <ac:spMkLst>
            <pc:docMk/>
            <pc:sldMk cId="2329273395" sldId="256"/>
            <ac:spMk id="16" creationId="{D1A0BEEB-C008-4150-A935-C6AAF537DA1F}"/>
          </ac:spMkLst>
        </pc:spChg>
        <pc:spChg chg="mod">
          <ac:chgData name="Catherine Morgan" userId="a94b546acbe9d046" providerId="LiveId" clId="{C07EA277-1BDC-489E-9F0C-46E01C7D024F}" dt="2025-02-07T00:08:11.366" v="1410"/>
          <ac:spMkLst>
            <pc:docMk/>
            <pc:sldMk cId="2329273395" sldId="256"/>
            <ac:spMk id="18" creationId="{E7715ED9-C8CE-4651-82AA-1C4B5F14A03A}"/>
          </ac:spMkLst>
        </pc:spChg>
        <pc:grpChg chg="mod">
          <ac:chgData name="Catherine Morgan" userId="a94b546acbe9d046" providerId="LiveId" clId="{C07EA277-1BDC-489E-9F0C-46E01C7D024F}" dt="2025-02-07T00:08:11.366" v="1410"/>
          <ac:grpSpMkLst>
            <pc:docMk/>
            <pc:sldMk cId="2329273395" sldId="256"/>
            <ac:grpSpMk id="7" creationId="{0D7053D3-590A-4E94-B092-C96EAF744C33}"/>
          </ac:grpSpMkLst>
        </pc:grpChg>
        <pc:grpChg chg="add mod">
          <ac:chgData name="Catherine Morgan" userId="a94b546acbe9d046" providerId="LiveId" clId="{C07EA277-1BDC-489E-9F0C-46E01C7D024F}" dt="2025-02-07T00:08:11.366" v="1410"/>
          <ac:grpSpMkLst>
            <pc:docMk/>
            <pc:sldMk cId="2329273395" sldId="256"/>
            <ac:grpSpMk id="10" creationId="{D1E3DD61-64DB-46AD-B249-E273CD86B051}"/>
          </ac:grpSpMkLst>
        </pc:grpChg>
        <pc:grpChg chg="mod">
          <ac:chgData name="Catherine Morgan" userId="a94b546acbe9d046" providerId="LiveId" clId="{C07EA277-1BDC-489E-9F0C-46E01C7D024F}" dt="2025-02-07T00:08:11.366" v="1410"/>
          <ac:grpSpMkLst>
            <pc:docMk/>
            <pc:sldMk cId="2329273395" sldId="256"/>
            <ac:grpSpMk id="12" creationId="{05148B0F-801C-45A1-80C1-EEC25A22A7C6}"/>
          </ac:grpSpMkLst>
        </pc:grpChg>
      </pc:sldChg>
      <pc:sldChg chg="addSp delSp modSp mod setBg addAnim modAnim delDesignElem modNotesTx">
        <pc:chgData name="Catherine Morgan" userId="a94b546acbe9d046" providerId="LiveId" clId="{C07EA277-1BDC-489E-9F0C-46E01C7D024F}" dt="2025-02-19T08:49:36.843" v="5473" actId="20577"/>
        <pc:sldMkLst>
          <pc:docMk/>
          <pc:sldMk cId="2921401982" sldId="257"/>
        </pc:sldMkLst>
        <pc:spChg chg="mod">
          <ac:chgData name="Catherine Morgan" userId="a94b546acbe9d046" providerId="LiveId" clId="{C07EA277-1BDC-489E-9F0C-46E01C7D024F}" dt="2025-02-07T00:08:11.366" v="1410"/>
          <ac:spMkLst>
            <pc:docMk/>
            <pc:sldMk cId="2921401982" sldId="257"/>
            <ac:spMk id="2" creationId="{71CD9129-027D-1A2A-88AA-0F4CADDA8077}"/>
          </ac:spMkLst>
        </pc:spChg>
        <pc:spChg chg="mod">
          <ac:chgData name="Catherine Morgan" userId="a94b546acbe9d046" providerId="LiveId" clId="{C07EA277-1BDC-489E-9F0C-46E01C7D024F}" dt="2025-02-07T00:08:11.366" v="1410"/>
          <ac:spMkLst>
            <pc:docMk/>
            <pc:sldMk cId="2921401982" sldId="257"/>
            <ac:spMk id="3" creationId="{E1A404DE-04A4-B56E-3EBB-24A1A395214C}"/>
          </ac:spMkLst>
        </pc:spChg>
        <pc:spChg chg="add mod">
          <ac:chgData name="Catherine Morgan" userId="a94b546acbe9d046" providerId="LiveId" clId="{C07EA277-1BDC-489E-9F0C-46E01C7D024F}" dt="2025-02-07T00:08:11.366" v="1410"/>
          <ac:spMkLst>
            <pc:docMk/>
            <pc:sldMk cId="2921401982" sldId="257"/>
            <ac:spMk id="37" creationId="{9B37791B-B040-4694-BFDC-8DD132D86E8E}"/>
          </ac:spMkLst>
        </pc:spChg>
        <pc:spChg chg="mod">
          <ac:chgData name="Catherine Morgan" userId="a94b546acbe9d046" providerId="LiveId" clId="{C07EA277-1BDC-489E-9F0C-46E01C7D024F}" dt="2025-02-07T00:08:11.366" v="1410"/>
          <ac:spMkLst>
            <pc:docMk/>
            <pc:sldMk cId="2921401982" sldId="257"/>
            <ac:spMk id="41" creationId="{9C38783D-8606-4709-8C6F-69DE0EF81613}"/>
          </ac:spMkLst>
        </pc:spChg>
        <pc:spChg chg="mod">
          <ac:chgData name="Catherine Morgan" userId="a94b546acbe9d046" providerId="LiveId" clId="{C07EA277-1BDC-489E-9F0C-46E01C7D024F}" dt="2025-02-07T00:08:11.366" v="1410"/>
          <ac:spMkLst>
            <pc:docMk/>
            <pc:sldMk cId="2921401982" sldId="257"/>
            <ac:spMk id="42" creationId="{665A2D8C-561A-4347-88E9-4D84CF7CA955}"/>
          </ac:spMkLst>
        </pc:spChg>
        <pc:spChg chg="mod">
          <ac:chgData name="Catherine Morgan" userId="a94b546acbe9d046" providerId="LiveId" clId="{C07EA277-1BDC-489E-9F0C-46E01C7D024F}" dt="2025-02-07T00:08:11.366" v="1410"/>
          <ac:spMkLst>
            <pc:docMk/>
            <pc:sldMk cId="2921401982" sldId="257"/>
            <ac:spMk id="44" creationId="{B6473FEC-46FF-4C7E-85BA-344E0365CA08}"/>
          </ac:spMkLst>
        </pc:spChg>
        <pc:spChg chg="mod">
          <ac:chgData name="Catherine Morgan" userId="a94b546acbe9d046" providerId="LiveId" clId="{C07EA277-1BDC-489E-9F0C-46E01C7D024F}" dt="2025-02-07T00:08:11.366" v="1410"/>
          <ac:spMkLst>
            <pc:docMk/>
            <pc:sldMk cId="2921401982" sldId="257"/>
            <ac:spMk id="45" creationId="{8C875950-A52D-453F-A602-3E58AD414ECF}"/>
          </ac:spMkLst>
        </pc:spChg>
        <pc:grpChg chg="add mod">
          <ac:chgData name="Catherine Morgan" userId="a94b546acbe9d046" providerId="LiveId" clId="{C07EA277-1BDC-489E-9F0C-46E01C7D024F}" dt="2025-02-07T00:08:11.366" v="1410"/>
          <ac:grpSpMkLst>
            <pc:docMk/>
            <pc:sldMk cId="2921401982" sldId="257"/>
            <ac:grpSpMk id="39" creationId="{4B2AE301-8298-47C2-81FA-781BA50D9933}"/>
          </ac:grpSpMkLst>
        </pc:grpChg>
        <pc:grpChg chg="mod">
          <ac:chgData name="Catherine Morgan" userId="a94b546acbe9d046" providerId="LiveId" clId="{C07EA277-1BDC-489E-9F0C-46E01C7D024F}" dt="2025-02-07T00:08:11.366" v="1410"/>
          <ac:grpSpMkLst>
            <pc:docMk/>
            <pc:sldMk cId="2921401982" sldId="257"/>
            <ac:grpSpMk id="40" creationId="{68DBE596-692C-4777-8933-9D5BB8533B38}"/>
          </ac:grpSpMkLst>
        </pc:grpChg>
        <pc:picChg chg="mod">
          <ac:chgData name="Catherine Morgan" userId="a94b546acbe9d046" providerId="LiveId" clId="{C07EA277-1BDC-489E-9F0C-46E01C7D024F}" dt="2025-02-07T00:08:11.366" v="1410"/>
          <ac:picMkLst>
            <pc:docMk/>
            <pc:sldMk cId="2921401982" sldId="257"/>
            <ac:picMk id="5" creationId="{4CD539DA-5409-AB93-0FE1-C57869C17B97}"/>
          </ac:picMkLst>
        </pc:picChg>
      </pc:sldChg>
      <pc:sldChg chg="addSp delSp modSp mod setBg modAnim setClrOvrMap delDesignElem">
        <pc:chgData name="Catherine Morgan" userId="a94b546acbe9d046" providerId="LiveId" clId="{C07EA277-1BDC-489E-9F0C-46E01C7D024F}" dt="2025-02-13T09:10:39.931" v="4884" actId="20577"/>
        <pc:sldMkLst>
          <pc:docMk/>
          <pc:sldMk cId="21008292" sldId="258"/>
        </pc:sldMkLst>
        <pc:spChg chg="mod">
          <ac:chgData name="Catherine Morgan" userId="a94b546acbe9d046" providerId="LiveId" clId="{C07EA277-1BDC-489E-9F0C-46E01C7D024F}" dt="2025-02-13T09:10:39.931" v="4884" actId="20577"/>
          <ac:spMkLst>
            <pc:docMk/>
            <pc:sldMk cId="21008292" sldId="258"/>
            <ac:spMk id="3" creationId="{8F9DD6C7-19E4-9BB8-D4E0-C51FF7820094}"/>
          </ac:spMkLst>
        </pc:spChg>
        <pc:spChg chg="add mod">
          <ac:chgData name="Catherine Morgan" userId="a94b546acbe9d046" providerId="LiveId" clId="{C07EA277-1BDC-489E-9F0C-46E01C7D024F}" dt="2025-02-07T00:32:21.496" v="1665" actId="14100"/>
          <ac:spMkLst>
            <pc:docMk/>
            <pc:sldMk cId="21008292" sldId="258"/>
            <ac:spMk id="7" creationId="{CF7D4D0E-4DE2-87EA-C30B-79733671929A}"/>
          </ac:spMkLst>
        </pc:spChg>
        <pc:spChg chg="add mod">
          <ac:chgData name="Catherine Morgan" userId="a94b546acbe9d046" providerId="LiveId" clId="{C07EA277-1BDC-489E-9F0C-46E01C7D024F}" dt="2025-02-07T00:08:11.366" v="1410"/>
          <ac:spMkLst>
            <pc:docMk/>
            <pc:sldMk cId="21008292" sldId="258"/>
            <ac:spMk id="383" creationId="{5FEF463D-EE6B-46FF-B7C7-74B09A96C8AB}"/>
          </ac:spMkLst>
        </pc:spChg>
        <pc:spChg chg="mod">
          <ac:chgData name="Catherine Morgan" userId="a94b546acbe9d046" providerId="LiveId" clId="{C07EA277-1BDC-489E-9F0C-46E01C7D024F}" dt="2025-02-07T00:08:11.366" v="1410"/>
          <ac:spMkLst>
            <pc:docMk/>
            <pc:sldMk cId="21008292" sldId="258"/>
            <ac:spMk id="386" creationId="{35450488-7F33-43E4-B4DA-CAB50A1CC380}"/>
          </ac:spMkLst>
        </pc:spChg>
        <pc:spChg chg="mod">
          <ac:chgData name="Catherine Morgan" userId="a94b546acbe9d046" providerId="LiveId" clId="{C07EA277-1BDC-489E-9F0C-46E01C7D024F}" dt="2025-02-07T00:08:11.366" v="1410"/>
          <ac:spMkLst>
            <pc:docMk/>
            <pc:sldMk cId="21008292" sldId="258"/>
            <ac:spMk id="387" creationId="{EE5154B2-BEF9-4C08-B6B1-9DED9F17C4B7}"/>
          </ac:spMkLst>
        </pc:spChg>
        <pc:spChg chg="add mod">
          <ac:chgData name="Catherine Morgan" userId="a94b546acbe9d046" providerId="LiveId" clId="{C07EA277-1BDC-489E-9F0C-46E01C7D024F}" dt="2025-02-07T00:08:11.366" v="1410"/>
          <ac:spMkLst>
            <pc:docMk/>
            <pc:sldMk cId="21008292" sldId="258"/>
            <ac:spMk id="389" creationId="{30B5ED20-499B-41E7-95BE-8BBD3131456F}"/>
          </ac:spMkLst>
        </pc:spChg>
        <pc:spChg chg="add mod">
          <ac:chgData name="Catherine Morgan" userId="a94b546acbe9d046" providerId="LiveId" clId="{C07EA277-1BDC-489E-9F0C-46E01C7D024F}" dt="2025-02-07T00:08:11.366" v="1410"/>
          <ac:spMkLst>
            <pc:docMk/>
            <pc:sldMk cId="21008292" sldId="258"/>
            <ac:spMk id="391" creationId="{35A51D22-76EA-4C70-B5C9-ED3946924CB7}"/>
          </ac:spMkLst>
        </pc:spChg>
        <pc:grpChg chg="add mod">
          <ac:chgData name="Catherine Morgan" userId="a94b546acbe9d046" providerId="LiveId" clId="{C07EA277-1BDC-489E-9F0C-46E01C7D024F}" dt="2025-02-07T00:08:11.366" v="1410"/>
          <ac:grpSpMkLst>
            <pc:docMk/>
            <pc:sldMk cId="21008292" sldId="258"/>
            <ac:grpSpMk id="385" creationId="{11A27B3A-460C-4100-99B5-817F25979F6C}"/>
          </ac:grpSpMkLst>
        </pc:grpChg>
      </pc:sldChg>
      <pc:sldChg chg="addSp delSp modSp mod setBg addAnim delAnim modAnim delDesignElem">
        <pc:chgData name="Catherine Morgan" userId="a94b546acbe9d046" providerId="LiveId" clId="{C07EA277-1BDC-489E-9F0C-46E01C7D024F}" dt="2025-02-13T08:20:02.458" v="4726" actId="20577"/>
        <pc:sldMkLst>
          <pc:docMk/>
          <pc:sldMk cId="4047376268" sldId="259"/>
        </pc:sldMkLst>
        <pc:spChg chg="add del mod">
          <ac:chgData name="Catherine Morgan" userId="a94b546acbe9d046" providerId="LiveId" clId="{C07EA277-1BDC-489E-9F0C-46E01C7D024F}" dt="2025-02-07T02:34:19.100" v="4093" actId="1076"/>
          <ac:spMkLst>
            <pc:docMk/>
            <pc:sldMk cId="4047376268" sldId="259"/>
            <ac:spMk id="2" creationId="{40CA05A5-4E14-C9E4-BD05-63E75F7941CA}"/>
          </ac:spMkLst>
        </pc:spChg>
        <pc:spChg chg="add mod">
          <ac:chgData name="Catherine Morgan" userId="a94b546acbe9d046" providerId="LiveId" clId="{C07EA277-1BDC-489E-9F0C-46E01C7D024F}" dt="2025-02-13T08:20:02.458" v="4726" actId="20577"/>
          <ac:spMkLst>
            <pc:docMk/>
            <pc:sldMk cId="4047376268" sldId="259"/>
            <ac:spMk id="3" creationId="{DE92654B-7A89-008D-9BBC-807206F964B9}"/>
          </ac:spMkLst>
        </pc:spChg>
        <pc:spChg chg="add mod">
          <ac:chgData name="Catherine Morgan" userId="a94b546acbe9d046" providerId="LiveId" clId="{C07EA277-1BDC-489E-9F0C-46E01C7D024F}" dt="2025-02-07T00:08:11.366" v="1410"/>
          <ac:spMkLst>
            <pc:docMk/>
            <pc:sldMk cId="4047376268" sldId="259"/>
            <ac:spMk id="4" creationId="{E5E01F8E-ABE6-4163-5DD1-7CE423B3D03F}"/>
          </ac:spMkLst>
        </pc:spChg>
        <pc:spChg chg="add mod">
          <ac:chgData name="Catherine Morgan" userId="a94b546acbe9d046" providerId="LiveId" clId="{C07EA277-1BDC-489E-9F0C-46E01C7D024F}" dt="2025-02-07T02:27:43.284" v="4044" actId="1076"/>
          <ac:spMkLst>
            <pc:docMk/>
            <pc:sldMk cId="4047376268" sldId="259"/>
            <ac:spMk id="5" creationId="{F77B1EE9-B150-1D88-04C1-45A89E8702FB}"/>
          </ac:spMkLst>
        </pc:spChg>
        <pc:spChg chg="add mod">
          <ac:chgData name="Catherine Morgan" userId="a94b546acbe9d046" providerId="LiveId" clId="{C07EA277-1BDC-489E-9F0C-46E01C7D024F}" dt="2025-02-07T02:27:46.349" v="4045" actId="1076"/>
          <ac:spMkLst>
            <pc:docMk/>
            <pc:sldMk cId="4047376268" sldId="259"/>
            <ac:spMk id="6" creationId="{E7E52DE2-BEC8-5465-82CF-7B7554A1A105}"/>
          </ac:spMkLst>
        </pc:spChg>
        <pc:spChg chg="add mod">
          <ac:chgData name="Catherine Morgan" userId="a94b546acbe9d046" providerId="LiveId" clId="{C07EA277-1BDC-489E-9F0C-46E01C7D024F}" dt="2025-02-07T00:08:11.366" v="1410"/>
          <ac:spMkLst>
            <pc:docMk/>
            <pc:sldMk cId="4047376268" sldId="259"/>
            <ac:spMk id="47" creationId="{9B37791B-B040-4694-BFDC-8DD132D86E8E}"/>
          </ac:spMkLst>
        </pc:spChg>
        <pc:spChg chg="mod">
          <ac:chgData name="Catherine Morgan" userId="a94b546acbe9d046" providerId="LiveId" clId="{C07EA277-1BDC-489E-9F0C-46E01C7D024F}" dt="2025-02-07T00:08:11.366" v="1410"/>
          <ac:spMkLst>
            <pc:docMk/>
            <pc:sldMk cId="4047376268" sldId="259"/>
            <ac:spMk id="54" creationId="{6DDBBC55-F5AB-4776-B58D-648EECAB5404}"/>
          </ac:spMkLst>
        </pc:spChg>
        <pc:spChg chg="mod">
          <ac:chgData name="Catherine Morgan" userId="a94b546acbe9d046" providerId="LiveId" clId="{C07EA277-1BDC-489E-9F0C-46E01C7D024F}" dt="2025-02-07T00:08:11.366" v="1410"/>
          <ac:spMkLst>
            <pc:docMk/>
            <pc:sldMk cId="4047376268" sldId="259"/>
            <ac:spMk id="55" creationId="{30F7ABFF-600B-4509-83F7-177A4FE3DB68}"/>
          </ac:spMkLst>
        </pc:spChg>
        <pc:spChg chg="mod">
          <ac:chgData name="Catherine Morgan" userId="a94b546acbe9d046" providerId="LiveId" clId="{C07EA277-1BDC-489E-9F0C-46E01C7D024F}" dt="2025-02-07T00:08:11.366" v="1410"/>
          <ac:spMkLst>
            <pc:docMk/>
            <pc:sldMk cId="4047376268" sldId="259"/>
            <ac:spMk id="56" creationId="{4D258C8B-77B4-43BA-8B2F-AB7C96C3990A}"/>
          </ac:spMkLst>
        </pc:spChg>
        <pc:spChg chg="mod">
          <ac:chgData name="Catherine Morgan" userId="a94b546acbe9d046" providerId="LiveId" clId="{C07EA277-1BDC-489E-9F0C-46E01C7D024F}" dt="2025-02-07T00:08:11.366" v="1410"/>
          <ac:spMkLst>
            <pc:docMk/>
            <pc:sldMk cId="4047376268" sldId="259"/>
            <ac:spMk id="57" creationId="{867E9E24-BE8C-47FF-BCF1-3E4BDF64DEDA}"/>
          </ac:spMkLst>
        </pc:spChg>
        <pc:spChg chg="mod">
          <ac:chgData name="Catherine Morgan" userId="a94b546acbe9d046" providerId="LiveId" clId="{C07EA277-1BDC-489E-9F0C-46E01C7D024F}" dt="2025-02-07T00:08:11.366" v="1410"/>
          <ac:spMkLst>
            <pc:docMk/>
            <pc:sldMk cId="4047376268" sldId="259"/>
            <ac:spMk id="58" creationId="{C939349E-97F2-4F20-99B2-B5BABDD5E515}"/>
          </ac:spMkLst>
        </pc:spChg>
        <pc:spChg chg="mod">
          <ac:chgData name="Catherine Morgan" userId="a94b546acbe9d046" providerId="LiveId" clId="{C07EA277-1BDC-489E-9F0C-46E01C7D024F}" dt="2025-02-07T00:08:11.366" v="1410"/>
          <ac:spMkLst>
            <pc:docMk/>
            <pc:sldMk cId="4047376268" sldId="259"/>
            <ac:spMk id="59" creationId="{6DF4F205-369D-432D-BE06-61DCFE9AB0CC}"/>
          </ac:spMkLst>
        </pc:spChg>
        <pc:grpChg chg="add">
          <ac:chgData name="Catherine Morgan" userId="a94b546acbe9d046" providerId="LiveId" clId="{C07EA277-1BDC-489E-9F0C-46E01C7D024F}" dt="2025-02-01T11:29:22.433" v="242" actId="26606"/>
          <ac:grpSpMkLst>
            <pc:docMk/>
            <pc:sldMk cId="4047376268" sldId="259"/>
            <ac:grpSpMk id="49" creationId="{0DBA5192-D1D6-4385-9B20-7991E99218E9}"/>
          </ac:grpSpMkLst>
        </pc:grpChg>
        <pc:picChg chg="add mod">
          <ac:chgData name="Catherine Morgan" userId="a94b546acbe9d046" providerId="LiveId" clId="{C07EA277-1BDC-489E-9F0C-46E01C7D024F}" dt="2025-02-01T11:32:25.211" v="285" actId="1076"/>
          <ac:picMkLst>
            <pc:docMk/>
            <pc:sldMk cId="4047376268" sldId="259"/>
            <ac:picMk id="43" creationId="{3D8F6D15-508D-1F65-B892-D217AF2163A1}"/>
          </ac:picMkLst>
        </pc:picChg>
      </pc:sldChg>
      <pc:sldChg chg="addSp delSp modSp mod setBg addAnim modAnim delDesignElem">
        <pc:chgData name="Catherine Morgan" userId="a94b546acbe9d046" providerId="LiveId" clId="{C07EA277-1BDC-489E-9F0C-46E01C7D024F}" dt="2025-02-07T02:46:13.489" v="4131"/>
        <pc:sldMkLst>
          <pc:docMk/>
          <pc:sldMk cId="3603501196" sldId="260"/>
        </pc:sldMkLst>
        <pc:spChg chg="mod">
          <ac:chgData name="Catherine Morgan" userId="a94b546acbe9d046" providerId="LiveId" clId="{C07EA277-1BDC-489E-9F0C-46E01C7D024F}" dt="2025-02-07T00:43:39.800" v="2248" actId="1076"/>
          <ac:spMkLst>
            <pc:docMk/>
            <pc:sldMk cId="3603501196" sldId="260"/>
            <ac:spMk id="2" creationId="{2CE4F988-32D7-A1CA-F3DD-653158B6427C}"/>
          </ac:spMkLst>
        </pc:spChg>
        <pc:spChg chg="mod">
          <ac:chgData name="Catherine Morgan" userId="a94b546acbe9d046" providerId="LiveId" clId="{C07EA277-1BDC-489E-9F0C-46E01C7D024F}" dt="2025-02-07T00:58:39.680" v="2699" actId="20577"/>
          <ac:spMkLst>
            <pc:docMk/>
            <pc:sldMk cId="3603501196" sldId="260"/>
            <ac:spMk id="3" creationId="{2BEDE0A8-AD21-CB0C-94BB-E141C2362745}"/>
          </ac:spMkLst>
        </pc:spChg>
        <pc:spChg chg="add mod">
          <ac:chgData name="Catherine Morgan" userId="a94b546acbe9d046" providerId="LiveId" clId="{C07EA277-1BDC-489E-9F0C-46E01C7D024F}" dt="2025-02-07T00:08:11.366" v="1410"/>
          <ac:spMkLst>
            <pc:docMk/>
            <pc:sldMk cId="3603501196" sldId="260"/>
            <ac:spMk id="8" creationId="{787F4F1C-8D3D-4EC1-B72D-A0470A5A08B8}"/>
          </ac:spMkLst>
        </pc:spChg>
        <pc:spChg chg="mod">
          <ac:chgData name="Catherine Morgan" userId="a94b546acbe9d046" providerId="LiveId" clId="{C07EA277-1BDC-489E-9F0C-46E01C7D024F}" dt="2025-02-07T00:08:11.366" v="1410"/>
          <ac:spMkLst>
            <pc:docMk/>
            <pc:sldMk cId="3603501196" sldId="260"/>
            <ac:spMk id="9" creationId="{2EB67199-6FF0-4DED-89D1-BAEA95F9F59F}"/>
          </ac:spMkLst>
        </pc:spChg>
        <pc:spChg chg="mod">
          <ac:chgData name="Catherine Morgan" userId="a94b546acbe9d046" providerId="LiveId" clId="{C07EA277-1BDC-489E-9F0C-46E01C7D024F}" dt="2025-02-07T00:08:11.366" v="1410"/>
          <ac:spMkLst>
            <pc:docMk/>
            <pc:sldMk cId="3603501196" sldId="260"/>
            <ac:spMk id="14" creationId="{B911230A-EF3B-4760-9087-E4FBE05BDC50}"/>
          </ac:spMkLst>
        </pc:spChg>
        <pc:spChg chg="mod">
          <ac:chgData name="Catherine Morgan" userId="a94b546acbe9d046" providerId="LiveId" clId="{C07EA277-1BDC-489E-9F0C-46E01C7D024F}" dt="2025-02-07T00:08:11.366" v="1410"/>
          <ac:spMkLst>
            <pc:docMk/>
            <pc:sldMk cId="3603501196" sldId="260"/>
            <ac:spMk id="16" creationId="{D1A0BEEB-C008-4150-A935-C6AAF537DA1F}"/>
          </ac:spMkLst>
        </pc:spChg>
        <pc:spChg chg="mod">
          <ac:chgData name="Catherine Morgan" userId="a94b546acbe9d046" providerId="LiveId" clId="{C07EA277-1BDC-489E-9F0C-46E01C7D024F}" dt="2025-02-07T00:08:11.366" v="1410"/>
          <ac:spMkLst>
            <pc:docMk/>
            <pc:sldMk cId="3603501196" sldId="260"/>
            <ac:spMk id="18" creationId="{E7715ED9-C8CE-4651-82AA-1C4B5F14A03A}"/>
          </ac:spMkLst>
        </pc:spChg>
        <pc:grpChg chg="mod">
          <ac:chgData name="Catherine Morgan" userId="a94b546acbe9d046" providerId="LiveId" clId="{C07EA277-1BDC-489E-9F0C-46E01C7D024F}" dt="2025-02-07T00:08:11.366" v="1410"/>
          <ac:grpSpMkLst>
            <pc:docMk/>
            <pc:sldMk cId="3603501196" sldId="260"/>
            <ac:grpSpMk id="7" creationId="{0D7053D3-590A-4E94-B092-C96EAF744C33}"/>
          </ac:grpSpMkLst>
        </pc:grpChg>
        <pc:grpChg chg="add mod">
          <ac:chgData name="Catherine Morgan" userId="a94b546acbe9d046" providerId="LiveId" clId="{C07EA277-1BDC-489E-9F0C-46E01C7D024F}" dt="2025-02-07T00:08:11.366" v="1410"/>
          <ac:grpSpMkLst>
            <pc:docMk/>
            <pc:sldMk cId="3603501196" sldId="260"/>
            <ac:grpSpMk id="10" creationId="{D1E3DD61-64DB-46AD-B249-E273CD86B051}"/>
          </ac:grpSpMkLst>
        </pc:grpChg>
        <pc:grpChg chg="mod">
          <ac:chgData name="Catherine Morgan" userId="a94b546acbe9d046" providerId="LiveId" clId="{C07EA277-1BDC-489E-9F0C-46E01C7D024F}" dt="2025-02-07T00:08:11.366" v="1410"/>
          <ac:grpSpMkLst>
            <pc:docMk/>
            <pc:sldMk cId="3603501196" sldId="260"/>
            <ac:grpSpMk id="12" creationId="{05148B0F-801C-45A1-80C1-EEC25A22A7C6}"/>
          </ac:grpSpMkLst>
        </pc:grpChg>
      </pc:sldChg>
      <pc:sldChg chg="addSp delSp modSp mod setBg addAnim modAnim delDesignElem">
        <pc:chgData name="Catherine Morgan" userId="a94b546acbe9d046" providerId="LiveId" clId="{C07EA277-1BDC-489E-9F0C-46E01C7D024F}" dt="2025-02-07T00:08:11.366" v="1410"/>
        <pc:sldMkLst>
          <pc:docMk/>
          <pc:sldMk cId="3904523549" sldId="261"/>
        </pc:sldMkLst>
        <pc:spChg chg="mod">
          <ac:chgData name="Catherine Morgan" userId="a94b546acbe9d046" providerId="LiveId" clId="{C07EA277-1BDC-489E-9F0C-46E01C7D024F}" dt="2025-02-07T00:08:11.366" v="1410"/>
          <ac:spMkLst>
            <pc:docMk/>
            <pc:sldMk cId="3904523549" sldId="261"/>
            <ac:spMk id="2" creationId="{6B8C2721-FDA4-EC5A-5A20-6D560D5102C3}"/>
          </ac:spMkLst>
        </pc:spChg>
        <pc:spChg chg="mod">
          <ac:chgData name="Catherine Morgan" userId="a94b546acbe9d046" providerId="LiveId" clId="{C07EA277-1BDC-489E-9F0C-46E01C7D024F}" dt="2025-02-07T00:08:11.366" v="1410"/>
          <ac:spMkLst>
            <pc:docMk/>
            <pc:sldMk cId="3904523549" sldId="261"/>
            <ac:spMk id="3" creationId="{759AB65B-DE06-03FF-D6F5-FB627B348952}"/>
          </ac:spMkLst>
        </pc:spChg>
        <pc:spChg chg="add mod">
          <ac:chgData name="Catherine Morgan" userId="a94b546acbe9d046" providerId="LiveId" clId="{C07EA277-1BDC-489E-9F0C-46E01C7D024F}" dt="2025-02-07T00:08:11.366" v="1410"/>
          <ac:spMkLst>
            <pc:docMk/>
            <pc:sldMk cId="3904523549" sldId="261"/>
            <ac:spMk id="4" creationId="{6E23E203-315B-6757-9EFF-D557C8BBFE0D}"/>
          </ac:spMkLst>
        </pc:spChg>
        <pc:spChg chg="add mod">
          <ac:chgData name="Catherine Morgan" userId="a94b546acbe9d046" providerId="LiveId" clId="{C07EA277-1BDC-489E-9F0C-46E01C7D024F}" dt="2025-02-07T00:08:11.366" v="1410"/>
          <ac:spMkLst>
            <pc:docMk/>
            <pc:sldMk cId="3904523549" sldId="261"/>
            <ac:spMk id="45" creationId="{C7FAE6E8-1D9E-4905-AAFE-978D331822BA}"/>
          </ac:spMkLst>
        </pc:spChg>
        <pc:spChg chg="mod">
          <ac:chgData name="Catherine Morgan" userId="a94b546acbe9d046" providerId="LiveId" clId="{C07EA277-1BDC-489E-9F0C-46E01C7D024F}" dt="2025-02-07T00:08:11.366" v="1410"/>
          <ac:spMkLst>
            <pc:docMk/>
            <pc:sldMk cId="3904523549" sldId="261"/>
            <ac:spMk id="48" creationId="{D9FC63AB-02B8-4DDD-8778-397188A37087}"/>
          </ac:spMkLst>
        </pc:spChg>
        <pc:spChg chg="mod">
          <ac:chgData name="Catherine Morgan" userId="a94b546acbe9d046" providerId="LiveId" clId="{C07EA277-1BDC-489E-9F0C-46E01C7D024F}" dt="2025-02-07T00:08:11.366" v="1410"/>
          <ac:spMkLst>
            <pc:docMk/>
            <pc:sldMk cId="3904523549" sldId="261"/>
            <ac:spMk id="49" creationId="{AC0AB7ED-D983-4149-A166-B31B71163F62}"/>
          </ac:spMkLst>
        </pc:spChg>
        <pc:grpChg chg="add mod">
          <ac:chgData name="Catherine Morgan" userId="a94b546acbe9d046" providerId="LiveId" clId="{C07EA277-1BDC-489E-9F0C-46E01C7D024F}" dt="2025-02-07T00:08:11.366" v="1410"/>
          <ac:grpSpMkLst>
            <pc:docMk/>
            <pc:sldMk cId="3904523549" sldId="261"/>
            <ac:grpSpMk id="47" creationId="{5F9D1CBF-A219-4C01-85A0-9DF6151EE270}"/>
          </ac:grpSpMkLst>
        </pc:grpChg>
      </pc:sldChg>
      <pc:sldChg chg="addSp delSp modSp mod setBg addAnim modAnim delDesignElem">
        <pc:chgData name="Catherine Morgan" userId="a94b546acbe9d046" providerId="LiveId" clId="{C07EA277-1BDC-489E-9F0C-46E01C7D024F}" dt="2025-02-07T00:08:11.366" v="1410"/>
        <pc:sldMkLst>
          <pc:docMk/>
          <pc:sldMk cId="3318656250" sldId="262"/>
        </pc:sldMkLst>
        <pc:spChg chg="mod">
          <ac:chgData name="Catherine Morgan" userId="a94b546acbe9d046" providerId="LiveId" clId="{C07EA277-1BDC-489E-9F0C-46E01C7D024F}" dt="2025-02-07T00:08:11.366" v="1410"/>
          <ac:spMkLst>
            <pc:docMk/>
            <pc:sldMk cId="3318656250" sldId="262"/>
            <ac:spMk id="2" creationId="{0910D8B2-0829-2FFA-73C9-959A4CF3EDD7}"/>
          </ac:spMkLst>
        </pc:spChg>
        <pc:spChg chg="mod">
          <ac:chgData name="Catherine Morgan" userId="a94b546acbe9d046" providerId="LiveId" clId="{C07EA277-1BDC-489E-9F0C-46E01C7D024F}" dt="2025-02-07T00:08:11.366" v="1410"/>
          <ac:spMkLst>
            <pc:docMk/>
            <pc:sldMk cId="3318656250" sldId="262"/>
            <ac:spMk id="3" creationId="{94FFC762-BC1D-FA52-F863-4152BFB41C3A}"/>
          </ac:spMkLst>
        </pc:spChg>
        <pc:spChg chg="add mod">
          <ac:chgData name="Catherine Morgan" userId="a94b546acbe9d046" providerId="LiveId" clId="{C07EA277-1BDC-489E-9F0C-46E01C7D024F}" dt="2025-02-07T00:08:11.366" v="1410"/>
          <ac:spMkLst>
            <pc:docMk/>
            <pc:sldMk cId="3318656250" sldId="262"/>
            <ac:spMk id="36" creationId="{5F216371-EF7B-431F-9D59-55FC3179409A}"/>
          </ac:spMkLst>
        </pc:spChg>
        <pc:spChg chg="mod">
          <ac:chgData name="Catherine Morgan" userId="a94b546acbe9d046" providerId="LiveId" clId="{C07EA277-1BDC-489E-9F0C-46E01C7D024F}" dt="2025-02-07T00:08:11.366" v="1410"/>
          <ac:spMkLst>
            <pc:docMk/>
            <pc:sldMk cId="3318656250" sldId="262"/>
            <ac:spMk id="40" creationId="{F3B18E67-E612-46F7-BB08-BBB14DF2B91B}"/>
          </ac:spMkLst>
        </pc:spChg>
        <pc:spChg chg="mod">
          <ac:chgData name="Catherine Morgan" userId="a94b546acbe9d046" providerId="LiveId" clId="{C07EA277-1BDC-489E-9F0C-46E01C7D024F}" dt="2025-02-07T00:08:11.366" v="1410"/>
          <ac:spMkLst>
            <pc:docMk/>
            <pc:sldMk cId="3318656250" sldId="262"/>
            <ac:spMk id="42" creationId="{CF575B15-84F8-405E-851F-197ACA0B7105}"/>
          </ac:spMkLst>
        </pc:spChg>
        <pc:spChg chg="mod">
          <ac:chgData name="Catherine Morgan" userId="a94b546acbe9d046" providerId="LiveId" clId="{C07EA277-1BDC-489E-9F0C-46E01C7D024F}" dt="2025-02-07T00:08:11.366" v="1410"/>
          <ac:spMkLst>
            <pc:docMk/>
            <pc:sldMk cId="3318656250" sldId="262"/>
            <ac:spMk id="51" creationId="{13E6E681-A750-4A32-9BF0-911FDF1D188F}"/>
          </ac:spMkLst>
        </pc:spChg>
        <pc:spChg chg="mod">
          <ac:chgData name="Catherine Morgan" userId="a94b546acbe9d046" providerId="LiveId" clId="{C07EA277-1BDC-489E-9F0C-46E01C7D024F}" dt="2025-02-07T00:08:11.366" v="1410"/>
          <ac:spMkLst>
            <pc:docMk/>
            <pc:sldMk cId="3318656250" sldId="262"/>
            <ac:spMk id="52" creationId="{1458AF90-18B2-472F-A526-F65270C99725}"/>
          </ac:spMkLst>
        </pc:spChg>
        <pc:grpChg chg="add mod">
          <ac:chgData name="Catherine Morgan" userId="a94b546acbe9d046" providerId="LiveId" clId="{C07EA277-1BDC-489E-9F0C-46E01C7D024F}" dt="2025-02-07T00:08:11.366" v="1410"/>
          <ac:grpSpMkLst>
            <pc:docMk/>
            <pc:sldMk cId="3318656250" sldId="262"/>
            <ac:grpSpMk id="38" creationId="{9BFFD157-D6B7-49C8-8010-8A653B16F60E}"/>
          </ac:grpSpMkLst>
        </pc:grpChg>
        <pc:grpChg chg="mod">
          <ac:chgData name="Catherine Morgan" userId="a94b546acbe9d046" providerId="LiveId" clId="{C07EA277-1BDC-489E-9F0C-46E01C7D024F}" dt="2025-02-07T00:08:11.366" v="1410"/>
          <ac:grpSpMkLst>
            <pc:docMk/>
            <pc:sldMk cId="3318656250" sldId="262"/>
            <ac:grpSpMk id="50" creationId="{2C6282AD-1695-490F-8FB6-BBAE001D78D7}"/>
          </ac:grpSpMkLst>
        </pc:grpChg>
        <pc:picChg chg="mod">
          <ac:chgData name="Catherine Morgan" userId="a94b546acbe9d046" providerId="LiveId" clId="{C07EA277-1BDC-489E-9F0C-46E01C7D024F}" dt="2025-02-07T00:08:11.366" v="1410"/>
          <ac:picMkLst>
            <pc:docMk/>
            <pc:sldMk cId="3318656250" sldId="262"/>
            <ac:picMk id="5" creationId="{983917D8-5832-7FB2-ACB5-409050AD9692}"/>
          </ac:picMkLst>
        </pc:picChg>
      </pc:sldChg>
      <pc:sldChg chg="addSp delSp modSp mod setBg delDesignElem modNotesTx">
        <pc:chgData name="Catherine Morgan" userId="a94b546acbe9d046" providerId="LiveId" clId="{C07EA277-1BDC-489E-9F0C-46E01C7D024F}" dt="2025-02-22T23:09:17.400" v="5616" actId="20577"/>
        <pc:sldMkLst>
          <pc:docMk/>
          <pc:sldMk cId="3465527925" sldId="265"/>
        </pc:sldMkLst>
        <pc:spChg chg="add del mod">
          <ac:chgData name="Catherine Morgan" userId="a94b546acbe9d046" providerId="LiveId" clId="{C07EA277-1BDC-489E-9F0C-46E01C7D024F}" dt="2025-02-13T10:05:38.329" v="5336" actId="478"/>
          <ac:spMkLst>
            <pc:docMk/>
            <pc:sldMk cId="3465527925" sldId="265"/>
            <ac:spMk id="2" creationId="{524E5E88-C97A-5FCE-3211-76C533C2DA1A}"/>
          </ac:spMkLst>
        </pc:spChg>
        <pc:spChg chg="mod">
          <ac:chgData name="Catherine Morgan" userId="a94b546acbe9d046" providerId="LiveId" clId="{C07EA277-1BDC-489E-9F0C-46E01C7D024F}" dt="2025-02-07T00:08:11.366" v="1410"/>
          <ac:spMkLst>
            <pc:docMk/>
            <pc:sldMk cId="3465527925" sldId="265"/>
            <ac:spMk id="7" creationId="{50CE1BBA-977A-4210-A80D-8A0BAAA18BE2}"/>
          </ac:spMkLst>
        </pc:spChg>
        <pc:spChg chg="add mod">
          <ac:chgData name="Catherine Morgan" userId="a94b546acbe9d046" providerId="LiveId" clId="{C07EA277-1BDC-489E-9F0C-46E01C7D024F}" dt="2025-02-07T00:08:11.366" v="1410"/>
          <ac:spMkLst>
            <pc:docMk/>
            <pc:sldMk cId="3465527925" sldId="265"/>
            <ac:spMk id="8" creationId="{84524344-6823-49EA-89D4-E36A82A9FD62}"/>
          </ac:spMkLst>
        </pc:spChg>
        <pc:spChg chg="mod">
          <ac:chgData name="Catherine Morgan" userId="a94b546acbe9d046" providerId="LiveId" clId="{C07EA277-1BDC-489E-9F0C-46E01C7D024F}" dt="2025-02-07T00:08:11.366" v="1410"/>
          <ac:spMkLst>
            <pc:docMk/>
            <pc:sldMk cId="3465527925" sldId="265"/>
            <ac:spMk id="9" creationId="{41D2543A-0A6F-4980-98CA-658AA8EEAC6B}"/>
          </ac:spMkLst>
        </pc:spChg>
        <pc:spChg chg="add mod">
          <ac:chgData name="Catherine Morgan" userId="a94b546acbe9d046" providerId="LiveId" clId="{C07EA277-1BDC-489E-9F0C-46E01C7D024F}" dt="2025-02-13T10:08:16.348" v="5376" actId="255"/>
          <ac:spMkLst>
            <pc:docMk/>
            <pc:sldMk cId="3465527925" sldId="265"/>
            <ac:spMk id="13" creationId="{F59305A9-FD9A-5178-796C-59CB52A3DCFD}"/>
          </ac:spMkLst>
        </pc:spChg>
        <pc:spChg chg="mod">
          <ac:chgData name="Catherine Morgan" userId="a94b546acbe9d046" providerId="LiveId" clId="{C07EA277-1BDC-489E-9F0C-46E01C7D024F}" dt="2025-02-07T00:08:11.366" v="1410"/>
          <ac:spMkLst>
            <pc:docMk/>
            <pc:sldMk cId="3465527925" sldId="265"/>
            <ac:spMk id="14" creationId="{3D0F2937-CF06-453C-B076-800064AEB49D}"/>
          </ac:spMkLst>
        </pc:spChg>
        <pc:grpChg chg="add mod">
          <ac:chgData name="Catherine Morgan" userId="a94b546acbe9d046" providerId="LiveId" clId="{C07EA277-1BDC-489E-9F0C-46E01C7D024F}" dt="2025-02-07T00:08:11.366" v="1410"/>
          <ac:grpSpMkLst>
            <pc:docMk/>
            <pc:sldMk cId="3465527925" sldId="265"/>
            <ac:grpSpMk id="10" creationId="{83F0465A-8953-42AC-8F67-7B9A54E660A2}"/>
          </ac:grpSpMkLst>
        </pc:grpChg>
        <pc:grpChg chg="mod">
          <ac:chgData name="Catherine Morgan" userId="a94b546acbe9d046" providerId="LiveId" clId="{C07EA277-1BDC-489E-9F0C-46E01C7D024F}" dt="2025-02-07T00:08:11.366" v="1410"/>
          <ac:grpSpMkLst>
            <pc:docMk/>
            <pc:sldMk cId="3465527925" sldId="265"/>
            <ac:grpSpMk id="12" creationId="{71E1A328-D621-4993-B11B-011ED169AC99}"/>
          </ac:grpSpMkLst>
        </pc:grpChg>
      </pc:sldChg>
      <pc:sldChg chg="addSp delSp modSp del mod setBg delDesignElem">
        <pc:chgData name="Catherine Morgan" userId="a94b546acbe9d046" providerId="LiveId" clId="{C07EA277-1BDC-489E-9F0C-46E01C7D024F}" dt="2025-02-07T02:14:13.290" v="3928" actId="2696"/>
        <pc:sldMkLst>
          <pc:docMk/>
          <pc:sldMk cId="929889283" sldId="266"/>
        </pc:sldMkLst>
      </pc:sldChg>
      <pc:sldChg chg="modSp mod">
        <pc:chgData name="Catherine Morgan" userId="a94b546acbe9d046" providerId="LiveId" clId="{C07EA277-1BDC-489E-9F0C-46E01C7D024F}" dt="2025-02-07T02:14:52.476" v="3936" actId="14100"/>
        <pc:sldMkLst>
          <pc:docMk/>
          <pc:sldMk cId="2380930493" sldId="267"/>
        </pc:sldMkLst>
        <pc:spChg chg="mod">
          <ac:chgData name="Catherine Morgan" userId="a94b546acbe9d046" providerId="LiveId" clId="{C07EA277-1BDC-489E-9F0C-46E01C7D024F}" dt="2025-02-07T02:14:52.476" v="3936" actId="14100"/>
          <ac:spMkLst>
            <pc:docMk/>
            <pc:sldMk cId="2380930493" sldId="267"/>
            <ac:spMk id="6" creationId="{640CE282-A1F8-F112-64CA-CB8665847526}"/>
          </ac:spMkLst>
        </pc:spChg>
        <pc:picChg chg="mod">
          <ac:chgData name="Catherine Morgan" userId="a94b546acbe9d046" providerId="LiveId" clId="{C07EA277-1BDC-489E-9F0C-46E01C7D024F}" dt="2025-02-07T00:08:11.366" v="1410"/>
          <ac:picMkLst>
            <pc:docMk/>
            <pc:sldMk cId="2380930493" sldId="267"/>
            <ac:picMk id="3" creationId="{AA223A34-AC0A-26F6-C14E-9B0B44D0E121}"/>
          </ac:picMkLst>
        </pc:picChg>
      </pc:sldChg>
      <pc:sldChg chg="addSp delSp modSp mod ord setBg addAnim delDesignElem">
        <pc:chgData name="Catherine Morgan" userId="a94b546acbe9d046" providerId="LiveId" clId="{C07EA277-1BDC-489E-9F0C-46E01C7D024F}" dt="2025-02-07T02:15:45.277" v="3942" actId="255"/>
        <pc:sldMkLst>
          <pc:docMk/>
          <pc:sldMk cId="2970722132" sldId="269"/>
        </pc:sldMkLst>
        <pc:spChg chg="mod">
          <ac:chgData name="Catherine Morgan" userId="a94b546acbe9d046" providerId="LiveId" clId="{C07EA277-1BDC-489E-9F0C-46E01C7D024F}" dt="2025-02-07T00:08:11.366" v="1410"/>
          <ac:spMkLst>
            <pc:docMk/>
            <pc:sldMk cId="2970722132" sldId="269"/>
            <ac:spMk id="2" creationId="{981E13E2-1DC4-385B-D5D9-5DBDE3312BBD}"/>
          </ac:spMkLst>
        </pc:spChg>
        <pc:spChg chg="mod">
          <ac:chgData name="Catherine Morgan" userId="a94b546acbe9d046" providerId="LiveId" clId="{C07EA277-1BDC-489E-9F0C-46E01C7D024F}" dt="2025-02-07T02:15:45.277" v="3942" actId="255"/>
          <ac:spMkLst>
            <pc:docMk/>
            <pc:sldMk cId="2970722132" sldId="269"/>
            <ac:spMk id="3" creationId="{575A00DA-0909-BB8B-4F7D-83B3C63052FF}"/>
          </ac:spMkLst>
        </pc:spChg>
        <pc:spChg chg="add mod">
          <ac:chgData name="Catherine Morgan" userId="a94b546acbe9d046" providerId="LiveId" clId="{C07EA277-1BDC-489E-9F0C-46E01C7D024F}" dt="2025-02-07T00:08:11.366" v="1410"/>
          <ac:spMkLst>
            <pc:docMk/>
            <pc:sldMk cId="2970722132" sldId="269"/>
            <ac:spMk id="8" creationId="{84524344-6823-49EA-89D4-E36A82A9FD62}"/>
          </ac:spMkLst>
        </pc:spChg>
        <pc:spChg chg="mod">
          <ac:chgData name="Catherine Morgan" userId="a94b546acbe9d046" providerId="LiveId" clId="{C07EA277-1BDC-489E-9F0C-46E01C7D024F}" dt="2025-02-07T00:08:11.366" v="1410"/>
          <ac:spMkLst>
            <pc:docMk/>
            <pc:sldMk cId="2970722132" sldId="269"/>
            <ac:spMk id="9" creationId="{50CE1BBA-977A-4210-A80D-8A0BAAA18BE2}"/>
          </ac:spMkLst>
        </pc:spChg>
        <pc:spChg chg="mod">
          <ac:chgData name="Catherine Morgan" userId="a94b546acbe9d046" providerId="LiveId" clId="{C07EA277-1BDC-489E-9F0C-46E01C7D024F}" dt="2025-02-07T00:08:11.366" v="1410"/>
          <ac:spMkLst>
            <pc:docMk/>
            <pc:sldMk cId="2970722132" sldId="269"/>
            <ac:spMk id="14" creationId="{3D0F2937-CF06-453C-B076-800064AEB49D}"/>
          </ac:spMkLst>
        </pc:spChg>
        <pc:spChg chg="mod">
          <ac:chgData name="Catherine Morgan" userId="a94b546acbe9d046" providerId="LiveId" clId="{C07EA277-1BDC-489E-9F0C-46E01C7D024F}" dt="2025-02-07T00:08:11.366" v="1410"/>
          <ac:spMkLst>
            <pc:docMk/>
            <pc:sldMk cId="2970722132" sldId="269"/>
            <ac:spMk id="16" creationId="{41D2543A-0A6F-4980-98CA-658AA8EEAC6B}"/>
          </ac:spMkLst>
        </pc:spChg>
        <pc:grpChg chg="add mod">
          <ac:chgData name="Catherine Morgan" userId="a94b546acbe9d046" providerId="LiveId" clId="{C07EA277-1BDC-489E-9F0C-46E01C7D024F}" dt="2025-02-07T00:08:11.366" v="1410"/>
          <ac:grpSpMkLst>
            <pc:docMk/>
            <pc:sldMk cId="2970722132" sldId="269"/>
            <ac:grpSpMk id="10" creationId="{83F0465A-8953-42AC-8F67-7B9A54E660A2}"/>
          </ac:grpSpMkLst>
        </pc:grpChg>
        <pc:grpChg chg="mod">
          <ac:chgData name="Catherine Morgan" userId="a94b546acbe9d046" providerId="LiveId" clId="{C07EA277-1BDC-489E-9F0C-46E01C7D024F}" dt="2025-02-07T00:08:11.366" v="1410"/>
          <ac:grpSpMkLst>
            <pc:docMk/>
            <pc:sldMk cId="2970722132" sldId="269"/>
            <ac:grpSpMk id="12" creationId="{71E1A328-D621-4993-B11B-011ED169AC99}"/>
          </ac:grpSpMkLst>
        </pc:grpChg>
        <pc:picChg chg="add mod">
          <ac:chgData name="Catherine Morgan" userId="a94b546acbe9d046" providerId="LiveId" clId="{C07EA277-1BDC-489E-9F0C-46E01C7D024F}" dt="2025-02-07T00:08:11.366" v="1410"/>
          <ac:picMkLst>
            <pc:docMk/>
            <pc:sldMk cId="2970722132" sldId="269"/>
            <ac:picMk id="4" creationId="{21A24CDB-64E9-C446-A87A-767DF380ABB9}"/>
          </ac:picMkLst>
        </pc:picChg>
      </pc:sldChg>
      <pc:sldChg chg="addSp delSp modSp mod setBg addAnim modAnim delDesignElem">
        <pc:chgData name="Catherine Morgan" userId="a94b546acbe9d046" providerId="LiveId" clId="{C07EA277-1BDC-489E-9F0C-46E01C7D024F}" dt="2025-02-13T10:01:10.037" v="5185" actId="1076"/>
        <pc:sldMkLst>
          <pc:docMk/>
          <pc:sldMk cId="977158819" sldId="270"/>
        </pc:sldMkLst>
        <pc:spChg chg="mod">
          <ac:chgData name="Catherine Morgan" userId="a94b546acbe9d046" providerId="LiveId" clId="{C07EA277-1BDC-489E-9F0C-46E01C7D024F}" dt="2025-02-07T02:52:40.941" v="4214" actId="14100"/>
          <ac:spMkLst>
            <pc:docMk/>
            <pc:sldMk cId="977158819" sldId="270"/>
            <ac:spMk id="2" creationId="{091ACE51-2F51-8D91-BA4F-812C02B7A94D}"/>
          </ac:spMkLst>
        </pc:spChg>
        <pc:spChg chg="mod">
          <ac:chgData name="Catherine Morgan" userId="a94b546acbe9d046" providerId="LiveId" clId="{C07EA277-1BDC-489E-9F0C-46E01C7D024F}" dt="2025-02-07T00:08:11.366" v="1410"/>
          <ac:spMkLst>
            <pc:docMk/>
            <pc:sldMk cId="977158819" sldId="270"/>
            <ac:spMk id="7" creationId="{50CE1BBA-977A-4210-A80D-8A0BAAA18BE2}"/>
          </ac:spMkLst>
        </pc:spChg>
        <pc:spChg chg="add mod">
          <ac:chgData name="Catherine Morgan" userId="a94b546acbe9d046" providerId="LiveId" clId="{C07EA277-1BDC-489E-9F0C-46E01C7D024F}" dt="2025-02-07T00:08:11.366" v="1410"/>
          <ac:spMkLst>
            <pc:docMk/>
            <pc:sldMk cId="977158819" sldId="270"/>
            <ac:spMk id="8" creationId="{84524344-6823-49EA-89D4-E36A82A9FD62}"/>
          </ac:spMkLst>
        </pc:spChg>
        <pc:spChg chg="mod">
          <ac:chgData name="Catherine Morgan" userId="a94b546acbe9d046" providerId="LiveId" clId="{C07EA277-1BDC-489E-9F0C-46E01C7D024F}" dt="2025-02-07T00:08:11.366" v="1410"/>
          <ac:spMkLst>
            <pc:docMk/>
            <pc:sldMk cId="977158819" sldId="270"/>
            <ac:spMk id="9" creationId="{41D2543A-0A6F-4980-98CA-658AA8EEAC6B}"/>
          </ac:spMkLst>
        </pc:spChg>
        <pc:spChg chg="add mod">
          <ac:chgData name="Catherine Morgan" userId="a94b546acbe9d046" providerId="LiveId" clId="{C07EA277-1BDC-489E-9F0C-46E01C7D024F}" dt="2025-02-13T10:01:10.037" v="5185" actId="1076"/>
          <ac:spMkLst>
            <pc:docMk/>
            <pc:sldMk cId="977158819" sldId="270"/>
            <ac:spMk id="13" creationId="{F1C61272-7CB5-BDFA-BA51-191CAEE6EA1E}"/>
          </ac:spMkLst>
        </pc:spChg>
        <pc:spChg chg="mod">
          <ac:chgData name="Catherine Morgan" userId="a94b546acbe9d046" providerId="LiveId" clId="{C07EA277-1BDC-489E-9F0C-46E01C7D024F}" dt="2025-02-07T00:08:11.366" v="1410"/>
          <ac:spMkLst>
            <pc:docMk/>
            <pc:sldMk cId="977158819" sldId="270"/>
            <ac:spMk id="14" creationId="{3D0F2937-CF06-453C-B076-800064AEB49D}"/>
          </ac:spMkLst>
        </pc:spChg>
        <pc:grpChg chg="add mod">
          <ac:chgData name="Catherine Morgan" userId="a94b546acbe9d046" providerId="LiveId" clId="{C07EA277-1BDC-489E-9F0C-46E01C7D024F}" dt="2025-02-07T00:08:11.366" v="1410"/>
          <ac:grpSpMkLst>
            <pc:docMk/>
            <pc:sldMk cId="977158819" sldId="270"/>
            <ac:grpSpMk id="10" creationId="{83F0465A-8953-42AC-8F67-7B9A54E660A2}"/>
          </ac:grpSpMkLst>
        </pc:grpChg>
        <pc:grpChg chg="mod">
          <ac:chgData name="Catherine Morgan" userId="a94b546acbe9d046" providerId="LiveId" clId="{C07EA277-1BDC-489E-9F0C-46E01C7D024F}" dt="2025-02-07T00:08:11.366" v="1410"/>
          <ac:grpSpMkLst>
            <pc:docMk/>
            <pc:sldMk cId="977158819" sldId="270"/>
            <ac:grpSpMk id="12" creationId="{71E1A328-D621-4993-B11B-011ED169AC99}"/>
          </ac:grpSpMkLst>
        </pc:grpChg>
      </pc:sldChg>
      <pc:sldChg chg="addSp modSp new mod setBg setClrOvrMap delDesignElem">
        <pc:chgData name="Catherine Morgan" userId="a94b546acbe9d046" providerId="LiveId" clId="{C07EA277-1BDC-489E-9F0C-46E01C7D024F}" dt="2025-02-07T02:14:21.586" v="3929" actId="6549"/>
        <pc:sldMkLst>
          <pc:docMk/>
          <pc:sldMk cId="110902113" sldId="271"/>
        </pc:sldMkLst>
        <pc:spChg chg="mod">
          <ac:chgData name="Catherine Morgan" userId="a94b546acbe9d046" providerId="LiveId" clId="{C07EA277-1BDC-489E-9F0C-46E01C7D024F}" dt="2025-02-07T00:08:11.366" v="1410"/>
          <ac:spMkLst>
            <pc:docMk/>
            <pc:sldMk cId="110902113" sldId="271"/>
            <ac:spMk id="2" creationId="{F7C768C5-C7BA-A7AE-AD3E-552FDCB8A947}"/>
          </ac:spMkLst>
        </pc:spChg>
        <pc:spChg chg="mod">
          <ac:chgData name="Catherine Morgan" userId="a94b546acbe9d046" providerId="LiveId" clId="{C07EA277-1BDC-489E-9F0C-46E01C7D024F}" dt="2025-02-07T02:14:21.586" v="3929" actId="6549"/>
          <ac:spMkLst>
            <pc:docMk/>
            <pc:sldMk cId="110902113" sldId="271"/>
            <ac:spMk id="3" creationId="{01940AFE-8CCA-29D4-2E6B-04D642037051}"/>
          </ac:spMkLst>
        </pc:spChg>
        <pc:spChg chg="add mod">
          <ac:chgData name="Catherine Morgan" userId="a94b546acbe9d046" providerId="LiveId" clId="{C07EA277-1BDC-489E-9F0C-46E01C7D024F}" dt="2025-02-07T00:08:11.366" v="1410"/>
          <ac:spMkLst>
            <pc:docMk/>
            <pc:sldMk cId="110902113" sldId="271"/>
            <ac:spMk id="8" creationId="{C6D09588-9668-4D38-8AD4-C27CF2B2D41C}"/>
          </ac:spMkLst>
        </pc:spChg>
        <pc:spChg chg="mod">
          <ac:chgData name="Catherine Morgan" userId="a94b546acbe9d046" providerId="LiveId" clId="{C07EA277-1BDC-489E-9F0C-46E01C7D024F}" dt="2025-02-07T00:08:11.366" v="1410"/>
          <ac:spMkLst>
            <pc:docMk/>
            <pc:sldMk cId="110902113" sldId="271"/>
            <ac:spMk id="11" creationId="{4F778866-9933-4309-8E11-F83DDDBB10C8}"/>
          </ac:spMkLst>
        </pc:spChg>
        <pc:spChg chg="mod">
          <ac:chgData name="Catherine Morgan" userId="a94b546acbe9d046" providerId="LiveId" clId="{C07EA277-1BDC-489E-9F0C-46E01C7D024F}" dt="2025-02-07T00:08:11.366" v="1410"/>
          <ac:spMkLst>
            <pc:docMk/>
            <pc:sldMk cId="110902113" sldId="271"/>
            <ac:spMk id="13" creationId="{65E4ED97-1207-4104-A25F-8791916BF24C}"/>
          </ac:spMkLst>
        </pc:spChg>
        <pc:spChg chg="mod">
          <ac:chgData name="Catherine Morgan" userId="a94b546acbe9d046" providerId="LiveId" clId="{C07EA277-1BDC-489E-9F0C-46E01C7D024F}" dt="2025-02-07T00:08:11.366" v="1410"/>
          <ac:spMkLst>
            <pc:docMk/>
            <pc:sldMk cId="110902113" sldId="271"/>
            <ac:spMk id="14" creationId="{024CB190-EFCD-4B40-9CDD-E3C0EB4B3C2D}"/>
          </ac:spMkLst>
        </pc:spChg>
        <pc:grpChg chg="add mod">
          <ac:chgData name="Catherine Morgan" userId="a94b546acbe9d046" providerId="LiveId" clId="{C07EA277-1BDC-489E-9F0C-46E01C7D024F}" dt="2025-02-07T00:08:11.366" v="1410"/>
          <ac:grpSpMkLst>
            <pc:docMk/>
            <pc:sldMk cId="110902113" sldId="271"/>
            <ac:grpSpMk id="10" creationId="{95A28492-272D-4814-AE2C-61575C989EA3}"/>
          </ac:grpSpMkLst>
        </pc:grpChg>
        <pc:grpChg chg="mod">
          <ac:chgData name="Catherine Morgan" userId="a94b546acbe9d046" providerId="LiveId" clId="{C07EA277-1BDC-489E-9F0C-46E01C7D024F}" dt="2025-02-07T00:08:11.366" v="1410"/>
          <ac:grpSpMkLst>
            <pc:docMk/>
            <pc:sldMk cId="110902113" sldId="271"/>
            <ac:grpSpMk id="12" creationId="{6D21D106-ABCB-4A50-84B3-D35C3B2B67B8}"/>
          </ac:grpSpMkLst>
        </pc:grpChg>
        <pc:picChg chg="add mod">
          <ac:chgData name="Catherine Morgan" userId="a94b546acbe9d046" providerId="LiveId" clId="{C07EA277-1BDC-489E-9F0C-46E01C7D024F}" dt="2025-02-07T01:06:58.673" v="2779" actId="1076"/>
          <ac:picMkLst>
            <pc:docMk/>
            <pc:sldMk cId="110902113" sldId="271"/>
            <ac:picMk id="4" creationId="{49049550-9052-DC3E-3FE2-DB8FF7490168}"/>
          </ac:picMkLst>
        </pc:picChg>
      </pc:sldChg>
      <pc:sldChg chg="addSp delSp modSp new mod ord setBg">
        <pc:chgData name="Catherine Morgan" userId="a94b546acbe9d046" providerId="LiveId" clId="{C07EA277-1BDC-489E-9F0C-46E01C7D024F}" dt="2025-02-07T00:15:14.479" v="1472" actId="1076"/>
        <pc:sldMkLst>
          <pc:docMk/>
          <pc:sldMk cId="2777136457" sldId="272"/>
        </pc:sldMkLst>
        <pc:spChg chg="mod">
          <ac:chgData name="Catherine Morgan" userId="a94b546acbe9d046" providerId="LiveId" clId="{C07EA277-1BDC-489E-9F0C-46E01C7D024F}" dt="2025-02-07T00:15:14.479" v="1472" actId="1076"/>
          <ac:spMkLst>
            <pc:docMk/>
            <pc:sldMk cId="2777136457" sldId="272"/>
            <ac:spMk id="2" creationId="{9C0FAC7F-688E-8DCF-DB35-C313DC6DEE77}"/>
          </ac:spMkLst>
        </pc:spChg>
        <pc:spChg chg="mod">
          <ac:chgData name="Catherine Morgan" userId="a94b546acbe9d046" providerId="LiveId" clId="{C07EA277-1BDC-489E-9F0C-46E01C7D024F}" dt="2025-02-07T00:08:11.366" v="1410"/>
          <ac:spMkLst>
            <pc:docMk/>
            <pc:sldMk cId="2777136457" sldId="272"/>
            <ac:spMk id="3" creationId="{AA911327-7146-EFAB-643F-A7A6AAE22656}"/>
          </ac:spMkLst>
        </pc:spChg>
        <pc:spChg chg="add mod">
          <ac:chgData name="Catherine Morgan" userId="a94b546acbe9d046" providerId="LiveId" clId="{C07EA277-1BDC-489E-9F0C-46E01C7D024F}" dt="2025-02-07T00:08:11.366" v="1410"/>
          <ac:spMkLst>
            <pc:docMk/>
            <pc:sldMk cId="2777136457" sldId="272"/>
            <ac:spMk id="5" creationId="{C40FA5D3-98F2-BA80-C18F-E2469BC3BF9C}"/>
          </ac:spMkLst>
        </pc:spChg>
        <pc:picChg chg="add mod">
          <ac:chgData name="Catherine Morgan" userId="a94b546acbe9d046" providerId="LiveId" clId="{C07EA277-1BDC-489E-9F0C-46E01C7D024F}" dt="2025-02-07T00:08:11.366" v="1410"/>
          <ac:picMkLst>
            <pc:docMk/>
            <pc:sldMk cId="2777136457" sldId="272"/>
            <ac:picMk id="6" creationId="{2D944001-25A2-173A-755F-CCE360DDD37C}"/>
          </ac:picMkLst>
        </pc:picChg>
      </pc:sldChg>
      <pc:sldChg chg="addSp delSp modSp mod ord modAnim delDesignElem">
        <pc:chgData name="Catherine Morgan" userId="a94b546acbe9d046" providerId="LiveId" clId="{C07EA277-1BDC-489E-9F0C-46E01C7D024F}" dt="2025-02-07T02:36:19.721" v="4104"/>
        <pc:sldMkLst>
          <pc:docMk/>
          <pc:sldMk cId="235476127" sldId="273"/>
        </pc:sldMkLst>
        <pc:spChg chg="mod">
          <ac:chgData name="Catherine Morgan" userId="a94b546acbe9d046" providerId="LiveId" clId="{C07EA277-1BDC-489E-9F0C-46E01C7D024F}" dt="2025-02-07T00:41:43.512" v="2229" actId="20577"/>
          <ac:spMkLst>
            <pc:docMk/>
            <pc:sldMk cId="235476127" sldId="273"/>
            <ac:spMk id="2" creationId="{C43398B9-FBA1-0B55-5FD2-982867FBA937}"/>
          </ac:spMkLst>
        </pc:spChg>
        <pc:spChg chg="mod">
          <ac:chgData name="Catherine Morgan" userId="a94b546acbe9d046" providerId="LiveId" clId="{C07EA277-1BDC-489E-9F0C-46E01C7D024F}" dt="2025-02-07T00:08:11.366" v="1410"/>
          <ac:spMkLst>
            <pc:docMk/>
            <pc:sldMk cId="235476127" sldId="273"/>
            <ac:spMk id="4" creationId="{4FF5ACE3-FED8-2295-B722-5B0C3EECC511}"/>
          </ac:spMkLst>
        </pc:spChg>
        <pc:spChg chg="add mod">
          <ac:chgData name="Catherine Morgan" userId="a94b546acbe9d046" providerId="LiveId" clId="{C07EA277-1BDC-489E-9F0C-46E01C7D024F}" dt="2025-02-07T00:08:11.366" v="1410"/>
          <ac:spMkLst>
            <pc:docMk/>
            <pc:sldMk cId="235476127" sldId="273"/>
            <ac:spMk id="47" creationId="{F8B95397-CFD3-0884-3D1F-418B565ED200}"/>
          </ac:spMkLst>
        </pc:spChg>
        <pc:spChg chg="mod">
          <ac:chgData name="Catherine Morgan" userId="a94b546acbe9d046" providerId="LiveId" clId="{C07EA277-1BDC-489E-9F0C-46E01C7D024F}" dt="2025-02-07T00:08:11.366" v="1410"/>
          <ac:spMkLst>
            <pc:docMk/>
            <pc:sldMk cId="235476127" sldId="273"/>
            <ac:spMk id="54" creationId="{6627E203-4C2C-B81B-6575-5F193434B786}"/>
          </ac:spMkLst>
        </pc:spChg>
        <pc:spChg chg="mod">
          <ac:chgData name="Catherine Morgan" userId="a94b546acbe9d046" providerId="LiveId" clId="{C07EA277-1BDC-489E-9F0C-46E01C7D024F}" dt="2025-02-07T00:08:11.366" v="1410"/>
          <ac:spMkLst>
            <pc:docMk/>
            <pc:sldMk cId="235476127" sldId="273"/>
            <ac:spMk id="55" creationId="{58923BE5-2D84-40B9-4F59-01D78009AEE5}"/>
          </ac:spMkLst>
        </pc:spChg>
        <pc:spChg chg="mod">
          <ac:chgData name="Catherine Morgan" userId="a94b546acbe9d046" providerId="LiveId" clId="{C07EA277-1BDC-489E-9F0C-46E01C7D024F}" dt="2025-02-07T00:08:11.366" v="1410"/>
          <ac:spMkLst>
            <pc:docMk/>
            <pc:sldMk cId="235476127" sldId="273"/>
            <ac:spMk id="56" creationId="{F185BFB5-E33E-3DA6-EB06-6EF9C2672380}"/>
          </ac:spMkLst>
        </pc:spChg>
        <pc:spChg chg="mod">
          <ac:chgData name="Catherine Morgan" userId="a94b546acbe9d046" providerId="LiveId" clId="{C07EA277-1BDC-489E-9F0C-46E01C7D024F}" dt="2025-02-07T00:08:11.366" v="1410"/>
          <ac:spMkLst>
            <pc:docMk/>
            <pc:sldMk cId="235476127" sldId="273"/>
            <ac:spMk id="57" creationId="{9BD11591-F5B2-A26B-204E-EF6B71FF13B3}"/>
          </ac:spMkLst>
        </pc:spChg>
        <pc:spChg chg="mod">
          <ac:chgData name="Catherine Morgan" userId="a94b546acbe9d046" providerId="LiveId" clId="{C07EA277-1BDC-489E-9F0C-46E01C7D024F}" dt="2025-02-07T00:08:11.366" v="1410"/>
          <ac:spMkLst>
            <pc:docMk/>
            <pc:sldMk cId="235476127" sldId="273"/>
            <ac:spMk id="58" creationId="{61B72DFE-B696-7446-1366-8139573AA6FD}"/>
          </ac:spMkLst>
        </pc:spChg>
        <pc:spChg chg="mod">
          <ac:chgData name="Catherine Morgan" userId="a94b546acbe9d046" providerId="LiveId" clId="{C07EA277-1BDC-489E-9F0C-46E01C7D024F}" dt="2025-02-07T00:08:11.366" v="1410"/>
          <ac:spMkLst>
            <pc:docMk/>
            <pc:sldMk cId="235476127" sldId="273"/>
            <ac:spMk id="59" creationId="{A8C7CA84-CF5B-2F5B-F808-2E6C7E4F5352}"/>
          </ac:spMkLst>
        </pc:spChg>
        <pc:picChg chg="mod">
          <ac:chgData name="Catherine Morgan" userId="a94b546acbe9d046" providerId="LiveId" clId="{C07EA277-1BDC-489E-9F0C-46E01C7D024F}" dt="2025-02-07T00:08:11.366" v="1410"/>
          <ac:picMkLst>
            <pc:docMk/>
            <pc:sldMk cId="235476127" sldId="273"/>
            <ac:picMk id="43" creationId="{6FD85285-D26D-4A90-D092-57B368D44FC6}"/>
          </ac:picMkLst>
        </pc:picChg>
      </pc:sldChg>
      <pc:sldChg chg="new del">
        <pc:chgData name="Catherine Morgan" userId="a94b546acbe9d046" providerId="LiveId" clId="{C07EA277-1BDC-489E-9F0C-46E01C7D024F}" dt="2025-02-06T23:06:31.557" v="1111" actId="680"/>
        <pc:sldMkLst>
          <pc:docMk/>
          <pc:sldMk cId="1928642933" sldId="273"/>
        </pc:sldMkLst>
      </pc:sldChg>
      <pc:sldChg chg="addSp del delDesignElem">
        <pc:chgData name="Catherine Morgan" userId="a94b546acbe9d046" providerId="LiveId" clId="{C07EA277-1BDC-489E-9F0C-46E01C7D024F}" dt="2025-02-06T23:32:31.726" v="1163"/>
        <pc:sldMkLst>
          <pc:docMk/>
          <pc:sldMk cId="3771149533" sldId="273"/>
        </pc:sldMkLst>
      </pc:sldChg>
      <pc:sldChg chg="addSp del delDesignElem">
        <pc:chgData name="Catherine Morgan" userId="a94b546acbe9d046" providerId="LiveId" clId="{C07EA277-1BDC-489E-9F0C-46E01C7D024F}" dt="2025-02-06T23:06:50.241" v="1113"/>
        <pc:sldMkLst>
          <pc:docMk/>
          <pc:sldMk cId="4256962966" sldId="273"/>
        </pc:sldMkLst>
      </pc:sldChg>
      <pc:sldChg chg="addSp delSp add del setBg delDesignElem">
        <pc:chgData name="Catherine Morgan" userId="a94b546acbe9d046" providerId="LiveId" clId="{C07EA277-1BDC-489E-9F0C-46E01C7D024F}" dt="2025-02-06T23:32:48.190" v="1166"/>
        <pc:sldMkLst>
          <pc:docMk/>
          <pc:sldMk cId="814739339" sldId="274"/>
        </pc:sldMkLst>
      </pc:sldChg>
      <pc:sldChg chg="addSp delSp add del setBg delDesignElem">
        <pc:chgData name="Catherine Morgan" userId="a94b546acbe9d046" providerId="LiveId" clId="{C07EA277-1BDC-489E-9F0C-46E01C7D024F}" dt="2025-02-06T23:06:29.821" v="1110"/>
        <pc:sldMkLst>
          <pc:docMk/>
          <pc:sldMk cId="2662709965" sldId="274"/>
        </pc:sldMkLst>
      </pc:sldChg>
      <pc:sldChg chg="addSp delSp modSp mod delDesignElem">
        <pc:chgData name="Catherine Morgan" userId="a94b546acbe9d046" providerId="LiveId" clId="{C07EA277-1BDC-489E-9F0C-46E01C7D024F}" dt="2025-02-07T00:09:11.641" v="1415" actId="478"/>
        <pc:sldMkLst>
          <pc:docMk/>
          <pc:sldMk cId="3690475850" sldId="274"/>
        </pc:sldMkLst>
        <pc:spChg chg="add mod">
          <ac:chgData name="Catherine Morgan" userId="a94b546acbe9d046" providerId="LiveId" clId="{C07EA277-1BDC-489E-9F0C-46E01C7D024F}" dt="2025-02-07T00:08:11.366" v="1410"/>
          <ac:spMkLst>
            <pc:docMk/>
            <pc:sldMk cId="3690475850" sldId="274"/>
            <ac:spMk id="8" creationId="{7E3DD950-20A7-C67C-5DD7-8D322B824922}"/>
          </ac:spMkLst>
        </pc:spChg>
        <pc:spChg chg="mod">
          <ac:chgData name="Catherine Morgan" userId="a94b546acbe9d046" providerId="LiveId" clId="{C07EA277-1BDC-489E-9F0C-46E01C7D024F}" dt="2025-02-07T00:08:11.366" v="1410"/>
          <ac:spMkLst>
            <pc:docMk/>
            <pc:sldMk cId="3690475850" sldId="274"/>
            <ac:spMk id="11" creationId="{AE80B406-2991-66A7-14FE-4FD1157FDD3C}"/>
          </ac:spMkLst>
        </pc:spChg>
        <pc:spChg chg="mod">
          <ac:chgData name="Catherine Morgan" userId="a94b546acbe9d046" providerId="LiveId" clId="{C07EA277-1BDC-489E-9F0C-46E01C7D024F}" dt="2025-02-07T00:08:11.366" v="1410"/>
          <ac:spMkLst>
            <pc:docMk/>
            <pc:sldMk cId="3690475850" sldId="274"/>
            <ac:spMk id="13" creationId="{4C7A1D11-3B08-51DB-F049-BE1153295CCD}"/>
          </ac:spMkLst>
        </pc:spChg>
        <pc:spChg chg="mod">
          <ac:chgData name="Catherine Morgan" userId="a94b546acbe9d046" providerId="LiveId" clId="{C07EA277-1BDC-489E-9F0C-46E01C7D024F}" dt="2025-02-07T00:08:11.366" v="1410"/>
          <ac:spMkLst>
            <pc:docMk/>
            <pc:sldMk cId="3690475850" sldId="274"/>
            <ac:spMk id="14" creationId="{79023BCD-5400-9357-FFA2-83BCECED61E9}"/>
          </ac:spMkLst>
        </pc:spChg>
        <pc:grpChg chg="add mod">
          <ac:chgData name="Catherine Morgan" userId="a94b546acbe9d046" providerId="LiveId" clId="{C07EA277-1BDC-489E-9F0C-46E01C7D024F}" dt="2025-02-07T00:08:11.366" v="1410"/>
          <ac:grpSpMkLst>
            <pc:docMk/>
            <pc:sldMk cId="3690475850" sldId="274"/>
            <ac:grpSpMk id="10" creationId="{83D1B87C-9D3E-C31B-D12B-0098F8C0B303}"/>
          </ac:grpSpMkLst>
        </pc:grpChg>
        <pc:grpChg chg="mod">
          <ac:chgData name="Catherine Morgan" userId="a94b546acbe9d046" providerId="LiveId" clId="{C07EA277-1BDC-489E-9F0C-46E01C7D024F}" dt="2025-02-07T00:08:11.366" v="1410"/>
          <ac:grpSpMkLst>
            <pc:docMk/>
            <pc:sldMk cId="3690475850" sldId="274"/>
            <ac:grpSpMk id="12" creationId="{29B9B079-5B35-DBE0-6212-7870E1D2D027}"/>
          </ac:grpSpMkLst>
        </pc:grpChg>
        <pc:picChg chg="add mod modCrop">
          <ac:chgData name="Catherine Morgan" userId="a94b546acbe9d046" providerId="LiveId" clId="{C07EA277-1BDC-489E-9F0C-46E01C7D024F}" dt="2025-02-07T00:09:07.391" v="1414" actId="14100"/>
          <ac:picMkLst>
            <pc:docMk/>
            <pc:sldMk cId="3690475850" sldId="274"/>
            <ac:picMk id="16" creationId="{34081F25-BFB5-484F-2079-B6508261AD27}"/>
          </ac:picMkLst>
        </pc:picChg>
      </pc:sldChg>
      <pc:sldChg chg="new del">
        <pc:chgData name="Catherine Morgan" userId="a94b546acbe9d046" providerId="LiveId" clId="{C07EA277-1BDC-489E-9F0C-46E01C7D024F}" dt="2025-02-07T00:07:14.652" v="1387" actId="47"/>
        <pc:sldMkLst>
          <pc:docMk/>
          <pc:sldMk cId="1184840629" sldId="275"/>
        </pc:sldMkLst>
      </pc:sldChg>
      <pc:sldChg chg="modSp mod ord modAnim">
        <pc:chgData name="Catherine Morgan" userId="a94b546acbe9d046" providerId="LiveId" clId="{C07EA277-1BDC-489E-9F0C-46E01C7D024F}" dt="2025-02-07T02:39:25.867" v="4109"/>
        <pc:sldMkLst>
          <pc:docMk/>
          <pc:sldMk cId="3583725370" sldId="275"/>
        </pc:sldMkLst>
        <pc:spChg chg="mod">
          <ac:chgData name="Catherine Morgan" userId="a94b546acbe9d046" providerId="LiveId" clId="{C07EA277-1BDC-489E-9F0C-46E01C7D024F}" dt="2025-02-07T00:14:00.397" v="1467" actId="20577"/>
          <ac:spMkLst>
            <pc:docMk/>
            <pc:sldMk cId="3583725370" sldId="275"/>
            <ac:spMk id="2" creationId="{6D05BEEB-608F-9EB0-7383-DBA017190433}"/>
          </ac:spMkLst>
        </pc:spChg>
        <pc:spChg chg="mod">
          <ac:chgData name="Catherine Morgan" userId="a94b546acbe9d046" providerId="LiveId" clId="{C07EA277-1BDC-489E-9F0C-46E01C7D024F}" dt="2025-02-07T00:13:31.090" v="1457" actId="20577"/>
          <ac:spMkLst>
            <pc:docMk/>
            <pc:sldMk cId="3583725370" sldId="275"/>
            <ac:spMk id="3" creationId="{5E4390F6-52C9-15B0-C84F-EF45AFBD8B17}"/>
          </ac:spMkLst>
        </pc:spChg>
      </pc:sldChg>
      <pc:sldChg chg="addSp delSp add del setBg delDesignElem">
        <pc:chgData name="Catherine Morgan" userId="a94b546acbe9d046" providerId="LiveId" clId="{C07EA277-1BDC-489E-9F0C-46E01C7D024F}" dt="2025-02-07T00:12:22.508" v="1441"/>
        <pc:sldMkLst>
          <pc:docMk/>
          <pc:sldMk cId="3770840423" sldId="276"/>
        </pc:sldMkLst>
      </pc:sldChg>
      <pc:sldChg chg="modSp del mod">
        <pc:chgData name="Catherine Morgan" userId="a94b546acbe9d046" providerId="LiveId" clId="{C07EA277-1BDC-489E-9F0C-46E01C7D024F}" dt="2025-02-07T00:27:09.831" v="1621" actId="47"/>
        <pc:sldMkLst>
          <pc:docMk/>
          <pc:sldMk cId="3790937755" sldId="276"/>
        </pc:sldMkLst>
      </pc:sldChg>
      <pc:sldChg chg="addSp delSp modSp mod modAnim modNotesTx">
        <pc:chgData name="Catherine Morgan" userId="a94b546acbe9d046" providerId="LiveId" clId="{C07EA277-1BDC-489E-9F0C-46E01C7D024F}" dt="2025-02-13T09:18:14.230" v="4953" actId="20577"/>
        <pc:sldMkLst>
          <pc:docMk/>
          <pc:sldMk cId="3338274472" sldId="277"/>
        </pc:sldMkLst>
        <pc:spChg chg="mod">
          <ac:chgData name="Catherine Morgan" userId="a94b546acbe9d046" providerId="LiveId" clId="{C07EA277-1BDC-489E-9F0C-46E01C7D024F}" dt="2025-02-07T00:26:56.504" v="1620" actId="1076"/>
          <ac:spMkLst>
            <pc:docMk/>
            <pc:sldMk cId="3338274472" sldId="277"/>
            <ac:spMk id="2" creationId="{668D8FA8-D5E9-CC75-C3F5-4DC4A41B8B83}"/>
          </ac:spMkLst>
        </pc:spChg>
        <pc:spChg chg="mod">
          <ac:chgData name="Catherine Morgan" userId="a94b546acbe9d046" providerId="LiveId" clId="{C07EA277-1BDC-489E-9F0C-46E01C7D024F}" dt="2025-02-07T00:24:38.424" v="1572" actId="14100"/>
          <ac:spMkLst>
            <pc:docMk/>
            <pc:sldMk cId="3338274472" sldId="277"/>
            <ac:spMk id="5" creationId="{BB546425-12D9-C501-9A41-148A41D055AE}"/>
          </ac:spMkLst>
        </pc:spChg>
        <pc:spChg chg="add mod">
          <ac:chgData name="Catherine Morgan" userId="a94b546acbe9d046" providerId="LiveId" clId="{C07EA277-1BDC-489E-9F0C-46E01C7D024F}" dt="2025-02-07T00:26:16.573" v="1619" actId="20577"/>
          <ac:spMkLst>
            <pc:docMk/>
            <pc:sldMk cId="3338274472" sldId="277"/>
            <ac:spMk id="8" creationId="{341A70D0-4D89-376E-A063-A1D9DFF3615F}"/>
          </ac:spMkLst>
        </pc:spChg>
      </pc:sldChg>
      <pc:sldChg chg="addSp delSp modSp mod">
        <pc:chgData name="Catherine Morgan" userId="a94b546acbe9d046" providerId="LiveId" clId="{C07EA277-1BDC-489E-9F0C-46E01C7D024F}" dt="2025-02-07T00:30:14.347" v="1644" actId="14100"/>
        <pc:sldMkLst>
          <pc:docMk/>
          <pc:sldMk cId="3493889736" sldId="278"/>
        </pc:sldMkLst>
        <pc:picChg chg="add mod">
          <ac:chgData name="Catherine Morgan" userId="a94b546acbe9d046" providerId="LiveId" clId="{C07EA277-1BDC-489E-9F0C-46E01C7D024F}" dt="2025-02-07T00:30:14.347" v="1644" actId="14100"/>
          <ac:picMkLst>
            <pc:docMk/>
            <pc:sldMk cId="3493889736" sldId="278"/>
            <ac:picMk id="7" creationId="{9AD7B9E0-5042-733E-003A-5010D9D0A2C7}"/>
          </ac:picMkLst>
        </pc:picChg>
      </pc:sldChg>
      <pc:sldChg chg="addSp delSp modSp del mod delAnim modAnim">
        <pc:chgData name="Catherine Morgan" userId="a94b546acbe9d046" providerId="LiveId" clId="{C07EA277-1BDC-489E-9F0C-46E01C7D024F}" dt="2025-02-07T01:02:53.782" v="2758" actId="47"/>
        <pc:sldMkLst>
          <pc:docMk/>
          <pc:sldMk cId="1131328721" sldId="279"/>
        </pc:sldMkLst>
      </pc:sldChg>
      <pc:sldChg chg="add del setBg">
        <pc:chgData name="Catherine Morgan" userId="a94b546acbe9d046" providerId="LiveId" clId="{C07EA277-1BDC-489E-9F0C-46E01C7D024F}" dt="2025-02-07T00:29:48.320" v="1636"/>
        <pc:sldMkLst>
          <pc:docMk/>
          <pc:sldMk cId="3815162547" sldId="279"/>
        </pc:sldMkLst>
      </pc:sldChg>
      <pc:sldChg chg="addSp delSp add del setBg delDesignElem">
        <pc:chgData name="Catherine Morgan" userId="a94b546acbe9d046" providerId="LiveId" clId="{C07EA277-1BDC-489E-9F0C-46E01C7D024F}" dt="2025-02-07T01:00:04.258" v="2702"/>
        <pc:sldMkLst>
          <pc:docMk/>
          <pc:sldMk cId="1502952023" sldId="280"/>
        </pc:sldMkLst>
      </pc:sldChg>
      <pc:sldChg chg="addSp delSp modSp mod delAnim modAnim modNotesTx">
        <pc:chgData name="Catherine Morgan" userId="a94b546acbe9d046" providerId="LiveId" clId="{C07EA277-1BDC-489E-9F0C-46E01C7D024F}" dt="2025-02-13T09:19:31.490" v="5018" actId="20577"/>
        <pc:sldMkLst>
          <pc:docMk/>
          <pc:sldMk cId="2370321047" sldId="280"/>
        </pc:sldMkLst>
        <pc:spChg chg="add mod">
          <ac:chgData name="Catherine Morgan" userId="a94b546acbe9d046" providerId="LiveId" clId="{C07EA277-1BDC-489E-9F0C-46E01C7D024F}" dt="2025-02-07T01:01:58.194" v="2745"/>
          <ac:spMkLst>
            <pc:docMk/>
            <pc:sldMk cId="2370321047" sldId="280"/>
            <ac:spMk id="7" creationId="{592A86ED-FCE6-17D3-B4E3-181D728F62CE}"/>
          </ac:spMkLst>
        </pc:spChg>
        <pc:spChg chg="add mod">
          <ac:chgData name="Catherine Morgan" userId="a94b546acbe9d046" providerId="LiveId" clId="{C07EA277-1BDC-489E-9F0C-46E01C7D024F}" dt="2025-02-07T01:05:13.353" v="2773" actId="1076"/>
          <ac:spMkLst>
            <pc:docMk/>
            <pc:sldMk cId="2370321047" sldId="280"/>
            <ac:spMk id="15" creationId="{0301812C-C807-ED4D-08D4-EECB568148CF}"/>
          </ac:spMkLst>
        </pc:spChg>
        <pc:picChg chg="mod">
          <ac:chgData name="Catherine Morgan" userId="a94b546acbe9d046" providerId="LiveId" clId="{C07EA277-1BDC-489E-9F0C-46E01C7D024F}" dt="2025-02-07T01:05:28.762" v="2777" actId="1076"/>
          <ac:picMkLst>
            <pc:docMk/>
            <pc:sldMk cId="2370321047" sldId="280"/>
            <ac:picMk id="4" creationId="{100D2D82-D307-9ADB-BEE1-D55B94E2EDFA}"/>
          </ac:picMkLst>
        </pc:picChg>
      </pc:sldChg>
      <pc:sldChg chg="addSp delSp modSp mod modAnim modNotesTx">
        <pc:chgData name="Catherine Morgan" userId="a94b546acbe9d046" providerId="LiveId" clId="{C07EA277-1BDC-489E-9F0C-46E01C7D024F}" dt="2025-02-19T08:51:09.041" v="5564" actId="20577"/>
        <pc:sldMkLst>
          <pc:docMk/>
          <pc:sldMk cId="3536154560" sldId="281"/>
        </pc:sldMkLst>
        <pc:spChg chg="add mod">
          <ac:chgData name="Catherine Morgan" userId="a94b546acbe9d046" providerId="LiveId" clId="{C07EA277-1BDC-489E-9F0C-46E01C7D024F}" dt="2025-02-13T09:21:06.473" v="5024" actId="20577"/>
          <ac:spMkLst>
            <pc:docMk/>
            <pc:sldMk cId="3536154560" sldId="281"/>
            <ac:spMk id="4" creationId="{3ED15C14-903A-971B-63FF-7691157F6E66}"/>
          </ac:spMkLst>
        </pc:spChg>
      </pc:sldChg>
      <pc:sldChg chg="modSp mod modAnim modNotesTx">
        <pc:chgData name="Catherine Morgan" userId="a94b546acbe9d046" providerId="LiveId" clId="{C07EA277-1BDC-489E-9F0C-46E01C7D024F}" dt="2025-02-22T23:09:11.883" v="5615" actId="20577"/>
        <pc:sldMkLst>
          <pc:docMk/>
          <pc:sldMk cId="3551873089" sldId="282"/>
        </pc:sldMkLst>
        <pc:spChg chg="mod">
          <ac:chgData name="Catherine Morgan" userId="a94b546acbe9d046" providerId="LiveId" clId="{C07EA277-1BDC-489E-9F0C-46E01C7D024F}" dt="2025-02-22T23:08:03.029" v="5599" actId="1076"/>
          <ac:spMkLst>
            <pc:docMk/>
            <pc:sldMk cId="3551873089" sldId="282"/>
            <ac:spMk id="2" creationId="{89EEAE17-04AC-8003-FD06-7ACE6EC86157}"/>
          </ac:spMkLst>
        </pc:spChg>
        <pc:spChg chg="mod">
          <ac:chgData name="Catherine Morgan" userId="a94b546acbe9d046" providerId="LiveId" clId="{C07EA277-1BDC-489E-9F0C-46E01C7D024F}" dt="2025-02-22T23:08:27.681" v="5604" actId="20577"/>
          <ac:spMkLst>
            <pc:docMk/>
            <pc:sldMk cId="3551873089" sldId="282"/>
            <ac:spMk id="13" creationId="{B4C4F18B-5E8D-8E86-9B9A-D081F4E72524}"/>
          </ac:spMkLst>
        </pc:spChg>
      </pc:sldChg>
      <pc:sldChg chg="addSp delSp modSp mod delAnim modAnim modNotesTx">
        <pc:chgData name="Catherine Morgan" userId="a94b546acbe9d046" providerId="LiveId" clId="{C07EA277-1BDC-489E-9F0C-46E01C7D024F}" dt="2025-02-13T10:01:56.434" v="5252" actId="20577"/>
        <pc:sldMkLst>
          <pc:docMk/>
          <pc:sldMk cId="3567813715" sldId="283"/>
        </pc:sldMkLst>
        <pc:spChg chg="mod">
          <ac:chgData name="Catherine Morgan" userId="a94b546acbe9d046" providerId="LiveId" clId="{C07EA277-1BDC-489E-9F0C-46E01C7D024F}" dt="2025-02-07T03:23:51.622" v="4552" actId="1076"/>
          <ac:spMkLst>
            <pc:docMk/>
            <pc:sldMk cId="3567813715" sldId="283"/>
            <ac:spMk id="2" creationId="{25D0D248-ADD7-49AF-2F4F-B4E0D8F86565}"/>
          </ac:spMkLst>
        </pc:spChg>
        <pc:spChg chg="add mod">
          <ac:chgData name="Catherine Morgan" userId="a94b546acbe9d046" providerId="LiveId" clId="{C07EA277-1BDC-489E-9F0C-46E01C7D024F}" dt="2025-02-07T03:25:39.782" v="4710" actId="1076"/>
          <ac:spMkLst>
            <pc:docMk/>
            <pc:sldMk cId="3567813715" sldId="283"/>
            <ac:spMk id="3" creationId="{E27E74AD-4660-176C-74ED-D46418C83AB9}"/>
          </ac:spMkLst>
        </pc:spChg>
      </pc:sldChg>
      <pc:sldMasterChg chg="modSp setBg modSldLayout">
        <pc:chgData name="Catherine Morgan" userId="a94b546acbe9d046" providerId="LiveId" clId="{C07EA277-1BDC-489E-9F0C-46E01C7D024F}" dt="2025-02-07T00:08:11.366" v="1410"/>
        <pc:sldMasterMkLst>
          <pc:docMk/>
          <pc:sldMasterMk cId="2481801541" sldId="2147483648"/>
        </pc:sldMasterMkLst>
        <pc:spChg chg="mod">
          <ac:chgData name="Catherine Morgan" userId="a94b546acbe9d046" providerId="LiveId" clId="{C07EA277-1BDC-489E-9F0C-46E01C7D024F}" dt="2025-02-07T00:08:11.366" v="1410"/>
          <ac:spMkLst>
            <pc:docMk/>
            <pc:sldMasterMk cId="2481801541" sldId="2147483648"/>
            <ac:spMk id="2" creationId="{C8DB23E6-3F68-E290-4F45-FDEAD7CBE5E6}"/>
          </ac:spMkLst>
        </pc:spChg>
        <pc:spChg chg="mod">
          <ac:chgData name="Catherine Morgan" userId="a94b546acbe9d046" providerId="LiveId" clId="{C07EA277-1BDC-489E-9F0C-46E01C7D024F}" dt="2025-02-07T00:08:11.366" v="1410"/>
          <ac:spMkLst>
            <pc:docMk/>
            <pc:sldMasterMk cId="2481801541" sldId="2147483648"/>
            <ac:spMk id="3" creationId="{094D35CD-EB55-3276-7698-16ED548AE357}"/>
          </ac:spMkLst>
        </pc:spChg>
        <pc:spChg chg="mod">
          <ac:chgData name="Catherine Morgan" userId="a94b546acbe9d046" providerId="LiveId" clId="{C07EA277-1BDC-489E-9F0C-46E01C7D024F}" dt="2025-02-07T00:08:11.366" v="1410"/>
          <ac:spMkLst>
            <pc:docMk/>
            <pc:sldMasterMk cId="2481801541" sldId="2147483648"/>
            <ac:spMk id="4" creationId="{3780B537-436E-7F10-F296-09F71FAEE2F1}"/>
          </ac:spMkLst>
        </pc:spChg>
        <pc:spChg chg="mod">
          <ac:chgData name="Catherine Morgan" userId="a94b546acbe9d046" providerId="LiveId" clId="{C07EA277-1BDC-489E-9F0C-46E01C7D024F}" dt="2025-02-07T00:08:11.366" v="1410"/>
          <ac:spMkLst>
            <pc:docMk/>
            <pc:sldMasterMk cId="2481801541" sldId="2147483648"/>
            <ac:spMk id="5" creationId="{6F948475-E38F-0088-AAD3-C7A0CF0D4CFB}"/>
          </ac:spMkLst>
        </pc:spChg>
        <pc:spChg chg="mod">
          <ac:chgData name="Catherine Morgan" userId="a94b546acbe9d046" providerId="LiveId" clId="{C07EA277-1BDC-489E-9F0C-46E01C7D024F}" dt="2025-02-07T00:08:11.366" v="1410"/>
          <ac:spMkLst>
            <pc:docMk/>
            <pc:sldMasterMk cId="2481801541" sldId="2147483648"/>
            <ac:spMk id="6" creationId="{921C5E58-ABD4-9D19-E3E5-20B38BB195BA}"/>
          </ac:spMkLst>
        </pc:spChg>
        <pc:sldLayoutChg chg="modSp setBg">
          <pc:chgData name="Catherine Morgan" userId="a94b546acbe9d046" providerId="LiveId" clId="{C07EA277-1BDC-489E-9F0C-46E01C7D024F}" dt="2025-02-07T00:08:11.366" v="1410"/>
          <pc:sldLayoutMkLst>
            <pc:docMk/>
            <pc:sldMasterMk cId="2481801541" sldId="2147483648"/>
            <pc:sldLayoutMk cId="1405033524" sldId="2147483649"/>
          </pc:sldLayoutMkLst>
          <pc:spChg chg="mod">
            <ac:chgData name="Catherine Morgan" userId="a94b546acbe9d046" providerId="LiveId" clId="{C07EA277-1BDC-489E-9F0C-46E01C7D024F}" dt="2025-02-07T00:08:11.366" v="1410"/>
            <ac:spMkLst>
              <pc:docMk/>
              <pc:sldMasterMk cId="2481801541" sldId="2147483648"/>
              <pc:sldLayoutMk cId="1405033524" sldId="2147483649"/>
              <ac:spMk id="2" creationId="{C59895DD-D52D-E8FC-099E-8D2857EC919D}"/>
            </ac:spMkLst>
          </pc:spChg>
          <pc:spChg chg="mod">
            <ac:chgData name="Catherine Morgan" userId="a94b546acbe9d046" providerId="LiveId" clId="{C07EA277-1BDC-489E-9F0C-46E01C7D024F}" dt="2025-02-07T00:08:11.366" v="1410"/>
            <ac:spMkLst>
              <pc:docMk/>
              <pc:sldMasterMk cId="2481801541" sldId="2147483648"/>
              <pc:sldLayoutMk cId="1405033524" sldId="2147483649"/>
              <ac:spMk id="3" creationId="{0EDA175D-4874-E62E-0FF3-A4E3EF5ECC7E}"/>
            </ac:spMkLst>
          </pc:spChg>
        </pc:sldLayoutChg>
        <pc:sldLayoutChg chg="setBg">
          <pc:chgData name="Catherine Morgan" userId="a94b546acbe9d046" providerId="LiveId" clId="{C07EA277-1BDC-489E-9F0C-46E01C7D024F}" dt="2025-02-01T11:26:10.323" v="219"/>
          <pc:sldLayoutMkLst>
            <pc:docMk/>
            <pc:sldMasterMk cId="2481801541" sldId="2147483648"/>
            <pc:sldLayoutMk cId="2854016300" sldId="2147483650"/>
          </pc:sldLayoutMkLst>
        </pc:sldLayoutChg>
        <pc:sldLayoutChg chg="modSp setBg">
          <pc:chgData name="Catherine Morgan" userId="a94b546acbe9d046" providerId="LiveId" clId="{C07EA277-1BDC-489E-9F0C-46E01C7D024F}" dt="2025-02-07T00:08:11.366" v="1410"/>
          <pc:sldLayoutMkLst>
            <pc:docMk/>
            <pc:sldMasterMk cId="2481801541" sldId="2147483648"/>
            <pc:sldLayoutMk cId="29981239" sldId="2147483651"/>
          </pc:sldLayoutMkLst>
          <pc:spChg chg="mod">
            <ac:chgData name="Catherine Morgan" userId="a94b546acbe9d046" providerId="LiveId" clId="{C07EA277-1BDC-489E-9F0C-46E01C7D024F}" dt="2025-02-07T00:08:11.366" v="1410"/>
            <ac:spMkLst>
              <pc:docMk/>
              <pc:sldMasterMk cId="2481801541" sldId="2147483648"/>
              <pc:sldLayoutMk cId="29981239" sldId="2147483651"/>
              <ac:spMk id="2" creationId="{43006CD1-3D6E-F152-49F5-455B69909D6E}"/>
            </ac:spMkLst>
          </pc:spChg>
          <pc:spChg chg="mod">
            <ac:chgData name="Catherine Morgan" userId="a94b546acbe9d046" providerId="LiveId" clId="{C07EA277-1BDC-489E-9F0C-46E01C7D024F}" dt="2025-02-07T00:08:11.366" v="1410"/>
            <ac:spMkLst>
              <pc:docMk/>
              <pc:sldMasterMk cId="2481801541" sldId="2147483648"/>
              <pc:sldLayoutMk cId="29981239" sldId="2147483651"/>
              <ac:spMk id="3" creationId="{17C6635F-F93D-A9FA-91FB-5710261F4D19}"/>
            </ac:spMkLst>
          </pc:spChg>
        </pc:sldLayoutChg>
        <pc:sldLayoutChg chg="modSp setBg">
          <pc:chgData name="Catherine Morgan" userId="a94b546acbe9d046" providerId="LiveId" clId="{C07EA277-1BDC-489E-9F0C-46E01C7D024F}" dt="2025-02-07T00:08:11.366" v="1410"/>
          <pc:sldLayoutMkLst>
            <pc:docMk/>
            <pc:sldMasterMk cId="2481801541" sldId="2147483648"/>
            <pc:sldLayoutMk cId="1356200823" sldId="2147483652"/>
          </pc:sldLayoutMkLst>
          <pc:spChg chg="mod">
            <ac:chgData name="Catherine Morgan" userId="a94b546acbe9d046" providerId="LiveId" clId="{C07EA277-1BDC-489E-9F0C-46E01C7D024F}" dt="2025-02-07T00:08:11.366" v="1410"/>
            <ac:spMkLst>
              <pc:docMk/>
              <pc:sldMasterMk cId="2481801541" sldId="2147483648"/>
              <pc:sldLayoutMk cId="1356200823" sldId="2147483652"/>
              <ac:spMk id="3" creationId="{E20DD58D-5A95-5716-BBCE-6345515BC148}"/>
            </ac:spMkLst>
          </pc:spChg>
          <pc:spChg chg="mod">
            <ac:chgData name="Catherine Morgan" userId="a94b546acbe9d046" providerId="LiveId" clId="{C07EA277-1BDC-489E-9F0C-46E01C7D024F}" dt="2025-02-07T00:08:11.366" v="1410"/>
            <ac:spMkLst>
              <pc:docMk/>
              <pc:sldMasterMk cId="2481801541" sldId="2147483648"/>
              <pc:sldLayoutMk cId="1356200823" sldId="2147483652"/>
              <ac:spMk id="4" creationId="{DE9416AE-E12F-5E84-41BB-04CC31CDB398}"/>
            </ac:spMkLst>
          </pc:spChg>
        </pc:sldLayoutChg>
        <pc:sldLayoutChg chg="modSp setBg">
          <pc:chgData name="Catherine Morgan" userId="a94b546acbe9d046" providerId="LiveId" clId="{C07EA277-1BDC-489E-9F0C-46E01C7D024F}" dt="2025-02-07T00:08:11.366" v="1410"/>
          <pc:sldLayoutMkLst>
            <pc:docMk/>
            <pc:sldMasterMk cId="2481801541" sldId="2147483648"/>
            <pc:sldLayoutMk cId="4262351337" sldId="2147483653"/>
          </pc:sldLayoutMkLst>
          <pc:spChg chg="mod">
            <ac:chgData name="Catherine Morgan" userId="a94b546acbe9d046" providerId="LiveId" clId="{C07EA277-1BDC-489E-9F0C-46E01C7D024F}" dt="2025-02-07T00:08:11.366" v="1410"/>
            <ac:spMkLst>
              <pc:docMk/>
              <pc:sldMasterMk cId="2481801541" sldId="2147483648"/>
              <pc:sldLayoutMk cId="4262351337" sldId="2147483653"/>
              <ac:spMk id="2" creationId="{E6B45915-322E-72C7-BD1B-62411E0C6B99}"/>
            </ac:spMkLst>
          </pc:spChg>
          <pc:spChg chg="mod">
            <ac:chgData name="Catherine Morgan" userId="a94b546acbe9d046" providerId="LiveId" clId="{C07EA277-1BDC-489E-9F0C-46E01C7D024F}" dt="2025-02-07T00:08:11.366" v="1410"/>
            <ac:spMkLst>
              <pc:docMk/>
              <pc:sldMasterMk cId="2481801541" sldId="2147483648"/>
              <pc:sldLayoutMk cId="4262351337" sldId="2147483653"/>
              <ac:spMk id="3" creationId="{7B21B71B-B9F0-5124-FA76-5D7BD8277A8B}"/>
            </ac:spMkLst>
          </pc:spChg>
          <pc:spChg chg="mod">
            <ac:chgData name="Catherine Morgan" userId="a94b546acbe9d046" providerId="LiveId" clId="{C07EA277-1BDC-489E-9F0C-46E01C7D024F}" dt="2025-02-07T00:08:11.366" v="1410"/>
            <ac:spMkLst>
              <pc:docMk/>
              <pc:sldMasterMk cId="2481801541" sldId="2147483648"/>
              <pc:sldLayoutMk cId="4262351337" sldId="2147483653"/>
              <ac:spMk id="4" creationId="{613F738E-EAAF-76E4-B0E1-28E201CCFF30}"/>
            </ac:spMkLst>
          </pc:spChg>
          <pc:spChg chg="mod">
            <ac:chgData name="Catherine Morgan" userId="a94b546acbe9d046" providerId="LiveId" clId="{C07EA277-1BDC-489E-9F0C-46E01C7D024F}" dt="2025-02-07T00:08:11.366" v="1410"/>
            <ac:spMkLst>
              <pc:docMk/>
              <pc:sldMasterMk cId="2481801541" sldId="2147483648"/>
              <pc:sldLayoutMk cId="4262351337" sldId="2147483653"/>
              <ac:spMk id="5" creationId="{A8F3BC42-DC5F-543B-11EA-596B29E49568}"/>
            </ac:spMkLst>
          </pc:spChg>
          <pc:spChg chg="mod">
            <ac:chgData name="Catherine Morgan" userId="a94b546acbe9d046" providerId="LiveId" clId="{C07EA277-1BDC-489E-9F0C-46E01C7D024F}" dt="2025-02-07T00:08:11.366" v="1410"/>
            <ac:spMkLst>
              <pc:docMk/>
              <pc:sldMasterMk cId="2481801541" sldId="2147483648"/>
              <pc:sldLayoutMk cId="4262351337" sldId="2147483653"/>
              <ac:spMk id="6" creationId="{EEF56D81-824F-A1DE-E812-5F467D6B4D7D}"/>
            </ac:spMkLst>
          </pc:spChg>
        </pc:sldLayoutChg>
        <pc:sldLayoutChg chg="setBg">
          <pc:chgData name="Catherine Morgan" userId="a94b546acbe9d046" providerId="LiveId" clId="{C07EA277-1BDC-489E-9F0C-46E01C7D024F}" dt="2025-02-01T11:26:10.323" v="219"/>
          <pc:sldLayoutMkLst>
            <pc:docMk/>
            <pc:sldMasterMk cId="2481801541" sldId="2147483648"/>
            <pc:sldLayoutMk cId="3564346774" sldId="2147483654"/>
          </pc:sldLayoutMkLst>
        </pc:sldLayoutChg>
        <pc:sldLayoutChg chg="setBg">
          <pc:chgData name="Catherine Morgan" userId="a94b546acbe9d046" providerId="LiveId" clId="{C07EA277-1BDC-489E-9F0C-46E01C7D024F}" dt="2025-02-01T11:26:10.323" v="219"/>
          <pc:sldLayoutMkLst>
            <pc:docMk/>
            <pc:sldMasterMk cId="2481801541" sldId="2147483648"/>
            <pc:sldLayoutMk cId="1547515696" sldId="2147483655"/>
          </pc:sldLayoutMkLst>
        </pc:sldLayoutChg>
        <pc:sldLayoutChg chg="modSp setBg">
          <pc:chgData name="Catherine Morgan" userId="a94b546acbe9d046" providerId="LiveId" clId="{C07EA277-1BDC-489E-9F0C-46E01C7D024F}" dt="2025-02-07T00:08:11.366" v="1410"/>
          <pc:sldLayoutMkLst>
            <pc:docMk/>
            <pc:sldMasterMk cId="2481801541" sldId="2147483648"/>
            <pc:sldLayoutMk cId="1025612516" sldId="2147483656"/>
          </pc:sldLayoutMkLst>
          <pc:spChg chg="mod">
            <ac:chgData name="Catherine Morgan" userId="a94b546acbe9d046" providerId="LiveId" clId="{C07EA277-1BDC-489E-9F0C-46E01C7D024F}" dt="2025-02-07T00:08:11.366" v="1410"/>
            <ac:spMkLst>
              <pc:docMk/>
              <pc:sldMasterMk cId="2481801541" sldId="2147483648"/>
              <pc:sldLayoutMk cId="1025612516" sldId="2147483656"/>
              <ac:spMk id="2" creationId="{A2D1CAEB-8AC9-C66F-911D-882FDAF6E601}"/>
            </ac:spMkLst>
          </pc:spChg>
          <pc:spChg chg="mod">
            <ac:chgData name="Catherine Morgan" userId="a94b546acbe9d046" providerId="LiveId" clId="{C07EA277-1BDC-489E-9F0C-46E01C7D024F}" dt="2025-02-07T00:08:11.366" v="1410"/>
            <ac:spMkLst>
              <pc:docMk/>
              <pc:sldMasterMk cId="2481801541" sldId="2147483648"/>
              <pc:sldLayoutMk cId="1025612516" sldId="2147483656"/>
              <ac:spMk id="3" creationId="{41BA6C93-00F8-9223-C74A-C1AEC3021673}"/>
            </ac:spMkLst>
          </pc:spChg>
          <pc:spChg chg="mod">
            <ac:chgData name="Catherine Morgan" userId="a94b546acbe9d046" providerId="LiveId" clId="{C07EA277-1BDC-489E-9F0C-46E01C7D024F}" dt="2025-02-07T00:08:11.366" v="1410"/>
            <ac:spMkLst>
              <pc:docMk/>
              <pc:sldMasterMk cId="2481801541" sldId="2147483648"/>
              <pc:sldLayoutMk cId="1025612516" sldId="2147483656"/>
              <ac:spMk id="4" creationId="{09E21566-A88C-3BE7-A0ED-1D69B3A16625}"/>
            </ac:spMkLst>
          </pc:spChg>
        </pc:sldLayoutChg>
        <pc:sldLayoutChg chg="modSp setBg">
          <pc:chgData name="Catherine Morgan" userId="a94b546acbe9d046" providerId="LiveId" clId="{C07EA277-1BDC-489E-9F0C-46E01C7D024F}" dt="2025-02-07T00:08:11.366" v="1410"/>
          <pc:sldLayoutMkLst>
            <pc:docMk/>
            <pc:sldMasterMk cId="2481801541" sldId="2147483648"/>
            <pc:sldLayoutMk cId="2129364860" sldId="2147483657"/>
          </pc:sldLayoutMkLst>
          <pc:spChg chg="mod">
            <ac:chgData name="Catherine Morgan" userId="a94b546acbe9d046" providerId="LiveId" clId="{C07EA277-1BDC-489E-9F0C-46E01C7D024F}" dt="2025-02-07T00:08:11.366" v="1410"/>
            <ac:spMkLst>
              <pc:docMk/>
              <pc:sldMasterMk cId="2481801541" sldId="2147483648"/>
              <pc:sldLayoutMk cId="2129364860" sldId="2147483657"/>
              <ac:spMk id="2" creationId="{9ED8BBF2-2722-7C52-0B7F-9A2BBC812869}"/>
            </ac:spMkLst>
          </pc:spChg>
          <pc:spChg chg="mod">
            <ac:chgData name="Catherine Morgan" userId="a94b546acbe9d046" providerId="LiveId" clId="{C07EA277-1BDC-489E-9F0C-46E01C7D024F}" dt="2025-02-07T00:08:11.366" v="1410"/>
            <ac:spMkLst>
              <pc:docMk/>
              <pc:sldMasterMk cId="2481801541" sldId="2147483648"/>
              <pc:sldLayoutMk cId="2129364860" sldId="2147483657"/>
              <ac:spMk id="3" creationId="{414FA0C0-1F2A-669B-4666-D69D12507398}"/>
            </ac:spMkLst>
          </pc:spChg>
          <pc:spChg chg="mod">
            <ac:chgData name="Catherine Morgan" userId="a94b546acbe9d046" providerId="LiveId" clId="{C07EA277-1BDC-489E-9F0C-46E01C7D024F}" dt="2025-02-07T00:08:11.366" v="1410"/>
            <ac:spMkLst>
              <pc:docMk/>
              <pc:sldMasterMk cId="2481801541" sldId="2147483648"/>
              <pc:sldLayoutMk cId="2129364860" sldId="2147483657"/>
              <ac:spMk id="4" creationId="{7C9B4029-5B41-8A47-3149-B31D20C1AAA4}"/>
            </ac:spMkLst>
          </pc:spChg>
        </pc:sldLayoutChg>
        <pc:sldLayoutChg chg="setBg">
          <pc:chgData name="Catherine Morgan" userId="a94b546acbe9d046" providerId="LiveId" clId="{C07EA277-1BDC-489E-9F0C-46E01C7D024F}" dt="2025-02-01T11:26:10.323" v="219"/>
          <pc:sldLayoutMkLst>
            <pc:docMk/>
            <pc:sldMasterMk cId="2481801541" sldId="2147483648"/>
            <pc:sldLayoutMk cId="2360146052" sldId="2147483658"/>
          </pc:sldLayoutMkLst>
        </pc:sldLayoutChg>
        <pc:sldLayoutChg chg="modSp setBg">
          <pc:chgData name="Catherine Morgan" userId="a94b546acbe9d046" providerId="LiveId" clId="{C07EA277-1BDC-489E-9F0C-46E01C7D024F}" dt="2025-02-07T00:08:11.366" v="1410"/>
          <pc:sldLayoutMkLst>
            <pc:docMk/>
            <pc:sldMasterMk cId="2481801541" sldId="2147483648"/>
            <pc:sldLayoutMk cId="306716508" sldId="2147483659"/>
          </pc:sldLayoutMkLst>
          <pc:spChg chg="mod">
            <ac:chgData name="Catherine Morgan" userId="a94b546acbe9d046" providerId="LiveId" clId="{C07EA277-1BDC-489E-9F0C-46E01C7D024F}" dt="2025-02-07T00:08:11.366" v="1410"/>
            <ac:spMkLst>
              <pc:docMk/>
              <pc:sldMasterMk cId="2481801541" sldId="2147483648"/>
              <pc:sldLayoutMk cId="306716508" sldId="2147483659"/>
              <ac:spMk id="2" creationId="{7E619AD2-8771-9B52-3E61-BD38851E3410}"/>
            </ac:spMkLst>
          </pc:spChg>
          <pc:spChg chg="mod">
            <ac:chgData name="Catherine Morgan" userId="a94b546acbe9d046" providerId="LiveId" clId="{C07EA277-1BDC-489E-9F0C-46E01C7D024F}" dt="2025-02-07T00:08:11.366" v="1410"/>
            <ac:spMkLst>
              <pc:docMk/>
              <pc:sldMasterMk cId="2481801541" sldId="2147483648"/>
              <pc:sldLayoutMk cId="306716508" sldId="2147483659"/>
              <ac:spMk id="3" creationId="{D8F35DFB-9D45-1E69-E999-F93B609799B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5D368-E549-446C-BCFB-6A6D769EF8AA}" type="datetimeFigureOut">
              <a:rPr lang="en-AU" smtClean="0"/>
              <a:t>23/02/2025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10203-F586-4922-AD23-3DC7AAB7B4DE}" type="slidenum">
              <a:rPr lang="en-AU" smtClean="0"/>
              <a:t>‹#›</a:t>
            </a:fld>
            <a:endParaRPr lang="en-AU"/>
          </a:p>
        </p:txBody>
      </p:sp>
    </p:spTree>
    <p:extLst>
      <p:ext uri="{BB962C8B-B14F-4D97-AF65-F5344CB8AC3E}">
        <p14:creationId xmlns:p14="http://schemas.microsoft.com/office/powerpoint/2010/main" val="221672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a:t>
            </a:r>
            <a:r>
              <a:rPr lang="en-US" dirty="0"/>
              <a:t> *Who here is or has been a GSR? Hands up</a:t>
            </a:r>
          </a:p>
          <a:p>
            <a:r>
              <a:rPr lang="en-US" dirty="0"/>
              <a:t>*Who would like to share a bit of their experience?</a:t>
            </a:r>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6</a:t>
            </a:fld>
            <a:endParaRPr lang="en-AU"/>
          </a:p>
        </p:txBody>
      </p:sp>
    </p:spTree>
    <p:extLst>
      <p:ext uri="{BB962C8B-B14F-4D97-AF65-F5344CB8AC3E}">
        <p14:creationId xmlns:p14="http://schemas.microsoft.com/office/powerpoint/2010/main" val="184765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Potentially remove this slide</a:t>
            </a:r>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10</a:t>
            </a:fld>
            <a:endParaRPr lang="en-AU"/>
          </a:p>
        </p:txBody>
      </p:sp>
    </p:spTree>
    <p:extLst>
      <p:ext uri="{BB962C8B-B14F-4D97-AF65-F5344CB8AC3E}">
        <p14:creationId xmlns:p14="http://schemas.microsoft.com/office/powerpoint/2010/main" val="357970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*Can every one name one quality or </a:t>
            </a:r>
            <a:r>
              <a:rPr lang="en-US"/>
              <a:t>spiritual principle you may gain?</a:t>
            </a:r>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12</a:t>
            </a:fld>
            <a:endParaRPr lang="en-AU"/>
          </a:p>
        </p:txBody>
      </p:sp>
    </p:spTree>
    <p:extLst>
      <p:ext uri="{BB962C8B-B14F-4D97-AF65-F5344CB8AC3E}">
        <p14:creationId xmlns:p14="http://schemas.microsoft.com/office/powerpoint/2010/main" val="167965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Potentially remove this slide</a:t>
            </a:r>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14</a:t>
            </a:fld>
            <a:endParaRPr lang="en-AU"/>
          </a:p>
        </p:txBody>
      </p:sp>
    </p:spTree>
    <p:extLst>
      <p:ext uri="{BB962C8B-B14F-4D97-AF65-F5344CB8AC3E}">
        <p14:creationId xmlns:p14="http://schemas.microsoft.com/office/powerpoint/2010/main" val="168854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16</a:t>
            </a:fld>
            <a:endParaRPr lang="en-AU"/>
          </a:p>
        </p:txBody>
      </p:sp>
    </p:spTree>
    <p:extLst>
      <p:ext uri="{BB962C8B-B14F-4D97-AF65-F5344CB8AC3E}">
        <p14:creationId xmlns:p14="http://schemas.microsoft.com/office/powerpoint/2010/main" val="319855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18</a:t>
            </a:fld>
            <a:endParaRPr lang="en-AU"/>
          </a:p>
        </p:txBody>
      </p:sp>
    </p:spTree>
    <p:extLst>
      <p:ext uri="{BB962C8B-B14F-4D97-AF65-F5344CB8AC3E}">
        <p14:creationId xmlns:p14="http://schemas.microsoft.com/office/powerpoint/2010/main" val="217525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Potentially remove slide?</a:t>
            </a:r>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19</a:t>
            </a:fld>
            <a:endParaRPr lang="en-AU"/>
          </a:p>
        </p:txBody>
      </p:sp>
    </p:spTree>
    <p:extLst>
      <p:ext uri="{BB962C8B-B14F-4D97-AF65-F5344CB8AC3E}">
        <p14:creationId xmlns:p14="http://schemas.microsoft.com/office/powerpoint/2010/main" val="262726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IP#24 – Hey! What’s the Basket For?</a:t>
            </a:r>
            <a:endParaRPr lang="en-AU" dirty="0"/>
          </a:p>
        </p:txBody>
      </p:sp>
      <p:sp>
        <p:nvSpPr>
          <p:cNvPr id="4" name="Slide Number Placeholder 3"/>
          <p:cNvSpPr>
            <a:spLocks noGrp="1"/>
          </p:cNvSpPr>
          <p:nvPr>
            <p:ph type="sldNum" sz="quarter" idx="5"/>
          </p:nvPr>
        </p:nvSpPr>
        <p:spPr/>
        <p:txBody>
          <a:bodyPr/>
          <a:lstStyle/>
          <a:p>
            <a:fld id="{94010203-F586-4922-AD23-3DC7AAB7B4DE}" type="slidenum">
              <a:rPr lang="en-AU" smtClean="0"/>
              <a:t>20</a:t>
            </a:fld>
            <a:endParaRPr lang="en-AU"/>
          </a:p>
        </p:txBody>
      </p:sp>
    </p:spTree>
    <p:extLst>
      <p:ext uri="{BB962C8B-B14F-4D97-AF65-F5344CB8AC3E}">
        <p14:creationId xmlns:p14="http://schemas.microsoft.com/office/powerpoint/2010/main" val="217519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95DD-D52D-E8FC-099E-8D2857EC9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EDA175D-4874-E62E-0FF3-A4E3EF5ECC7E}"/>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75B0A92-3476-2DFE-2EBE-BE43D0EB36DF}"/>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5" name="Footer Placeholder 4">
            <a:extLst>
              <a:ext uri="{FF2B5EF4-FFF2-40B4-BE49-F238E27FC236}">
                <a16:creationId xmlns:a16="http://schemas.microsoft.com/office/drawing/2014/main" id="{C8B49902-2C77-AF4F-9AEC-25E23878CC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BE8970-A266-A634-6D2F-8044983EAA02}"/>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140503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C8A0-7769-8F52-C2DF-81195DC687F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D805DA-E6F3-91BE-39A0-1EA7B3D8F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1BD920-F9FF-8E63-19CB-409BB9C74850}"/>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5" name="Footer Placeholder 4">
            <a:extLst>
              <a:ext uri="{FF2B5EF4-FFF2-40B4-BE49-F238E27FC236}">
                <a16:creationId xmlns:a16="http://schemas.microsoft.com/office/drawing/2014/main" id="{97FBFF03-0B09-22CB-B4F1-303D56A901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0AB63C-EB99-7530-014C-AF58458E8BBA}"/>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236014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19AD2-8771-9B52-3E61-BD38851E3410}"/>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F35DFB-9D45-1E69-E999-F93B609799BA}"/>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CA72C53-9CB5-6A66-77BE-5DC37759A603}"/>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5" name="Footer Placeholder 4">
            <a:extLst>
              <a:ext uri="{FF2B5EF4-FFF2-40B4-BE49-F238E27FC236}">
                <a16:creationId xmlns:a16="http://schemas.microsoft.com/office/drawing/2014/main" id="{D24C2745-578E-CF77-1555-F54D89FE5D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276120-00AB-2026-D9CA-936330992AF4}"/>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30671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DFD2-5C29-4F9D-1CE3-1FAAB9264B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BF22BDE-92AF-646A-FFB1-7DD5E56F9C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8B4E68-3311-3FE5-5941-4F483014364A}"/>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5" name="Footer Placeholder 4">
            <a:extLst>
              <a:ext uri="{FF2B5EF4-FFF2-40B4-BE49-F238E27FC236}">
                <a16:creationId xmlns:a16="http://schemas.microsoft.com/office/drawing/2014/main" id="{840159DD-86A4-089B-25FA-8FC041C942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34D3AF-9824-F8AD-2A74-F469B94CF337}"/>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285401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6CD1-3D6E-F152-49F5-455B69909D6E}"/>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7C6635F-F93D-A9FA-91FB-5710261F4D19}"/>
              </a:ext>
            </a:extLst>
          </p:cNvPr>
          <p:cNvSpPr>
            <a:spLocks noGrp="1"/>
          </p:cNvSpPr>
          <p:nvPr>
            <p:ph type="body" idx="1"/>
          </p:nvPr>
        </p:nvSpPr>
        <p:spPr>
          <a:xfrm>
            <a:off x="831852" y="4589464"/>
            <a:ext cx="10515600" cy="1500187"/>
          </a:xfrm>
        </p:spPr>
        <p:txBody>
          <a:bodyPr/>
          <a:lstStyle>
            <a:lvl1pPr marL="0" indent="0">
              <a:buNone/>
              <a:defRPr sz="2400">
                <a:solidFill>
                  <a:schemeClr val="tx1">
                    <a:tint val="82000"/>
                  </a:schemeClr>
                </a:solidFill>
              </a:defRPr>
            </a:lvl1pPr>
            <a:lvl2pPr marL="457206" indent="0">
              <a:buNone/>
              <a:defRPr sz="2000">
                <a:solidFill>
                  <a:schemeClr val="tx1">
                    <a:tint val="82000"/>
                  </a:schemeClr>
                </a:solidFill>
              </a:defRPr>
            </a:lvl2pPr>
            <a:lvl3pPr marL="914411" indent="0">
              <a:buNone/>
              <a:defRPr sz="1801">
                <a:solidFill>
                  <a:schemeClr val="tx1">
                    <a:tint val="82000"/>
                  </a:schemeClr>
                </a:solidFill>
              </a:defRPr>
            </a:lvl3pPr>
            <a:lvl4pPr marL="1371617" indent="0">
              <a:buNone/>
              <a:defRPr sz="1600">
                <a:solidFill>
                  <a:schemeClr val="tx1">
                    <a:tint val="82000"/>
                  </a:schemeClr>
                </a:solidFill>
              </a:defRPr>
            </a:lvl4pPr>
            <a:lvl5pPr marL="1828823" indent="0">
              <a:buNone/>
              <a:defRPr sz="1600">
                <a:solidFill>
                  <a:schemeClr val="tx1">
                    <a:tint val="82000"/>
                  </a:schemeClr>
                </a:solidFill>
              </a:defRPr>
            </a:lvl5pPr>
            <a:lvl6pPr marL="2286029" indent="0">
              <a:buNone/>
              <a:defRPr sz="1600">
                <a:solidFill>
                  <a:schemeClr val="tx1">
                    <a:tint val="82000"/>
                  </a:schemeClr>
                </a:solidFill>
              </a:defRPr>
            </a:lvl6pPr>
            <a:lvl7pPr marL="2743234" indent="0">
              <a:buNone/>
              <a:defRPr sz="1600">
                <a:solidFill>
                  <a:schemeClr val="tx1">
                    <a:tint val="82000"/>
                  </a:schemeClr>
                </a:solidFill>
              </a:defRPr>
            </a:lvl7pPr>
            <a:lvl8pPr marL="3200440" indent="0">
              <a:buNone/>
              <a:defRPr sz="1600">
                <a:solidFill>
                  <a:schemeClr val="tx1">
                    <a:tint val="82000"/>
                  </a:schemeClr>
                </a:solidFill>
              </a:defRPr>
            </a:lvl8pPr>
            <a:lvl9pPr marL="3657646"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453D94-4809-DC5B-3609-0D90EBD416A6}"/>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5" name="Footer Placeholder 4">
            <a:extLst>
              <a:ext uri="{FF2B5EF4-FFF2-40B4-BE49-F238E27FC236}">
                <a16:creationId xmlns:a16="http://schemas.microsoft.com/office/drawing/2014/main" id="{9312550E-946D-9048-3826-3646A0A572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AD457B-71B8-5C84-D2FD-E814C400A481}"/>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2998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D3FB-C23E-5AA8-C639-3CE7F8B269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0DD58D-5A95-5716-BBCE-6345515BC14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E9416AE-E12F-5E84-41BB-04CC31CDB398}"/>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63693C-5406-E1BF-0F13-45EB223D6384}"/>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6" name="Footer Placeholder 5">
            <a:extLst>
              <a:ext uri="{FF2B5EF4-FFF2-40B4-BE49-F238E27FC236}">
                <a16:creationId xmlns:a16="http://schemas.microsoft.com/office/drawing/2014/main" id="{5201B9FF-76BD-7D90-9D86-B44A114092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3AD0D5-1C1B-42DC-C5DC-BB55494C29E3}"/>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135620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5915-322E-72C7-BD1B-62411E0C6B99}"/>
              </a:ext>
            </a:extLst>
          </p:cNvPr>
          <p:cNvSpPr>
            <a:spLocks noGrp="1"/>
          </p:cNvSpPr>
          <p:nvPr>
            <p:ph type="title"/>
          </p:nvPr>
        </p:nvSpPr>
        <p:spPr>
          <a:xfrm>
            <a:off x="839789"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21B71B-B9F0-5124-FA76-5D7BD8277A8B}"/>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3F738E-EAAF-76E4-B0E1-28E201CCFF30}"/>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8F3BC42-DC5F-543B-11EA-596B29E49568}"/>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F56D81-824F-A1DE-E812-5F467D6B4D7D}"/>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4540056-135F-98DE-19D2-9D20F0425DDE}"/>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8" name="Footer Placeholder 7">
            <a:extLst>
              <a:ext uri="{FF2B5EF4-FFF2-40B4-BE49-F238E27FC236}">
                <a16:creationId xmlns:a16="http://schemas.microsoft.com/office/drawing/2014/main" id="{D96E50C1-FE8E-3D0C-47CD-23590D1F40B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84F843A-3999-8568-F144-FDA51120C893}"/>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426235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1C27-BCCB-16A6-19E6-56E536538CD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96A8D0D-750A-54C9-EE02-9533E4404DB8}"/>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4" name="Footer Placeholder 3">
            <a:extLst>
              <a:ext uri="{FF2B5EF4-FFF2-40B4-BE49-F238E27FC236}">
                <a16:creationId xmlns:a16="http://schemas.microsoft.com/office/drawing/2014/main" id="{1E7FDBE0-C878-13F1-2DE3-E710E65B3A1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C49E05E-E22B-1333-CF7E-120053B3C423}"/>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356434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FEBC1-AB5A-C1A9-D268-F70141D6987C}"/>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3" name="Footer Placeholder 2">
            <a:extLst>
              <a:ext uri="{FF2B5EF4-FFF2-40B4-BE49-F238E27FC236}">
                <a16:creationId xmlns:a16="http://schemas.microsoft.com/office/drawing/2014/main" id="{36C17CDB-F6F1-61B6-87F2-D0F3E92B791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7648716-5FB9-D873-5D0B-B21D77AF57D5}"/>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154751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AEB-8AC9-C66F-911D-882FDAF6E601}"/>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1BA6C93-00F8-9223-C74A-C1AEC3021673}"/>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9E21566-A88C-3BE7-A0ED-1D69B3A16625}"/>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B1D42E1-6ACD-019E-8471-1E81841712CB}"/>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6" name="Footer Placeholder 5">
            <a:extLst>
              <a:ext uri="{FF2B5EF4-FFF2-40B4-BE49-F238E27FC236}">
                <a16:creationId xmlns:a16="http://schemas.microsoft.com/office/drawing/2014/main" id="{0B195983-E4CC-563F-83E1-DEB2B13A716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7F5BBE-9B95-FB1C-C8D7-53CA363BF8F8}"/>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102561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BBF2-2722-7C52-0B7F-9A2BBC812869}"/>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14FA0C0-1F2A-669B-4666-D69D1250739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AU"/>
          </a:p>
        </p:txBody>
      </p:sp>
      <p:sp>
        <p:nvSpPr>
          <p:cNvPr id="4" name="Text Placeholder 3">
            <a:extLst>
              <a:ext uri="{FF2B5EF4-FFF2-40B4-BE49-F238E27FC236}">
                <a16:creationId xmlns:a16="http://schemas.microsoft.com/office/drawing/2014/main" id="{7C9B4029-5B41-8A47-3149-B31D20C1AAA4}"/>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C283F71-6C14-1192-952F-0E257AB1E69E}"/>
              </a:ext>
            </a:extLst>
          </p:cNvPr>
          <p:cNvSpPr>
            <a:spLocks noGrp="1"/>
          </p:cNvSpPr>
          <p:nvPr>
            <p:ph type="dt" sz="half" idx="10"/>
          </p:nvPr>
        </p:nvSpPr>
        <p:spPr/>
        <p:txBody>
          <a:bodyPr/>
          <a:lstStyle/>
          <a:p>
            <a:fld id="{F0388BA8-BC9B-42F7-868C-F1DE148AC90B}" type="datetimeFigureOut">
              <a:rPr lang="en-AU" smtClean="0"/>
              <a:t>23/02/2025</a:t>
            </a:fld>
            <a:endParaRPr lang="en-AU"/>
          </a:p>
        </p:txBody>
      </p:sp>
      <p:sp>
        <p:nvSpPr>
          <p:cNvPr id="6" name="Footer Placeholder 5">
            <a:extLst>
              <a:ext uri="{FF2B5EF4-FFF2-40B4-BE49-F238E27FC236}">
                <a16:creationId xmlns:a16="http://schemas.microsoft.com/office/drawing/2014/main" id="{C17EAB7C-6CD3-D3CF-4C5C-1DA338B459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C4F0A4-3FBC-2B1D-F2DF-7FFD8D70EBE2}"/>
              </a:ext>
            </a:extLst>
          </p:cNvPr>
          <p:cNvSpPr>
            <a:spLocks noGrp="1"/>
          </p:cNvSpPr>
          <p:nvPr>
            <p:ph type="sldNum" sz="quarter" idx="12"/>
          </p:nvPr>
        </p:nvSpPr>
        <p:spPr/>
        <p:txBody>
          <a:bodyPr/>
          <a:lstStyle/>
          <a:p>
            <a:fld id="{E381A594-CB5A-4DC7-9DA1-4EB4D97D7DC7}" type="slidenum">
              <a:rPr lang="en-AU" smtClean="0"/>
              <a:t>‹#›</a:t>
            </a:fld>
            <a:endParaRPr lang="en-AU"/>
          </a:p>
        </p:txBody>
      </p:sp>
    </p:spTree>
    <p:extLst>
      <p:ext uri="{BB962C8B-B14F-4D97-AF65-F5344CB8AC3E}">
        <p14:creationId xmlns:p14="http://schemas.microsoft.com/office/powerpoint/2010/main" val="212936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B23E6-3F68-E290-4F45-FDEAD7CBE5E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94D35CD-EB55-3276-7698-16ED548AE357}"/>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80B537-436E-7F10-F296-09F71FAEE2F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388BA8-BC9B-42F7-868C-F1DE148AC90B}" type="datetimeFigureOut">
              <a:rPr lang="en-AU" smtClean="0"/>
              <a:t>23/02/2025</a:t>
            </a:fld>
            <a:endParaRPr lang="en-AU"/>
          </a:p>
        </p:txBody>
      </p:sp>
      <p:sp>
        <p:nvSpPr>
          <p:cNvPr id="5" name="Footer Placeholder 4">
            <a:extLst>
              <a:ext uri="{FF2B5EF4-FFF2-40B4-BE49-F238E27FC236}">
                <a16:creationId xmlns:a16="http://schemas.microsoft.com/office/drawing/2014/main" id="{6F948475-E38F-0088-AAD3-C7A0CF0D4CF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21C5E58-ABD4-9D19-E3E5-20B38BB195BA}"/>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81A594-CB5A-4DC7-9DA1-4EB4D97D7DC7}" type="slidenum">
              <a:rPr lang="en-AU" smtClean="0"/>
              <a:t>‹#›</a:t>
            </a:fld>
            <a:endParaRPr lang="en-AU"/>
          </a:p>
        </p:txBody>
      </p:sp>
    </p:spTree>
    <p:extLst>
      <p:ext uri="{BB962C8B-B14F-4D97-AF65-F5344CB8AC3E}">
        <p14:creationId xmlns:p14="http://schemas.microsoft.com/office/powerpoint/2010/main" val="248180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na.org/fellowship-development-resource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3458-532A-E72C-3B2B-8D32CF0284B7}"/>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5F216371-EF7B-431F-9D59-55FC3179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0910D8B2-0829-2FFA-73C9-959A4CF3EDD7}"/>
              </a:ext>
            </a:extLst>
          </p:cNvPr>
          <p:cNvSpPr>
            <a:spLocks noGrp="1"/>
          </p:cNvSpPr>
          <p:nvPr>
            <p:ph type="ctrTitle"/>
          </p:nvPr>
        </p:nvSpPr>
        <p:spPr>
          <a:xfrm>
            <a:off x="6981826" y="1367675"/>
            <a:ext cx="4375150" cy="2665509"/>
          </a:xfrm>
        </p:spPr>
        <p:txBody>
          <a:bodyPr>
            <a:normAutofit/>
          </a:bodyPr>
          <a:lstStyle/>
          <a:p>
            <a:pPr algn="r"/>
            <a:r>
              <a:rPr lang="en-AU" sz="5001" dirty="0">
                <a:solidFill>
                  <a:schemeClr val="bg1"/>
                </a:solidFill>
              </a:rPr>
              <a:t>GSR WORKSHOP</a:t>
            </a:r>
          </a:p>
        </p:txBody>
      </p:sp>
      <p:sp>
        <p:nvSpPr>
          <p:cNvPr id="3" name="Subtitle 2">
            <a:extLst>
              <a:ext uri="{FF2B5EF4-FFF2-40B4-BE49-F238E27FC236}">
                <a16:creationId xmlns:a16="http://schemas.microsoft.com/office/drawing/2014/main" id="{94FFC762-BC1D-FA52-F863-4152BFB41C3A}"/>
              </a:ext>
            </a:extLst>
          </p:cNvPr>
          <p:cNvSpPr>
            <a:spLocks noGrp="1"/>
          </p:cNvSpPr>
          <p:nvPr>
            <p:ph type="subTitle" idx="1"/>
          </p:nvPr>
        </p:nvSpPr>
        <p:spPr>
          <a:xfrm>
            <a:off x="6979183" y="4414181"/>
            <a:ext cx="4377794" cy="884539"/>
          </a:xfrm>
        </p:spPr>
        <p:txBody>
          <a:bodyPr>
            <a:normAutofit/>
          </a:bodyPr>
          <a:lstStyle/>
          <a:p>
            <a:pPr algn="r"/>
            <a:r>
              <a:rPr lang="en-AU" sz="1900">
                <a:solidFill>
                  <a:schemeClr val="bg1"/>
                </a:solidFill>
              </a:rPr>
              <a:t>WELCOME</a:t>
            </a:r>
          </a:p>
          <a:p>
            <a:pPr algn="r"/>
            <a:r>
              <a:rPr lang="en-AU" sz="1900">
                <a:solidFill>
                  <a:schemeClr val="bg1"/>
                </a:solidFill>
              </a:rPr>
              <a:t>WE HOPE YOU FIND THIS INFORMATIVE</a:t>
            </a:r>
          </a:p>
        </p:txBody>
      </p:sp>
      <p:grpSp>
        <p:nvGrpSpPr>
          <p:cNvPr id="38" name="Group 37">
            <a:extLst>
              <a:ext uri="{FF2B5EF4-FFF2-40B4-BE49-F238E27FC236}">
                <a16:creationId xmlns:a16="http://schemas.microsoft.com/office/drawing/2014/main" id="{9BFFD157-D6B7-49C8-8010-8A653B16F6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2"/>
            <a:ext cx="6270085" cy="6858000"/>
            <a:chOff x="1" y="0"/>
            <a:chExt cx="6270085" cy="6858000"/>
          </a:xfrm>
          <a:effectLst>
            <a:outerShdw blurRad="381000" dist="152400" algn="l" rotWithShape="0">
              <a:prstClr val="black">
                <a:alpha val="10000"/>
              </a:prstClr>
            </a:outerShdw>
          </a:effectLst>
        </p:grpSpPr>
        <p:grpSp>
          <p:nvGrpSpPr>
            <p:cNvPr id="22" name="Group 21">
              <a:extLst>
                <a:ext uri="{FF2B5EF4-FFF2-40B4-BE49-F238E27FC236}">
                  <a16:creationId xmlns:a16="http://schemas.microsoft.com/office/drawing/2014/main" id="{34A1260A-F763-4B08-B3B0-9AB02E0916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40" name="Rectangle 35">
                <a:extLst>
                  <a:ext uri="{FF2B5EF4-FFF2-40B4-BE49-F238E27FC236}">
                    <a16:creationId xmlns:a16="http://schemas.microsoft.com/office/drawing/2014/main" id="{F3B18E67-E612-46F7-BB08-BBB14DF2B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42" name="Rectangle 35">
                <a:extLst>
                  <a:ext uri="{FF2B5EF4-FFF2-40B4-BE49-F238E27FC236}">
                    <a16:creationId xmlns:a16="http://schemas.microsoft.com/office/drawing/2014/main" id="{CF575B15-84F8-405E-851F-197ACA0B7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nvGrpSpPr>
            <p:cNvPr id="50" name="Group 49">
              <a:extLst>
                <a:ext uri="{FF2B5EF4-FFF2-40B4-BE49-F238E27FC236}">
                  <a16:creationId xmlns:a16="http://schemas.microsoft.com/office/drawing/2014/main" id="{2C6282AD-1695-490F-8FB6-BBAE001D78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51" name="Freeform: Shape 50">
                <a:extLst>
                  <a:ext uri="{FF2B5EF4-FFF2-40B4-BE49-F238E27FC236}">
                    <a16:creationId xmlns:a16="http://schemas.microsoft.com/office/drawing/2014/main" id="{13E6E681-A750-4A32-9BF0-911FDF1D1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52" name="Freeform: Shape 51">
                <a:extLst>
                  <a:ext uri="{FF2B5EF4-FFF2-40B4-BE49-F238E27FC236}">
                    <a16:creationId xmlns:a16="http://schemas.microsoft.com/office/drawing/2014/main" id="{1458AF90-18B2-472F-A526-F65270C99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pic>
        <p:nvPicPr>
          <p:cNvPr id="5" name="Picture 4" descr="A black and white logo&#10;&#10;Description automatically generated">
            <a:extLst>
              <a:ext uri="{FF2B5EF4-FFF2-40B4-BE49-F238E27FC236}">
                <a16:creationId xmlns:a16="http://schemas.microsoft.com/office/drawing/2014/main" id="{983917D8-5832-7FB2-ACB5-409050AD9692}"/>
              </a:ext>
            </a:extLst>
          </p:cNvPr>
          <p:cNvPicPr>
            <a:picLocks noChangeAspect="1"/>
          </p:cNvPicPr>
          <p:nvPr/>
        </p:nvPicPr>
        <p:blipFill>
          <a:blip r:embed="rId3">
            <a:extLst>
              <a:ext uri="{28A0092B-C50C-407E-A947-70E740481C1C}">
                <a14:useLocalDpi xmlns:a14="http://schemas.microsoft.com/office/drawing/2010/main" val="0"/>
              </a:ext>
            </a:extLst>
          </a:blip>
          <a:srcRect r="1" b="1"/>
          <a:stretch/>
        </p:blipFill>
        <p:spPr>
          <a:xfrm>
            <a:off x="835024" y="1520401"/>
            <a:ext cx="4397376" cy="4397376"/>
          </a:xfrm>
          <a:prstGeom prst="rect">
            <a:avLst/>
          </a:prstGeom>
        </p:spPr>
      </p:pic>
    </p:spTree>
    <p:extLst>
      <p:ext uri="{BB962C8B-B14F-4D97-AF65-F5344CB8AC3E}">
        <p14:creationId xmlns:p14="http://schemas.microsoft.com/office/powerpoint/2010/main" val="33186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C355077E-F7C2-F198-83D5-3F1D0310C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D8FA8-D5E9-CC75-C3F5-4DC4A41B8B83}"/>
              </a:ext>
            </a:extLst>
          </p:cNvPr>
          <p:cNvSpPr>
            <a:spLocks noGrp="1"/>
          </p:cNvSpPr>
          <p:nvPr>
            <p:ph type="title"/>
          </p:nvPr>
        </p:nvSpPr>
        <p:spPr>
          <a:xfrm>
            <a:off x="198671" y="663588"/>
            <a:ext cx="11231557" cy="487281"/>
          </a:xfrm>
        </p:spPr>
        <p:txBody>
          <a:bodyPr>
            <a:normAutofit fontScale="90000"/>
          </a:bodyPr>
          <a:lstStyle/>
          <a:p>
            <a:r>
              <a:rPr lang="en-US" sz="5600" dirty="0">
                <a:solidFill>
                  <a:schemeClr val="bg1"/>
                </a:solidFill>
              </a:rPr>
              <a:t>WHY BE A GSR? </a:t>
            </a:r>
            <a:r>
              <a:rPr lang="en-US" sz="2400" dirty="0">
                <a:solidFill>
                  <a:schemeClr val="bg1"/>
                </a:solidFill>
              </a:rPr>
              <a:t>As with all NA service positions, a wide range of spiritual principles can be applied when serving as a GSR. Four that appear most important for success are:</a:t>
            </a:r>
            <a:br>
              <a:rPr lang="en-US" sz="2800" b="1" dirty="0">
                <a:solidFill>
                  <a:schemeClr val="bg1"/>
                </a:solidFill>
              </a:rPr>
            </a:br>
            <a:endParaRPr lang="en-AU" sz="2700" dirty="0">
              <a:solidFill>
                <a:schemeClr val="bg1"/>
              </a:solidFill>
            </a:endParaRPr>
          </a:p>
        </p:txBody>
      </p:sp>
      <p:sp>
        <p:nvSpPr>
          <p:cNvPr id="5" name="Freeform: Shape 4">
            <a:extLst>
              <a:ext uri="{FF2B5EF4-FFF2-40B4-BE49-F238E27FC236}">
                <a16:creationId xmlns:a16="http://schemas.microsoft.com/office/drawing/2014/main" id="{BB546425-12D9-C501-9A41-148A41D055AE}"/>
              </a:ext>
            </a:extLst>
          </p:cNvPr>
          <p:cNvSpPr/>
          <p:nvPr/>
        </p:nvSpPr>
        <p:spPr>
          <a:xfrm>
            <a:off x="11592732" y="-30569"/>
            <a:ext cx="599268" cy="6919141"/>
          </a:xfrm>
          <a:custGeom>
            <a:avLst/>
            <a:gdLst>
              <a:gd name="connsiteX0" fmla="*/ 968938 w 968938"/>
              <a:gd name="connsiteY0" fmla="*/ 0 h 6919142"/>
              <a:gd name="connsiteX1" fmla="*/ 8043 w 968938"/>
              <a:gd name="connsiteY1" fmla="*/ 1177871 h 6919142"/>
              <a:gd name="connsiteX2" fmla="*/ 503989 w 968938"/>
              <a:gd name="connsiteY2" fmla="*/ 1720312 h 6919142"/>
              <a:gd name="connsiteX3" fmla="*/ 410999 w 968938"/>
              <a:gd name="connsiteY3" fmla="*/ 2123267 h 6919142"/>
              <a:gd name="connsiteX4" fmla="*/ 612477 w 968938"/>
              <a:gd name="connsiteY4" fmla="*/ 2743200 h 6919142"/>
              <a:gd name="connsiteX5" fmla="*/ 472993 w 968938"/>
              <a:gd name="connsiteY5" fmla="*/ 3487118 h 6919142"/>
              <a:gd name="connsiteX6" fmla="*/ 596979 w 968938"/>
              <a:gd name="connsiteY6" fmla="*/ 3843579 h 6919142"/>
              <a:gd name="connsiteX7" fmla="*/ 410999 w 968938"/>
              <a:gd name="connsiteY7" fmla="*/ 4386020 h 6919142"/>
              <a:gd name="connsiteX8" fmla="*/ 519487 w 968938"/>
              <a:gd name="connsiteY8" fmla="*/ 4788976 h 6919142"/>
              <a:gd name="connsiteX9" fmla="*/ 736464 w 968938"/>
              <a:gd name="connsiteY9" fmla="*/ 5377912 h 6919142"/>
              <a:gd name="connsiteX10" fmla="*/ 751962 w 968938"/>
              <a:gd name="connsiteY10" fmla="*/ 5842861 h 6919142"/>
              <a:gd name="connsiteX11" fmla="*/ 503989 w 968938"/>
              <a:gd name="connsiteY11" fmla="*/ 6028840 h 6919142"/>
              <a:gd name="connsiteX12" fmla="*/ 534986 w 968938"/>
              <a:gd name="connsiteY12" fmla="*/ 6261315 h 6919142"/>
              <a:gd name="connsiteX13" fmla="*/ 612477 w 968938"/>
              <a:gd name="connsiteY13" fmla="*/ 6602278 h 6919142"/>
              <a:gd name="connsiteX14" fmla="*/ 906945 w 968938"/>
              <a:gd name="connsiteY14" fmla="*/ 6896745 h 6919142"/>
              <a:gd name="connsiteX15" fmla="*/ 953440 w 968938"/>
              <a:gd name="connsiteY15" fmla="*/ 6896745 h 6919142"/>
              <a:gd name="connsiteX16" fmla="*/ 953440 w 968938"/>
              <a:gd name="connsiteY16" fmla="*/ 6881247 h 69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938" h="6919142">
                <a:moveTo>
                  <a:pt x="968938" y="0"/>
                </a:moveTo>
                <a:cubicBezTo>
                  <a:pt x="527236" y="445576"/>
                  <a:pt x="85534" y="891152"/>
                  <a:pt x="8043" y="1177871"/>
                </a:cubicBezTo>
                <a:cubicBezTo>
                  <a:pt x="-69448" y="1464590"/>
                  <a:pt x="436830" y="1562746"/>
                  <a:pt x="503989" y="1720312"/>
                </a:cubicBezTo>
                <a:cubicBezTo>
                  <a:pt x="571148" y="1877878"/>
                  <a:pt x="392918" y="1952786"/>
                  <a:pt x="410999" y="2123267"/>
                </a:cubicBezTo>
                <a:cubicBezTo>
                  <a:pt x="429080" y="2293748"/>
                  <a:pt x="602145" y="2515892"/>
                  <a:pt x="612477" y="2743200"/>
                </a:cubicBezTo>
                <a:cubicBezTo>
                  <a:pt x="622809" y="2970508"/>
                  <a:pt x="475576" y="3303722"/>
                  <a:pt x="472993" y="3487118"/>
                </a:cubicBezTo>
                <a:cubicBezTo>
                  <a:pt x="470410" y="3670514"/>
                  <a:pt x="607311" y="3693762"/>
                  <a:pt x="596979" y="3843579"/>
                </a:cubicBezTo>
                <a:cubicBezTo>
                  <a:pt x="586647" y="3993396"/>
                  <a:pt x="423914" y="4228454"/>
                  <a:pt x="410999" y="4386020"/>
                </a:cubicBezTo>
                <a:cubicBezTo>
                  <a:pt x="398084" y="4543586"/>
                  <a:pt x="465243" y="4623661"/>
                  <a:pt x="519487" y="4788976"/>
                </a:cubicBezTo>
                <a:cubicBezTo>
                  <a:pt x="573731" y="4954291"/>
                  <a:pt x="697718" y="5202265"/>
                  <a:pt x="736464" y="5377912"/>
                </a:cubicBezTo>
                <a:cubicBezTo>
                  <a:pt x="775210" y="5553559"/>
                  <a:pt x="790708" y="5734373"/>
                  <a:pt x="751962" y="5842861"/>
                </a:cubicBezTo>
                <a:cubicBezTo>
                  <a:pt x="713216" y="5951349"/>
                  <a:pt x="540152" y="5959098"/>
                  <a:pt x="503989" y="6028840"/>
                </a:cubicBezTo>
                <a:cubicBezTo>
                  <a:pt x="467826" y="6098582"/>
                  <a:pt x="516905" y="6165742"/>
                  <a:pt x="534986" y="6261315"/>
                </a:cubicBezTo>
                <a:cubicBezTo>
                  <a:pt x="553067" y="6356888"/>
                  <a:pt x="550484" y="6496373"/>
                  <a:pt x="612477" y="6602278"/>
                </a:cubicBezTo>
                <a:cubicBezTo>
                  <a:pt x="674470" y="6708183"/>
                  <a:pt x="850118" y="6847667"/>
                  <a:pt x="906945" y="6896745"/>
                </a:cubicBezTo>
                <a:cubicBezTo>
                  <a:pt x="963772" y="6945823"/>
                  <a:pt x="945691" y="6899328"/>
                  <a:pt x="953440" y="6896745"/>
                </a:cubicBezTo>
                <a:cubicBezTo>
                  <a:pt x="961189" y="6894162"/>
                  <a:pt x="957314" y="6887704"/>
                  <a:pt x="953440" y="6881247"/>
                </a:cubicBezTo>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Subtitle 2">
            <a:extLst>
              <a:ext uri="{FF2B5EF4-FFF2-40B4-BE49-F238E27FC236}">
                <a16:creationId xmlns:a16="http://schemas.microsoft.com/office/drawing/2014/main" id="{341A70D0-4D89-376E-A063-A1D9DFF3615F}"/>
              </a:ext>
            </a:extLst>
          </p:cNvPr>
          <p:cNvSpPr>
            <a:spLocks noGrp="1"/>
          </p:cNvSpPr>
          <p:nvPr>
            <p:ph idx="1"/>
          </p:nvPr>
        </p:nvSpPr>
        <p:spPr>
          <a:xfrm>
            <a:off x="198671" y="1487838"/>
            <a:ext cx="11794657" cy="4820125"/>
          </a:xfrm>
        </p:spPr>
        <p:txBody>
          <a:bodyPr vert="horz" lIns="91440" tIns="45721" rIns="91440" bIns="45721" rtlCol="0">
            <a:noAutofit/>
          </a:bodyPr>
          <a:lstStyle/>
          <a:p>
            <a:pPr marL="0" indent="0" algn="l">
              <a:buNone/>
            </a:pPr>
            <a:r>
              <a:rPr lang="en-US" sz="2000" b="1" dirty="0">
                <a:solidFill>
                  <a:schemeClr val="bg1"/>
                </a:solidFill>
              </a:rPr>
              <a:t>Humility </a:t>
            </a:r>
            <a:r>
              <a:rPr lang="en-US" sz="2000" dirty="0">
                <a:solidFill>
                  <a:schemeClr val="bg1"/>
                </a:solidFill>
              </a:rPr>
              <a:t>— Knowing who we are, when to ask questions, and that we do not have all the answers can help us to stay “rightsized” when serving as a GSR. This principle supports our ability to remain patient and teachable and encourages active listening when working with others.</a:t>
            </a:r>
          </a:p>
          <a:p>
            <a:pPr marL="0" indent="0" algn="l">
              <a:buNone/>
            </a:pPr>
            <a:endParaRPr lang="en-US" sz="2000" dirty="0">
              <a:solidFill>
                <a:schemeClr val="bg1"/>
              </a:solidFill>
            </a:endParaRPr>
          </a:p>
          <a:p>
            <a:pPr marL="0" indent="0" algn="l">
              <a:buNone/>
            </a:pPr>
            <a:r>
              <a:rPr lang="en-US" sz="2000" b="1" dirty="0">
                <a:solidFill>
                  <a:schemeClr val="bg1"/>
                </a:solidFill>
              </a:rPr>
              <a:t>Commitment </a:t>
            </a:r>
            <a:r>
              <a:rPr lang="en-US" sz="2000" dirty="0">
                <a:solidFill>
                  <a:schemeClr val="bg1"/>
                </a:solidFill>
              </a:rPr>
              <a:t>— The GSR is a critical connection between a group and the rest of NA. Without a GSR’s commitment to participate fully in both the group’s business meetings and the local service body, this connection is broken.</a:t>
            </a:r>
          </a:p>
          <a:p>
            <a:pPr marL="0" indent="0" algn="l">
              <a:buNone/>
            </a:pPr>
            <a:endParaRPr lang="en-US" sz="2000" dirty="0">
              <a:solidFill>
                <a:schemeClr val="bg1"/>
              </a:solidFill>
            </a:endParaRPr>
          </a:p>
          <a:p>
            <a:pPr marL="0" indent="0" algn="l">
              <a:buNone/>
            </a:pPr>
            <a:r>
              <a:rPr lang="en-US" sz="2000" b="1" dirty="0">
                <a:solidFill>
                  <a:schemeClr val="bg1"/>
                </a:solidFill>
              </a:rPr>
              <a:t>Accountability </a:t>
            </a:r>
            <a:r>
              <a:rPr lang="en-US" sz="2000" dirty="0">
                <a:solidFill>
                  <a:schemeClr val="bg1"/>
                </a:solidFill>
              </a:rPr>
              <a:t>— Trusted servants in NA are accountable to the groups we all serve. One way to practice accountability is to communicate fully with our group and share our group’s experience and concerns in service meetings. The Third Concept essay advises that the authority delegated to service boards and committees “…is not a blank check…the groups still bear final authority.” </a:t>
            </a:r>
          </a:p>
          <a:p>
            <a:pPr marL="0" indent="0" algn="l">
              <a:buNone/>
            </a:pPr>
            <a:endParaRPr lang="en-US" sz="2000" dirty="0">
              <a:solidFill>
                <a:schemeClr val="bg1"/>
              </a:solidFill>
            </a:endParaRPr>
          </a:p>
          <a:p>
            <a:pPr marL="0" indent="0" algn="l">
              <a:buNone/>
            </a:pPr>
            <a:r>
              <a:rPr lang="en-US" sz="2000" b="1" dirty="0">
                <a:solidFill>
                  <a:schemeClr val="bg1"/>
                </a:solidFill>
              </a:rPr>
              <a:t>Anonymity </a:t>
            </a:r>
            <a:r>
              <a:rPr lang="en-US" sz="2000" dirty="0">
                <a:solidFill>
                  <a:schemeClr val="bg1"/>
                </a:solidFill>
              </a:rPr>
              <a:t>— Placing principles before personalities allows us to create a solid spiritual foundation for NA service. Anonymity also guides us to serve selflessly rather than by our own opinions, and without expectation of a reward.</a:t>
            </a:r>
          </a:p>
        </p:txBody>
      </p:sp>
    </p:spTree>
    <p:extLst>
      <p:ext uri="{BB962C8B-B14F-4D97-AF65-F5344CB8AC3E}">
        <p14:creationId xmlns:p14="http://schemas.microsoft.com/office/powerpoint/2010/main" val="33382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1FD8B917-180E-2C61-AD26-17DD4FBB1ED3}"/>
            </a:ext>
          </a:extLst>
        </p:cNvPr>
        <p:cNvGrpSpPr/>
        <p:nvPr/>
      </p:nvGrpSpPr>
      <p:grpSpPr>
        <a:xfrm>
          <a:off x="0" y="0"/>
          <a:ext cx="0" cy="0"/>
          <a:chOff x="0" y="0"/>
          <a:chExt cx="0" cy="0"/>
        </a:xfrm>
      </p:grpSpPr>
      <p:sp>
        <p:nvSpPr>
          <p:cNvPr id="5" name="Freeform: Shape 4">
            <a:extLst>
              <a:ext uri="{FF2B5EF4-FFF2-40B4-BE49-F238E27FC236}">
                <a16:creationId xmlns:a16="http://schemas.microsoft.com/office/drawing/2014/main" id="{1DA43DA8-1184-43B2-0F4F-56936430A9CE}"/>
              </a:ext>
            </a:extLst>
          </p:cNvPr>
          <p:cNvSpPr/>
          <p:nvPr/>
        </p:nvSpPr>
        <p:spPr>
          <a:xfrm>
            <a:off x="11592732" y="-30569"/>
            <a:ext cx="599268" cy="6919141"/>
          </a:xfrm>
          <a:custGeom>
            <a:avLst/>
            <a:gdLst>
              <a:gd name="connsiteX0" fmla="*/ 968938 w 968938"/>
              <a:gd name="connsiteY0" fmla="*/ 0 h 6919142"/>
              <a:gd name="connsiteX1" fmla="*/ 8043 w 968938"/>
              <a:gd name="connsiteY1" fmla="*/ 1177871 h 6919142"/>
              <a:gd name="connsiteX2" fmla="*/ 503989 w 968938"/>
              <a:gd name="connsiteY2" fmla="*/ 1720312 h 6919142"/>
              <a:gd name="connsiteX3" fmla="*/ 410999 w 968938"/>
              <a:gd name="connsiteY3" fmla="*/ 2123267 h 6919142"/>
              <a:gd name="connsiteX4" fmla="*/ 612477 w 968938"/>
              <a:gd name="connsiteY4" fmla="*/ 2743200 h 6919142"/>
              <a:gd name="connsiteX5" fmla="*/ 472993 w 968938"/>
              <a:gd name="connsiteY5" fmla="*/ 3487118 h 6919142"/>
              <a:gd name="connsiteX6" fmla="*/ 596979 w 968938"/>
              <a:gd name="connsiteY6" fmla="*/ 3843579 h 6919142"/>
              <a:gd name="connsiteX7" fmla="*/ 410999 w 968938"/>
              <a:gd name="connsiteY7" fmla="*/ 4386020 h 6919142"/>
              <a:gd name="connsiteX8" fmla="*/ 519487 w 968938"/>
              <a:gd name="connsiteY8" fmla="*/ 4788976 h 6919142"/>
              <a:gd name="connsiteX9" fmla="*/ 736464 w 968938"/>
              <a:gd name="connsiteY9" fmla="*/ 5377912 h 6919142"/>
              <a:gd name="connsiteX10" fmla="*/ 751962 w 968938"/>
              <a:gd name="connsiteY10" fmla="*/ 5842861 h 6919142"/>
              <a:gd name="connsiteX11" fmla="*/ 503989 w 968938"/>
              <a:gd name="connsiteY11" fmla="*/ 6028840 h 6919142"/>
              <a:gd name="connsiteX12" fmla="*/ 534986 w 968938"/>
              <a:gd name="connsiteY12" fmla="*/ 6261315 h 6919142"/>
              <a:gd name="connsiteX13" fmla="*/ 612477 w 968938"/>
              <a:gd name="connsiteY13" fmla="*/ 6602278 h 6919142"/>
              <a:gd name="connsiteX14" fmla="*/ 906945 w 968938"/>
              <a:gd name="connsiteY14" fmla="*/ 6896745 h 6919142"/>
              <a:gd name="connsiteX15" fmla="*/ 953440 w 968938"/>
              <a:gd name="connsiteY15" fmla="*/ 6896745 h 6919142"/>
              <a:gd name="connsiteX16" fmla="*/ 953440 w 968938"/>
              <a:gd name="connsiteY16" fmla="*/ 6881247 h 69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938" h="6919142">
                <a:moveTo>
                  <a:pt x="968938" y="0"/>
                </a:moveTo>
                <a:cubicBezTo>
                  <a:pt x="527236" y="445576"/>
                  <a:pt x="85534" y="891152"/>
                  <a:pt x="8043" y="1177871"/>
                </a:cubicBezTo>
                <a:cubicBezTo>
                  <a:pt x="-69448" y="1464590"/>
                  <a:pt x="436830" y="1562746"/>
                  <a:pt x="503989" y="1720312"/>
                </a:cubicBezTo>
                <a:cubicBezTo>
                  <a:pt x="571148" y="1877878"/>
                  <a:pt x="392918" y="1952786"/>
                  <a:pt x="410999" y="2123267"/>
                </a:cubicBezTo>
                <a:cubicBezTo>
                  <a:pt x="429080" y="2293748"/>
                  <a:pt x="602145" y="2515892"/>
                  <a:pt x="612477" y="2743200"/>
                </a:cubicBezTo>
                <a:cubicBezTo>
                  <a:pt x="622809" y="2970508"/>
                  <a:pt x="475576" y="3303722"/>
                  <a:pt x="472993" y="3487118"/>
                </a:cubicBezTo>
                <a:cubicBezTo>
                  <a:pt x="470410" y="3670514"/>
                  <a:pt x="607311" y="3693762"/>
                  <a:pt x="596979" y="3843579"/>
                </a:cubicBezTo>
                <a:cubicBezTo>
                  <a:pt x="586647" y="3993396"/>
                  <a:pt x="423914" y="4228454"/>
                  <a:pt x="410999" y="4386020"/>
                </a:cubicBezTo>
                <a:cubicBezTo>
                  <a:pt x="398084" y="4543586"/>
                  <a:pt x="465243" y="4623661"/>
                  <a:pt x="519487" y="4788976"/>
                </a:cubicBezTo>
                <a:cubicBezTo>
                  <a:pt x="573731" y="4954291"/>
                  <a:pt x="697718" y="5202265"/>
                  <a:pt x="736464" y="5377912"/>
                </a:cubicBezTo>
                <a:cubicBezTo>
                  <a:pt x="775210" y="5553559"/>
                  <a:pt x="790708" y="5734373"/>
                  <a:pt x="751962" y="5842861"/>
                </a:cubicBezTo>
                <a:cubicBezTo>
                  <a:pt x="713216" y="5951349"/>
                  <a:pt x="540152" y="5959098"/>
                  <a:pt x="503989" y="6028840"/>
                </a:cubicBezTo>
                <a:cubicBezTo>
                  <a:pt x="467826" y="6098582"/>
                  <a:pt x="516905" y="6165742"/>
                  <a:pt x="534986" y="6261315"/>
                </a:cubicBezTo>
                <a:cubicBezTo>
                  <a:pt x="553067" y="6356888"/>
                  <a:pt x="550484" y="6496373"/>
                  <a:pt x="612477" y="6602278"/>
                </a:cubicBezTo>
                <a:cubicBezTo>
                  <a:pt x="674470" y="6708183"/>
                  <a:pt x="850118" y="6847667"/>
                  <a:pt x="906945" y="6896745"/>
                </a:cubicBezTo>
                <a:cubicBezTo>
                  <a:pt x="963772" y="6945823"/>
                  <a:pt x="945691" y="6899328"/>
                  <a:pt x="953440" y="6896745"/>
                </a:cubicBezTo>
                <a:cubicBezTo>
                  <a:pt x="961189" y="6894162"/>
                  <a:pt x="957314" y="6887704"/>
                  <a:pt x="953440" y="6881247"/>
                </a:cubicBezTo>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Content Placeholder 6" descr="A text on a piece of paper&#10;&#10;AI-generated content may be incorrect.">
            <a:extLst>
              <a:ext uri="{FF2B5EF4-FFF2-40B4-BE49-F238E27FC236}">
                <a16:creationId xmlns:a16="http://schemas.microsoft.com/office/drawing/2014/main" id="{9AD7B9E0-5042-733E-003A-5010D9D0A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17356"/>
            <a:ext cx="12192000" cy="3549112"/>
          </a:xfrm>
        </p:spPr>
      </p:pic>
    </p:spTree>
    <p:extLst>
      <p:ext uri="{BB962C8B-B14F-4D97-AF65-F5344CB8AC3E}">
        <p14:creationId xmlns:p14="http://schemas.microsoft.com/office/powerpoint/2010/main" val="349388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1B2F8-246C-0FCB-5B2A-04EB9EB4AEF1}"/>
            </a:ext>
          </a:extLst>
        </p:cNvPr>
        <p:cNvGrpSpPr/>
        <p:nvPr/>
      </p:nvGrpSpPr>
      <p:grpSpPr>
        <a:xfrm>
          <a:off x="0" y="0"/>
          <a:ext cx="0" cy="0"/>
          <a:chOff x="0" y="0"/>
          <a:chExt cx="0" cy="0"/>
        </a:xfrm>
      </p:grpSpPr>
      <p:sp useBgFill="1">
        <p:nvSpPr>
          <p:cNvPr id="383" name="Rectangle 382">
            <a:extLst>
              <a:ext uri="{FF2B5EF4-FFF2-40B4-BE49-F238E27FC236}">
                <a16:creationId xmlns:a16="http://schemas.microsoft.com/office/drawing/2014/main" id="{32B7E2D7-9579-7716-5F12-1D7C05158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85" name="Group 384">
            <a:extLst>
              <a:ext uri="{FF2B5EF4-FFF2-40B4-BE49-F238E27FC236}">
                <a16:creationId xmlns:a16="http://schemas.microsoft.com/office/drawing/2014/main" id="{FD1FBCAA-85B2-AA11-703B-D14DD5B7C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90" y="1498602"/>
            <a:ext cx="4403346" cy="3940174"/>
            <a:chOff x="827089" y="1498602"/>
            <a:chExt cx="4403345" cy="3940174"/>
          </a:xfrm>
          <a:effectLst>
            <a:outerShdw blurRad="381000" dist="152400" dir="5400000" algn="ctr" rotWithShape="0">
              <a:srgbClr val="000000">
                <a:alpha val="10000"/>
              </a:srgbClr>
            </a:outerShdw>
          </a:effectLst>
        </p:grpSpPr>
        <p:sp>
          <p:nvSpPr>
            <p:cNvPr id="386" name="Freeform: Shape 385">
              <a:extLst>
                <a:ext uri="{FF2B5EF4-FFF2-40B4-BE49-F238E27FC236}">
                  <a16:creationId xmlns:a16="http://schemas.microsoft.com/office/drawing/2014/main" id="{E11ADD68-EE47-8A49-EFED-1703911A5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alpha val="14000"/>
                  </a:prstClr>
                </a:solidFill>
                <a:effectLst/>
                <a:uLnTx/>
                <a:uFillTx/>
                <a:latin typeface="Aptos" panose="02110004020202020204"/>
                <a:ea typeface="+mn-ea"/>
                <a:cs typeface="+mn-cs"/>
              </a:endParaRPr>
            </a:p>
          </p:txBody>
        </p:sp>
        <p:sp>
          <p:nvSpPr>
            <p:cNvPr id="387" name="Freeform: Shape 386">
              <a:extLst>
                <a:ext uri="{FF2B5EF4-FFF2-40B4-BE49-F238E27FC236}">
                  <a16:creationId xmlns:a16="http://schemas.microsoft.com/office/drawing/2014/main" id="{5C962D6E-C7A9-4B44-E32E-8FFB7A2B1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alpha val="14000"/>
                  </a:prstClr>
                </a:solidFill>
                <a:effectLst/>
                <a:uLnTx/>
                <a:uFillTx/>
                <a:latin typeface="Aptos" panose="02110004020202020204"/>
                <a:ea typeface="+mn-ea"/>
                <a:cs typeface="+mn-cs"/>
              </a:endParaRPr>
            </a:p>
          </p:txBody>
        </p:sp>
      </p:grpSp>
      <p:sp>
        <p:nvSpPr>
          <p:cNvPr id="389" name="Freeform: Shape 388">
            <a:extLst>
              <a:ext uri="{FF2B5EF4-FFF2-40B4-BE49-F238E27FC236}">
                <a16:creationId xmlns:a16="http://schemas.microsoft.com/office/drawing/2014/main" id="{D6D91124-E5BF-C885-219E-C7832459D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2"/>
            <a:ext cx="4403346"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1" name="Freeform: Shape 390">
            <a:extLst>
              <a:ext uri="{FF2B5EF4-FFF2-40B4-BE49-F238E27FC236}">
                <a16:creationId xmlns:a16="http://schemas.microsoft.com/office/drawing/2014/main" id="{40662886-03A8-C040-C028-56C3D029B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2"/>
            <a:ext cx="4403346"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6">
            <a:extLst>
              <a:ext uri="{FF2B5EF4-FFF2-40B4-BE49-F238E27FC236}">
                <a16:creationId xmlns:a16="http://schemas.microsoft.com/office/drawing/2014/main" id="{8E259E7A-F75C-B96A-D871-081D809AD1F1}"/>
              </a:ext>
            </a:extLst>
          </p:cNvPr>
          <p:cNvSpPr>
            <a:spLocks noGrp="1"/>
          </p:cNvSpPr>
          <p:nvPr>
            <p:ph type="ctrTitle"/>
          </p:nvPr>
        </p:nvSpPr>
        <p:spPr>
          <a:xfrm>
            <a:off x="747362" y="1311089"/>
            <a:ext cx="3871133" cy="2387600"/>
          </a:xfrm>
        </p:spPr>
        <p:txBody>
          <a:bodyPr/>
          <a:lstStyle/>
          <a:p>
            <a:r>
              <a:rPr lang="en-US" dirty="0"/>
              <a:t>WHO CAN BE A GSR?</a:t>
            </a:r>
            <a:endParaRPr lang="en-AU" dirty="0"/>
          </a:p>
        </p:txBody>
      </p:sp>
      <p:sp>
        <p:nvSpPr>
          <p:cNvPr id="4" name="Subtitle 3">
            <a:extLst>
              <a:ext uri="{FF2B5EF4-FFF2-40B4-BE49-F238E27FC236}">
                <a16:creationId xmlns:a16="http://schemas.microsoft.com/office/drawing/2014/main" id="{3ED15C14-903A-971B-63FF-7691157F6E66}"/>
              </a:ext>
            </a:extLst>
          </p:cNvPr>
          <p:cNvSpPr>
            <a:spLocks noGrp="1"/>
          </p:cNvSpPr>
          <p:nvPr>
            <p:ph type="subTitle" idx="1"/>
          </p:nvPr>
        </p:nvSpPr>
        <p:spPr>
          <a:xfrm>
            <a:off x="5435907" y="3859452"/>
            <a:ext cx="6550617" cy="2560721"/>
          </a:xfrm>
        </p:spPr>
        <p:txBody>
          <a:bodyPr>
            <a:normAutofit/>
          </a:bodyPr>
          <a:lstStyle/>
          <a:p>
            <a:r>
              <a:rPr lang="en-US" sz="5000" dirty="0"/>
              <a:t>AND WHAT QUALITIES MIGHT YOU LEARN?</a:t>
            </a:r>
          </a:p>
          <a:p>
            <a:endParaRPr lang="en-US" dirty="0"/>
          </a:p>
          <a:p>
            <a:r>
              <a:rPr lang="en-US" dirty="0"/>
              <a:t>GROUP DISCUSSION….</a:t>
            </a:r>
            <a:endParaRPr lang="en-AU" dirty="0"/>
          </a:p>
        </p:txBody>
      </p:sp>
    </p:spTree>
    <p:extLst>
      <p:ext uri="{BB962C8B-B14F-4D97-AF65-F5344CB8AC3E}">
        <p14:creationId xmlns:p14="http://schemas.microsoft.com/office/powerpoint/2010/main" val="35361545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70F1A0-17FF-0606-B640-4DAF96FF39CC}"/>
            </a:ext>
          </a:extLst>
        </p:cNvPr>
        <p:cNvGrpSpPr/>
        <p:nvPr/>
      </p:nvGrpSpPr>
      <p:grpSpPr>
        <a:xfrm>
          <a:off x="0" y="0"/>
          <a:ext cx="0" cy="0"/>
          <a:chOff x="0" y="0"/>
          <a:chExt cx="0" cy="0"/>
        </a:xfrm>
      </p:grpSpPr>
      <p:sp useBgFill="1">
        <p:nvSpPr>
          <p:cNvPr id="383" name="Rectangle 382">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385" name="Group 384">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90" y="1498602"/>
            <a:ext cx="4403346" cy="3940174"/>
            <a:chOff x="827089" y="1498602"/>
            <a:chExt cx="4403345" cy="3940174"/>
          </a:xfrm>
          <a:effectLst>
            <a:outerShdw blurRad="381000" dist="152400" dir="5400000" algn="ctr" rotWithShape="0">
              <a:srgbClr val="000000">
                <a:alpha val="10000"/>
              </a:srgbClr>
            </a:outerShdw>
          </a:effectLst>
        </p:grpSpPr>
        <p:sp>
          <p:nvSpPr>
            <p:cNvPr id="386" name="Freeform: Shape 385">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solidFill>
                  <a:schemeClr val="lt1">
                    <a:alpha val="14000"/>
                  </a:schemeClr>
                </a:solidFill>
              </a:endParaRPr>
            </a:p>
          </p:txBody>
        </p:sp>
        <p:sp>
          <p:nvSpPr>
            <p:cNvPr id="387" name="Freeform: Shape 386">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solidFill>
                  <a:schemeClr val="lt1">
                    <a:alpha val="14000"/>
                  </a:schemeClr>
                </a:solidFill>
              </a:endParaRPr>
            </a:p>
          </p:txBody>
        </p:sp>
      </p:grpSp>
      <p:sp>
        <p:nvSpPr>
          <p:cNvPr id="389" name="Freeform: Shape 388">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2"/>
            <a:ext cx="4403346"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391" name="Freeform: Shape 390">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2"/>
            <a:ext cx="4403346"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3" name="Subtitle 2">
            <a:extLst>
              <a:ext uri="{FF2B5EF4-FFF2-40B4-BE49-F238E27FC236}">
                <a16:creationId xmlns:a16="http://schemas.microsoft.com/office/drawing/2014/main" id="{8F9DD6C7-19E4-9BB8-D4E0-C51FF7820094}"/>
              </a:ext>
            </a:extLst>
          </p:cNvPr>
          <p:cNvSpPr>
            <a:spLocks noGrp="1"/>
          </p:cNvSpPr>
          <p:nvPr>
            <p:ph type="subTitle" idx="1"/>
          </p:nvPr>
        </p:nvSpPr>
        <p:spPr>
          <a:xfrm>
            <a:off x="5310162" y="670301"/>
            <a:ext cx="6850251" cy="6416298"/>
          </a:xfrm>
        </p:spPr>
        <p:txBody>
          <a:bodyPr vert="horz" lIns="91440" tIns="45721" rIns="91440" bIns="45721" rtlCol="0">
            <a:normAutofit/>
          </a:bodyPr>
          <a:lstStyle/>
          <a:p>
            <a:pPr algn="l"/>
            <a:r>
              <a:rPr lang="en-US" sz="2800" dirty="0">
                <a:solidFill>
                  <a:schemeClr val="tx1">
                    <a:lumMod val="95000"/>
                    <a:alpha val="80000"/>
                  </a:schemeClr>
                </a:solidFill>
              </a:rPr>
              <a:t>Any NA member with 6-12 months clean time who:</a:t>
            </a:r>
          </a:p>
          <a:p>
            <a:pPr indent="-228604" algn="l">
              <a:buFont typeface="Arial" panose="020B0604020202020204" pitchFamily="34" charset="0"/>
              <a:buChar char="•"/>
            </a:pPr>
            <a:r>
              <a:rPr lang="en-US" dirty="0">
                <a:solidFill>
                  <a:schemeClr val="tx1">
                    <a:lumMod val="95000"/>
                    <a:alpha val="80000"/>
                  </a:schemeClr>
                </a:solidFill>
              </a:rPr>
              <a:t>Regularly attends a home group </a:t>
            </a:r>
          </a:p>
          <a:p>
            <a:pPr indent="-228604" algn="l">
              <a:buFont typeface="Arial" panose="020B0604020202020204" pitchFamily="34" charset="0"/>
              <a:buChar char="•"/>
            </a:pPr>
            <a:r>
              <a:rPr lang="en-US" dirty="0">
                <a:solidFill>
                  <a:schemeClr val="tx1">
                    <a:lumMod val="95000"/>
                    <a:alpha val="80000"/>
                  </a:schemeClr>
                </a:solidFill>
              </a:rPr>
              <a:t>Regularly participates in a home group and it’s business meetings</a:t>
            </a:r>
          </a:p>
          <a:p>
            <a:pPr indent="-228604" algn="l">
              <a:buFont typeface="Arial" panose="020B0604020202020204" pitchFamily="34" charset="0"/>
              <a:buChar char="•"/>
            </a:pPr>
            <a:r>
              <a:rPr lang="en-US" dirty="0">
                <a:solidFill>
                  <a:schemeClr val="tx1">
                    <a:lumMod val="95000"/>
                    <a:alpha val="80000"/>
                  </a:schemeClr>
                </a:solidFill>
              </a:rPr>
              <a:t>Has as a willingness to serve</a:t>
            </a:r>
          </a:p>
          <a:p>
            <a:pPr indent="-228604" algn="l">
              <a:buFont typeface="Arial" panose="020B0604020202020204" pitchFamily="34" charset="0"/>
              <a:buChar char="•"/>
            </a:pPr>
            <a:r>
              <a:rPr lang="en-US" dirty="0">
                <a:solidFill>
                  <a:schemeClr val="tx1">
                    <a:lumMod val="95000"/>
                    <a:alpha val="80000"/>
                  </a:schemeClr>
                </a:solidFill>
              </a:rPr>
              <a:t>Has knowledge of the service structure of NA or the willingness to learn it</a:t>
            </a:r>
          </a:p>
          <a:p>
            <a:pPr indent="-228604" algn="l">
              <a:buFont typeface="Arial" panose="020B0604020202020204" pitchFamily="34" charset="0"/>
              <a:buChar char="•"/>
            </a:pPr>
            <a:r>
              <a:rPr lang="en-US" dirty="0">
                <a:solidFill>
                  <a:schemeClr val="tx1">
                    <a:lumMod val="95000"/>
                    <a:alpha val="80000"/>
                  </a:schemeClr>
                </a:solidFill>
              </a:rPr>
              <a:t>Has knowledge of the 12 traditions and concepts or the willingness to learn it</a:t>
            </a:r>
          </a:p>
          <a:p>
            <a:pPr indent="-228604" algn="l">
              <a:buFont typeface="Arial" panose="020B0604020202020204" pitchFamily="34" charset="0"/>
              <a:buChar char="•"/>
            </a:pPr>
            <a:r>
              <a:rPr lang="en-US" dirty="0">
                <a:solidFill>
                  <a:schemeClr val="tx1">
                    <a:lumMod val="95000"/>
                    <a:alpha val="80000"/>
                  </a:schemeClr>
                </a:solidFill>
              </a:rPr>
              <a:t>Has the capacity to attend ASC meetings and submit GSR reports</a:t>
            </a:r>
          </a:p>
          <a:p>
            <a:pPr indent="-228604" algn="l">
              <a:buFont typeface="Arial" panose="020B0604020202020204" pitchFamily="34" charset="0"/>
              <a:buChar char="•"/>
            </a:pPr>
            <a:r>
              <a:rPr lang="en-US" dirty="0">
                <a:solidFill>
                  <a:schemeClr val="tx1">
                    <a:lumMod val="95000"/>
                    <a:alpha val="80000"/>
                  </a:schemeClr>
                </a:solidFill>
              </a:rPr>
              <a:t>Some experience in other service commitments </a:t>
            </a:r>
          </a:p>
          <a:p>
            <a:pPr algn="l"/>
            <a:r>
              <a:rPr lang="en-US" dirty="0">
                <a:solidFill>
                  <a:schemeClr val="tx1">
                    <a:lumMod val="95000"/>
                    <a:alpha val="80000"/>
                  </a:schemeClr>
                </a:solidFill>
              </a:rPr>
              <a:t>(These are only suggestions – each group is autonomous)</a:t>
            </a:r>
          </a:p>
        </p:txBody>
      </p:sp>
      <p:sp>
        <p:nvSpPr>
          <p:cNvPr id="7" name="Title 6">
            <a:extLst>
              <a:ext uri="{FF2B5EF4-FFF2-40B4-BE49-F238E27FC236}">
                <a16:creationId xmlns:a16="http://schemas.microsoft.com/office/drawing/2014/main" id="{CF7D4D0E-4DE2-87EA-C30B-79733671929A}"/>
              </a:ext>
            </a:extLst>
          </p:cNvPr>
          <p:cNvSpPr>
            <a:spLocks noGrp="1"/>
          </p:cNvSpPr>
          <p:nvPr>
            <p:ph type="ctrTitle"/>
          </p:nvPr>
        </p:nvSpPr>
        <p:spPr>
          <a:xfrm>
            <a:off x="747362" y="1311089"/>
            <a:ext cx="3871133" cy="2387600"/>
          </a:xfrm>
        </p:spPr>
        <p:txBody>
          <a:bodyPr/>
          <a:lstStyle/>
          <a:p>
            <a:r>
              <a:rPr lang="en-US" dirty="0"/>
              <a:t>WHO CAN BE A GSR?</a:t>
            </a:r>
            <a:endParaRPr lang="en-AU" dirty="0"/>
          </a:p>
        </p:txBody>
      </p:sp>
    </p:spTree>
    <p:extLst>
      <p:ext uri="{BB962C8B-B14F-4D97-AF65-F5344CB8AC3E}">
        <p14:creationId xmlns:p14="http://schemas.microsoft.com/office/powerpoint/2010/main" val="21008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4CFA68-5847-8DC0-C42D-F16C1764E8A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02BBF8C-D884-C256-D0D6-19804F031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B07EA982-C264-1E25-C3E5-C76708720A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9" name="Freeform: Shape 8">
              <a:extLst>
                <a:ext uri="{FF2B5EF4-FFF2-40B4-BE49-F238E27FC236}">
                  <a16:creationId xmlns:a16="http://schemas.microsoft.com/office/drawing/2014/main" id="{1873236D-9279-86A6-7CD8-35AAC157D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2C8F2AE5-1712-F7D0-E5BD-C8005933F85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6" name="Freeform: Shape 15">
                <a:extLst>
                  <a:ext uri="{FF2B5EF4-FFF2-40B4-BE49-F238E27FC236}">
                    <a16:creationId xmlns:a16="http://schemas.microsoft.com/office/drawing/2014/main" id="{CDD707AB-2438-9125-29CD-D4A5C20A5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3526A4AA-6733-B87D-4E83-27CBF2142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pic>
        <p:nvPicPr>
          <p:cNvPr id="4" name="Picture 3" descr="A black and white logo&#10;&#10;Description automatically generated">
            <a:extLst>
              <a:ext uri="{FF2B5EF4-FFF2-40B4-BE49-F238E27FC236}">
                <a16:creationId xmlns:a16="http://schemas.microsoft.com/office/drawing/2014/main" id="{100D2D82-D307-9ADB-BEE1-D55B94E2EDFA}"/>
              </a:ext>
            </a:extLst>
          </p:cNvPr>
          <p:cNvPicPr>
            <a:picLocks noChangeAspect="1"/>
          </p:cNvPicPr>
          <p:nvPr/>
        </p:nvPicPr>
        <p:blipFill>
          <a:blip r:embed="rId4">
            <a:extLst>
              <a:ext uri="{28A0092B-C50C-407E-A947-70E740481C1C}">
                <a14:useLocalDpi xmlns:a14="http://schemas.microsoft.com/office/drawing/2010/main" val="0"/>
              </a:ext>
            </a:extLst>
          </a:blip>
          <a:srcRect r="1" b="1"/>
          <a:stretch/>
        </p:blipFill>
        <p:spPr>
          <a:xfrm>
            <a:off x="10678136" y="80996"/>
            <a:ext cx="1218102" cy="1218102"/>
          </a:xfrm>
          <a:prstGeom prst="rect">
            <a:avLst/>
          </a:prstGeom>
        </p:spPr>
      </p:pic>
      <p:sp>
        <p:nvSpPr>
          <p:cNvPr id="7" name="Title 1">
            <a:extLst>
              <a:ext uri="{FF2B5EF4-FFF2-40B4-BE49-F238E27FC236}">
                <a16:creationId xmlns:a16="http://schemas.microsoft.com/office/drawing/2014/main" id="{592A86ED-FCE6-17D3-B4E3-181D728F62CE}"/>
              </a:ext>
            </a:extLst>
          </p:cNvPr>
          <p:cNvSpPr txBox="1">
            <a:spLocks/>
          </p:cNvSpPr>
          <p:nvPr/>
        </p:nvSpPr>
        <p:spPr>
          <a:xfrm>
            <a:off x="295762" y="-229529"/>
            <a:ext cx="9948620" cy="1446949"/>
          </a:xfrm>
          <a:prstGeom prst="rect">
            <a:avLst/>
          </a:prstGeom>
        </p:spPr>
        <p:txBody>
          <a:bodyPr vert="horz" lIns="91440" tIns="45720" rIns="91440" bIns="45720" rtlCol="0" anchor="b">
            <a:norm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7200" dirty="0">
                <a:solidFill>
                  <a:schemeClr val="bg1"/>
                </a:solidFill>
              </a:rPr>
              <a:t>WHAT DOES A GSR DO?</a:t>
            </a:r>
          </a:p>
        </p:txBody>
      </p:sp>
      <p:sp>
        <p:nvSpPr>
          <p:cNvPr id="15" name="Subtitle 2">
            <a:extLst>
              <a:ext uri="{FF2B5EF4-FFF2-40B4-BE49-F238E27FC236}">
                <a16:creationId xmlns:a16="http://schemas.microsoft.com/office/drawing/2014/main" id="{0301812C-C807-ED4D-08D4-EECB568148CF}"/>
              </a:ext>
            </a:extLst>
          </p:cNvPr>
          <p:cNvSpPr>
            <a:spLocks noGrp="1"/>
          </p:cNvSpPr>
          <p:nvPr>
            <p:ph type="ctrTitle"/>
          </p:nvPr>
        </p:nvSpPr>
        <p:spPr>
          <a:xfrm>
            <a:off x="295762" y="1380775"/>
            <a:ext cx="11489192" cy="4990556"/>
          </a:xfrm>
        </p:spPr>
        <p:txBody>
          <a:bodyPr>
            <a:noAutofit/>
          </a:bodyPr>
          <a:lstStyle/>
          <a:p>
            <a:pPr algn="l"/>
            <a:r>
              <a:rPr lang="en-US" sz="2200" dirty="0">
                <a:solidFill>
                  <a:schemeClr val="bg1"/>
                </a:solidFill>
              </a:rPr>
              <a:t>As The Group Booklet tells us, the role of the GSR is far more than a “mere group messenger,” and the responsibilities are more than just attending committee meetings. </a:t>
            </a:r>
            <a:br>
              <a:rPr lang="en-US" sz="2200" dirty="0">
                <a:solidFill>
                  <a:schemeClr val="bg1"/>
                </a:solidFill>
              </a:rPr>
            </a:br>
            <a:endParaRPr lang="en-US" sz="2200" dirty="0">
              <a:solidFill>
                <a:schemeClr val="bg1"/>
              </a:solidFill>
            </a:endParaRPr>
          </a:p>
          <a:p>
            <a:pPr algn="l"/>
            <a:r>
              <a:rPr lang="en-US" sz="2200" dirty="0">
                <a:solidFill>
                  <a:schemeClr val="bg1"/>
                </a:solidFill>
              </a:rPr>
              <a:t>In the Eighth Concept, we are reminded that “Our service structure depends on the integrity and effectiveness of our communications.” </a:t>
            </a:r>
          </a:p>
          <a:p>
            <a:pPr algn="l"/>
            <a:br>
              <a:rPr lang="en-US" sz="2200" dirty="0">
                <a:solidFill>
                  <a:schemeClr val="bg1"/>
                </a:solidFill>
              </a:rPr>
            </a:br>
            <a:r>
              <a:rPr lang="en-US" sz="2200" dirty="0">
                <a:solidFill>
                  <a:schemeClr val="bg1"/>
                </a:solidFill>
              </a:rPr>
              <a:t>At the ASC, the GSR serves as the communication link between the group and the rest of the NA service structure, and “…they take active, critical parts in the discussions which form the group conscience of the entire committee” (The Group Booklet). </a:t>
            </a:r>
            <a:br>
              <a:rPr lang="en-US" sz="2200" dirty="0">
                <a:solidFill>
                  <a:schemeClr val="bg1"/>
                </a:solidFill>
              </a:rPr>
            </a:br>
            <a:endParaRPr lang="en-US" sz="2200" dirty="0">
              <a:solidFill>
                <a:schemeClr val="bg1"/>
              </a:solidFill>
            </a:endParaRPr>
          </a:p>
          <a:p>
            <a:pPr algn="l"/>
            <a:r>
              <a:rPr lang="en-US" sz="2200" dirty="0">
                <a:solidFill>
                  <a:schemeClr val="bg1"/>
                </a:solidFill>
              </a:rPr>
              <a:t>Most ASC meetings also provide the opportunity to ask for help with group problems if needed. </a:t>
            </a:r>
            <a:br>
              <a:rPr lang="en-US" sz="2200" dirty="0">
                <a:solidFill>
                  <a:schemeClr val="bg1"/>
                </a:solidFill>
              </a:rPr>
            </a:br>
            <a:br>
              <a:rPr lang="en-US" sz="2200" dirty="0">
                <a:solidFill>
                  <a:schemeClr val="bg2"/>
                </a:solidFill>
              </a:rPr>
            </a:br>
            <a:r>
              <a:rPr lang="en-US" sz="2200" dirty="0">
                <a:solidFill>
                  <a:schemeClr val="bg1"/>
                </a:solidFill>
              </a:rPr>
              <a:t>Discernment is an important quality for a GSR. It can help in deciding what information to report, and in making decisions at service meetings on the group’s behalf. We take care to discern the short- and long-term impact of our decisions—what they mean for NA services today and how they can help us to reach more addicts. </a:t>
            </a:r>
          </a:p>
        </p:txBody>
      </p:sp>
    </p:spTree>
    <p:extLst>
      <p:ext uri="{BB962C8B-B14F-4D97-AF65-F5344CB8AC3E}">
        <p14:creationId xmlns:p14="http://schemas.microsoft.com/office/powerpoint/2010/main" val="23703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7A715F-A557-6E8E-2DA8-5366B34F79C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3"/>
            <a:ext cx="12192000" cy="3561989"/>
            <a:chOff x="0" y="3296011"/>
            <a:chExt cx="12192000" cy="3561989"/>
          </a:xfrm>
          <a:effectLst>
            <a:outerShdw blurRad="254000" dist="152400" dir="16200000" rotWithShape="0">
              <a:prstClr val="black">
                <a:alpha val="10000"/>
              </a:prstClr>
            </a:outerShdw>
          </a:effectLst>
        </p:grpSpPr>
        <p:grpSp>
          <p:nvGrpSpPr>
            <p:cNvPr id="7" name="Group 6">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9" name="Freeform: Shape 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8" name="Freeform: Shape 17">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sp>
        <p:nvSpPr>
          <p:cNvPr id="2" name="Title 1">
            <a:extLst>
              <a:ext uri="{FF2B5EF4-FFF2-40B4-BE49-F238E27FC236}">
                <a16:creationId xmlns:a16="http://schemas.microsoft.com/office/drawing/2014/main" id="{2CE4F988-32D7-A1CA-F3DD-653158B6427C}"/>
              </a:ext>
            </a:extLst>
          </p:cNvPr>
          <p:cNvSpPr>
            <a:spLocks noGrp="1"/>
          </p:cNvSpPr>
          <p:nvPr>
            <p:ph type="ctrTitle"/>
          </p:nvPr>
        </p:nvSpPr>
        <p:spPr>
          <a:xfrm>
            <a:off x="295762" y="-229529"/>
            <a:ext cx="9948620" cy="1446949"/>
          </a:xfrm>
        </p:spPr>
        <p:txBody>
          <a:bodyPr>
            <a:normAutofit/>
          </a:bodyPr>
          <a:lstStyle/>
          <a:p>
            <a:pPr algn="l"/>
            <a:r>
              <a:rPr lang="en-AU" sz="7200" dirty="0">
                <a:solidFill>
                  <a:schemeClr val="bg1"/>
                </a:solidFill>
              </a:rPr>
              <a:t>WHAT DOES A GSR DO?</a:t>
            </a:r>
          </a:p>
        </p:txBody>
      </p:sp>
      <p:sp>
        <p:nvSpPr>
          <p:cNvPr id="3" name="Subtitle 2">
            <a:extLst>
              <a:ext uri="{FF2B5EF4-FFF2-40B4-BE49-F238E27FC236}">
                <a16:creationId xmlns:a16="http://schemas.microsoft.com/office/drawing/2014/main" id="{2BEDE0A8-AD21-CB0C-94BB-E141C2362745}"/>
              </a:ext>
            </a:extLst>
          </p:cNvPr>
          <p:cNvSpPr>
            <a:spLocks noGrp="1"/>
          </p:cNvSpPr>
          <p:nvPr>
            <p:ph type="subTitle" idx="1"/>
          </p:nvPr>
        </p:nvSpPr>
        <p:spPr>
          <a:xfrm>
            <a:off x="215040" y="1217420"/>
            <a:ext cx="11976959" cy="5477849"/>
          </a:xfrm>
        </p:spPr>
        <p:txBody>
          <a:bodyPr>
            <a:noAutofit/>
          </a:bodyPr>
          <a:lstStyle/>
          <a:p>
            <a:pPr algn="l"/>
            <a:r>
              <a:rPr lang="en-US" sz="2200" dirty="0">
                <a:solidFill>
                  <a:schemeClr val="bg1"/>
                </a:solidFill>
              </a:rPr>
              <a:t>Some common tasks for GSRs may include: </a:t>
            </a:r>
          </a:p>
          <a:p>
            <a:pPr algn="l"/>
            <a:endParaRPr lang="en-US" sz="1900" dirty="0">
              <a:solidFill>
                <a:schemeClr val="bg1"/>
              </a:solidFill>
            </a:endParaRPr>
          </a:p>
          <a:p>
            <a:pPr marL="285750" indent="-285750" algn="l">
              <a:buFont typeface="Arial" panose="020B0604020202020204" pitchFamily="34" charset="0"/>
              <a:buChar char="•"/>
            </a:pPr>
            <a:r>
              <a:rPr lang="en-US" sz="1900" dirty="0">
                <a:solidFill>
                  <a:schemeClr val="bg1"/>
                </a:solidFill>
              </a:rPr>
              <a:t>Provide a GSR report about the group to the ASC – includes group status and updates, 7</a:t>
            </a:r>
            <a:r>
              <a:rPr lang="en-US" sz="1900" baseline="30000" dirty="0">
                <a:solidFill>
                  <a:schemeClr val="bg1"/>
                </a:solidFill>
              </a:rPr>
              <a:t>th</a:t>
            </a:r>
            <a:r>
              <a:rPr lang="en-US" sz="1900" dirty="0">
                <a:solidFill>
                  <a:schemeClr val="bg1"/>
                </a:solidFill>
              </a:rPr>
              <a:t> Tradition &amp; Fund Flow, successes and challenges </a:t>
            </a:r>
            <a:r>
              <a:rPr lang="en-US" sz="1900" dirty="0" err="1">
                <a:solidFill>
                  <a:schemeClr val="bg1"/>
                </a:solidFill>
              </a:rPr>
              <a:t>etc</a:t>
            </a:r>
            <a:r>
              <a:rPr lang="en-US" sz="1900" dirty="0">
                <a:solidFill>
                  <a:schemeClr val="bg1"/>
                </a:solidFill>
              </a:rPr>
              <a:t>, brings discussion points or requests from the group to the ASC</a:t>
            </a:r>
          </a:p>
          <a:p>
            <a:pPr marL="285750" indent="-285750" algn="l">
              <a:buFont typeface="Arial" panose="020B0604020202020204" pitchFamily="34" charset="0"/>
              <a:buChar char="•"/>
            </a:pPr>
            <a:r>
              <a:rPr lang="en-US" sz="1900" dirty="0">
                <a:solidFill>
                  <a:schemeClr val="bg1"/>
                </a:solidFill>
              </a:rPr>
              <a:t>Attend the ASC monthly meeting and report back to the group what happened at ASC</a:t>
            </a:r>
          </a:p>
          <a:p>
            <a:pPr marL="285750" indent="-285750" algn="l">
              <a:buFont typeface="Arial" panose="020B0604020202020204" pitchFamily="34" charset="0"/>
              <a:buChar char="•"/>
            </a:pPr>
            <a:r>
              <a:rPr lang="en-US" sz="1900" dirty="0">
                <a:solidFill>
                  <a:schemeClr val="bg1"/>
                </a:solidFill>
              </a:rPr>
              <a:t>Bring issues from the ASC to the group for a group conscience and report back to the ASC at the next monthly meeting when required</a:t>
            </a:r>
          </a:p>
          <a:p>
            <a:pPr marL="285750" indent="-285750" algn="l">
              <a:buFont typeface="Arial" panose="020B0604020202020204" pitchFamily="34" charset="0"/>
              <a:buChar char="•"/>
            </a:pPr>
            <a:r>
              <a:rPr lang="en-US" sz="1900" dirty="0">
                <a:solidFill>
                  <a:schemeClr val="bg1"/>
                </a:solidFill>
              </a:rPr>
              <a:t>Ensure the group’s meeting information is up to date on the local meetings list and the </a:t>
            </a:r>
            <a:r>
              <a:rPr lang="en-US" sz="1900" u="sng" dirty="0">
                <a:solidFill>
                  <a:schemeClr val="bg1"/>
                </a:solidFill>
              </a:rPr>
              <a:t>na.org.au </a:t>
            </a:r>
            <a:r>
              <a:rPr lang="en-US" sz="1900" dirty="0">
                <a:solidFill>
                  <a:schemeClr val="bg1"/>
                </a:solidFill>
              </a:rPr>
              <a:t>website </a:t>
            </a:r>
          </a:p>
          <a:p>
            <a:pPr marL="285750" indent="-285750" algn="l">
              <a:buFont typeface="Arial" panose="020B0604020202020204" pitchFamily="34" charset="0"/>
              <a:buChar char="•"/>
            </a:pPr>
            <a:r>
              <a:rPr lang="en-US" sz="1900" dirty="0">
                <a:solidFill>
                  <a:schemeClr val="bg1"/>
                </a:solidFill>
              </a:rPr>
              <a:t>Participate in subcommittees and workgroups according to skills and interests. Learn the service structure.</a:t>
            </a:r>
          </a:p>
          <a:p>
            <a:pPr marL="285750" indent="-285750" algn="l">
              <a:buFont typeface="Arial" panose="020B0604020202020204" pitchFamily="34" charset="0"/>
              <a:buChar char="•"/>
            </a:pPr>
            <a:r>
              <a:rPr lang="en-US" sz="1900" dirty="0">
                <a:solidFill>
                  <a:schemeClr val="bg1"/>
                </a:solidFill>
              </a:rPr>
              <a:t>Attend the group meeting regularly</a:t>
            </a:r>
          </a:p>
          <a:p>
            <a:pPr marL="285750" indent="-285750" algn="l">
              <a:buFont typeface="Arial" panose="020B0604020202020204" pitchFamily="34" charset="0"/>
              <a:buChar char="•"/>
            </a:pPr>
            <a:r>
              <a:rPr lang="en-US" sz="1900" dirty="0">
                <a:solidFill>
                  <a:schemeClr val="bg1"/>
                </a:solidFill>
              </a:rPr>
              <a:t>Collect event flyers and meeting directories and distribute at group meeting</a:t>
            </a:r>
          </a:p>
        </p:txBody>
      </p:sp>
    </p:spTree>
    <p:extLst>
      <p:ext uri="{BB962C8B-B14F-4D97-AF65-F5344CB8AC3E}">
        <p14:creationId xmlns:p14="http://schemas.microsoft.com/office/powerpoint/2010/main" val="36035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AC244F-4F20-C473-6D06-02CEC217964F}"/>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6B8C2721-FDA4-EC5A-5A20-6D560D5102C3}"/>
              </a:ext>
            </a:extLst>
          </p:cNvPr>
          <p:cNvSpPr>
            <a:spLocks noGrp="1"/>
          </p:cNvSpPr>
          <p:nvPr>
            <p:ph type="ctrTitle"/>
          </p:nvPr>
        </p:nvSpPr>
        <p:spPr>
          <a:xfrm>
            <a:off x="915236" y="4447911"/>
            <a:ext cx="4664156" cy="884539"/>
          </a:xfrm>
        </p:spPr>
        <p:txBody>
          <a:bodyPr>
            <a:normAutofit/>
          </a:bodyPr>
          <a:lstStyle/>
          <a:p>
            <a:pPr algn="l"/>
            <a:r>
              <a:rPr lang="en-AU" sz="2400" dirty="0">
                <a:solidFill>
                  <a:schemeClr val="bg1"/>
                </a:solidFill>
              </a:rPr>
              <a:t>TAKING CARE OF BUSINESS……</a:t>
            </a:r>
          </a:p>
        </p:txBody>
      </p:sp>
      <p:sp>
        <p:nvSpPr>
          <p:cNvPr id="3" name="Subtitle 2">
            <a:extLst>
              <a:ext uri="{FF2B5EF4-FFF2-40B4-BE49-F238E27FC236}">
                <a16:creationId xmlns:a16="http://schemas.microsoft.com/office/drawing/2014/main" id="{759AB65B-DE06-03FF-D6F5-FB627B348952}"/>
              </a:ext>
            </a:extLst>
          </p:cNvPr>
          <p:cNvSpPr>
            <a:spLocks noGrp="1"/>
          </p:cNvSpPr>
          <p:nvPr>
            <p:ph type="subTitle" idx="1"/>
          </p:nvPr>
        </p:nvSpPr>
        <p:spPr>
          <a:xfrm>
            <a:off x="825895" y="912551"/>
            <a:ext cx="7006692" cy="884539"/>
          </a:xfrm>
        </p:spPr>
        <p:txBody>
          <a:bodyPr>
            <a:noAutofit/>
          </a:bodyPr>
          <a:lstStyle/>
          <a:p>
            <a:pPr algn="l"/>
            <a:r>
              <a:rPr lang="en-AU" sz="7200" dirty="0">
                <a:solidFill>
                  <a:schemeClr val="bg1"/>
                </a:solidFill>
              </a:rPr>
              <a:t>GROUP BUSINESS MEETINGS</a:t>
            </a:r>
          </a:p>
        </p:txBody>
      </p:sp>
      <p:grpSp>
        <p:nvGrpSpPr>
          <p:cNvPr id="47" name="Group 46">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2"/>
            <a:ext cx="712985" cy="6858000"/>
            <a:chOff x="11479015" y="0"/>
            <a:chExt cx="712985" cy="6858000"/>
          </a:xfrm>
          <a:effectLst>
            <a:outerShdw blurRad="381000" dist="152400" dir="10800000" algn="ctr" rotWithShape="0">
              <a:schemeClr val="bg1">
                <a:alpha val="10000"/>
              </a:schemeClr>
            </a:outerShdw>
          </a:effectLst>
        </p:grpSpPr>
        <p:sp>
          <p:nvSpPr>
            <p:cNvPr id="48" name="Freeform: Shape 47">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49" name="Freeform: Shape 48">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sp>
        <p:nvSpPr>
          <p:cNvPr id="4" name="Title 1">
            <a:extLst>
              <a:ext uri="{FF2B5EF4-FFF2-40B4-BE49-F238E27FC236}">
                <a16:creationId xmlns:a16="http://schemas.microsoft.com/office/drawing/2014/main" id="{6E23E203-315B-6757-9EFF-D557C8BBFE0D}"/>
              </a:ext>
            </a:extLst>
          </p:cNvPr>
          <p:cNvSpPr txBox="1">
            <a:spLocks/>
          </p:cNvSpPr>
          <p:nvPr/>
        </p:nvSpPr>
        <p:spPr>
          <a:xfrm>
            <a:off x="3775058" y="5210686"/>
            <a:ext cx="4057529" cy="884539"/>
          </a:xfrm>
          <a:prstGeom prst="rect">
            <a:avLst/>
          </a:prstGeom>
        </p:spPr>
        <p:txBody>
          <a:bodyPr vert="horz" lIns="91440" tIns="45721" rIns="91440" bIns="4572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400" dirty="0">
                <a:solidFill>
                  <a:schemeClr val="bg1"/>
                </a:solidFill>
              </a:rPr>
              <a:t>WHY IS THIS IMPORTANT?</a:t>
            </a:r>
          </a:p>
        </p:txBody>
      </p:sp>
    </p:spTree>
    <p:extLst>
      <p:ext uri="{BB962C8B-B14F-4D97-AF65-F5344CB8AC3E}">
        <p14:creationId xmlns:p14="http://schemas.microsoft.com/office/powerpoint/2010/main" val="39045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50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3"/>
            <a:ext cx="12192000" cy="3561989"/>
            <a:chOff x="0" y="3296011"/>
            <a:chExt cx="12192000" cy="3561989"/>
          </a:xfrm>
          <a:effectLst>
            <a:outerShdw blurRad="254000" dist="152400" dir="16200000" rotWithShape="0">
              <a:prstClr val="black">
                <a:alpha val="10000"/>
              </a:prstClr>
            </a:outerShdw>
          </a:effectLst>
        </p:grpSpPr>
        <p:grpSp>
          <p:nvGrpSpPr>
            <p:cNvPr id="7" name="Group 6">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9" name="Freeform: Shape 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8" name="Freeform: Shape 17">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sp>
        <p:nvSpPr>
          <p:cNvPr id="2" name="Title 1">
            <a:extLst>
              <a:ext uri="{FF2B5EF4-FFF2-40B4-BE49-F238E27FC236}">
                <a16:creationId xmlns:a16="http://schemas.microsoft.com/office/drawing/2014/main" id="{0DC9C0E5-B7FE-3C86-5E92-A7E5E7417A8B}"/>
              </a:ext>
            </a:extLst>
          </p:cNvPr>
          <p:cNvSpPr>
            <a:spLocks noGrp="1"/>
          </p:cNvSpPr>
          <p:nvPr>
            <p:ph type="ctrTitle"/>
          </p:nvPr>
        </p:nvSpPr>
        <p:spPr>
          <a:xfrm>
            <a:off x="579894" y="509091"/>
            <a:ext cx="9809136" cy="1084882"/>
          </a:xfrm>
        </p:spPr>
        <p:txBody>
          <a:bodyPr>
            <a:normAutofit fontScale="90000"/>
          </a:bodyPr>
          <a:lstStyle/>
          <a:p>
            <a:pPr algn="l"/>
            <a:r>
              <a:rPr lang="en-US" sz="5001" dirty="0">
                <a:solidFill>
                  <a:schemeClr val="bg1"/>
                </a:solidFill>
              </a:rPr>
              <a:t>GROUP BUSINESS MEETINGS</a:t>
            </a:r>
            <a:br>
              <a:rPr lang="en-US" sz="5001" dirty="0">
                <a:solidFill>
                  <a:schemeClr val="bg1"/>
                </a:solidFill>
              </a:rPr>
            </a:br>
            <a:endParaRPr lang="en-AU" sz="5001" dirty="0">
              <a:solidFill>
                <a:schemeClr val="bg1"/>
              </a:solidFill>
            </a:endParaRPr>
          </a:p>
        </p:txBody>
      </p:sp>
      <p:sp>
        <p:nvSpPr>
          <p:cNvPr id="3" name="Subtitle 2">
            <a:extLst>
              <a:ext uri="{FF2B5EF4-FFF2-40B4-BE49-F238E27FC236}">
                <a16:creationId xmlns:a16="http://schemas.microsoft.com/office/drawing/2014/main" id="{460FFC1C-F4C0-F51B-9777-AF850F3B34A4}"/>
              </a:ext>
            </a:extLst>
          </p:cNvPr>
          <p:cNvSpPr>
            <a:spLocks noGrp="1"/>
          </p:cNvSpPr>
          <p:nvPr>
            <p:ph type="subTitle" idx="1"/>
          </p:nvPr>
        </p:nvSpPr>
        <p:spPr>
          <a:xfrm>
            <a:off x="579894" y="1051532"/>
            <a:ext cx="10584051" cy="5279526"/>
          </a:xfrm>
        </p:spPr>
        <p:txBody>
          <a:bodyPr>
            <a:noAutofit/>
          </a:bodyPr>
          <a:lstStyle/>
          <a:p>
            <a:pPr algn="l"/>
            <a:r>
              <a:rPr lang="en-US" sz="2200" dirty="0">
                <a:solidFill>
                  <a:schemeClr val="bg1"/>
                </a:solidFill>
              </a:rPr>
              <a:t>It is suggested that group business meetings be held the week before the ASC to take a “health check” of the group, the meeting, and the group’s primary purpose, as well as provide information for the GSR report to ASC.</a:t>
            </a:r>
          </a:p>
          <a:p>
            <a:pPr algn="l"/>
            <a:endParaRPr lang="en-US" sz="2200" dirty="0">
              <a:solidFill>
                <a:schemeClr val="bg1"/>
              </a:solidFill>
            </a:endParaRPr>
          </a:p>
          <a:p>
            <a:pPr algn="l"/>
            <a:r>
              <a:rPr lang="en-US" sz="2200" dirty="0">
                <a:solidFill>
                  <a:schemeClr val="bg1"/>
                </a:solidFill>
              </a:rPr>
              <a:t>If the ASC agenda is available at time of group business meeting, it is suggested items be discussed at the group level so as to carry the conscience of the group back to ASC where needed.</a:t>
            </a:r>
          </a:p>
          <a:p>
            <a:pPr algn="l"/>
            <a:endParaRPr lang="en-US" sz="2200" dirty="0">
              <a:solidFill>
                <a:schemeClr val="bg1"/>
              </a:solidFill>
            </a:endParaRPr>
          </a:p>
          <a:p>
            <a:pPr algn="l"/>
            <a:r>
              <a:rPr lang="en-US" sz="2200" dirty="0">
                <a:solidFill>
                  <a:schemeClr val="bg1"/>
                </a:solidFill>
              </a:rPr>
              <a:t>The GSR also takes any issues back to the ASC that the group would like addressed.</a:t>
            </a:r>
          </a:p>
          <a:p>
            <a:pPr algn="l"/>
            <a:endParaRPr lang="en-US" sz="2200" dirty="0">
              <a:solidFill>
                <a:schemeClr val="bg1"/>
              </a:solidFill>
            </a:endParaRPr>
          </a:p>
          <a:p>
            <a:pPr algn="l"/>
            <a:r>
              <a:rPr lang="en-US" sz="2200" dirty="0">
                <a:solidFill>
                  <a:schemeClr val="bg1"/>
                </a:solidFill>
              </a:rPr>
              <a:t>The ASC minutes can be a source of information to bring back to the group.</a:t>
            </a:r>
          </a:p>
        </p:txBody>
      </p:sp>
    </p:spTree>
    <p:extLst>
      <p:ext uri="{BB962C8B-B14F-4D97-AF65-F5344CB8AC3E}">
        <p14:creationId xmlns:p14="http://schemas.microsoft.com/office/powerpoint/2010/main" val="232927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B560BC-6936-316E-8E6F-414752B4802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4524344-6823-49EA-89D4-E36A82A9F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524E5E88-C97A-5FCE-3211-76C533C2DA1A}"/>
              </a:ext>
            </a:extLst>
          </p:cNvPr>
          <p:cNvSpPr>
            <a:spLocks noGrp="1"/>
          </p:cNvSpPr>
          <p:nvPr>
            <p:ph type="ctrTitle"/>
          </p:nvPr>
        </p:nvSpPr>
        <p:spPr>
          <a:xfrm>
            <a:off x="684985" y="1500059"/>
            <a:ext cx="8748713" cy="1564874"/>
          </a:xfrm>
        </p:spPr>
        <p:txBody>
          <a:bodyPr>
            <a:normAutofit fontScale="90000"/>
          </a:bodyPr>
          <a:lstStyle/>
          <a:p>
            <a:pPr algn="l"/>
            <a:r>
              <a:rPr lang="en-AU" sz="7200" dirty="0">
                <a:solidFill>
                  <a:schemeClr val="bg1"/>
                </a:solidFill>
              </a:rPr>
              <a:t>WHAT IS A GROUP CONSCIENCE?</a:t>
            </a:r>
            <a:br>
              <a:rPr lang="en-AU" sz="7200" dirty="0">
                <a:solidFill>
                  <a:schemeClr val="bg1"/>
                </a:solidFill>
              </a:rPr>
            </a:br>
            <a:endParaRPr lang="en-AU" sz="7200" dirty="0">
              <a:solidFill>
                <a:schemeClr val="bg1"/>
              </a:solidFill>
            </a:endParaRPr>
          </a:p>
        </p:txBody>
      </p:sp>
      <p:grpSp>
        <p:nvGrpSpPr>
          <p:cNvPr id="10" name="Group 9">
            <a:extLst>
              <a:ext uri="{FF2B5EF4-FFF2-40B4-BE49-F238E27FC236}">
                <a16:creationId xmlns:a16="http://schemas.microsoft.com/office/drawing/2014/main" id="{83F0465A-8953-42AC-8F67-7B9A54E660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7" name="Freeform: Shape 6">
              <a:extLst>
                <a:ext uri="{FF2B5EF4-FFF2-40B4-BE49-F238E27FC236}">
                  <a16:creationId xmlns:a16="http://schemas.microsoft.com/office/drawing/2014/main" id="{50CE1BBA-977A-4210-A80D-8A0BAAA18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nvGrpSpPr>
            <p:cNvPr id="12" name="Group 11">
              <a:extLst>
                <a:ext uri="{FF2B5EF4-FFF2-40B4-BE49-F238E27FC236}">
                  <a16:creationId xmlns:a16="http://schemas.microsoft.com/office/drawing/2014/main" id="{71E1A328-D621-4993-B11B-011ED169AC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9" name="Freeform: Shape 8">
                <a:extLst>
                  <a:ext uri="{FF2B5EF4-FFF2-40B4-BE49-F238E27FC236}">
                    <a16:creationId xmlns:a16="http://schemas.microsoft.com/office/drawing/2014/main" id="{41D2543A-0A6F-4980-98CA-658AA8EEA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Freeform: Shape 13">
                <a:extLst>
                  <a:ext uri="{FF2B5EF4-FFF2-40B4-BE49-F238E27FC236}">
                    <a16:creationId xmlns:a16="http://schemas.microsoft.com/office/drawing/2014/main" id="{3D0F2937-CF06-453C-B076-800064AEB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sp>
        <p:nvSpPr>
          <p:cNvPr id="13" name="Title 1">
            <a:extLst>
              <a:ext uri="{FF2B5EF4-FFF2-40B4-BE49-F238E27FC236}">
                <a16:creationId xmlns:a16="http://schemas.microsoft.com/office/drawing/2014/main" id="{F59305A9-FD9A-5178-796C-59CB52A3DCFD}"/>
              </a:ext>
            </a:extLst>
          </p:cNvPr>
          <p:cNvSpPr txBox="1">
            <a:spLocks/>
          </p:cNvSpPr>
          <p:nvPr/>
        </p:nvSpPr>
        <p:spPr>
          <a:xfrm>
            <a:off x="563640" y="2187122"/>
            <a:ext cx="11415097" cy="3955395"/>
          </a:xfrm>
          <a:prstGeom prst="rect">
            <a:avLst/>
          </a:prstGeom>
        </p:spPr>
        <p:txBody>
          <a:bodyPr vert="horz" lIns="91440" tIns="45720" rIns="91440" bIns="45720" rtlCol="0" anchor="b">
            <a:normAutofit fontScale="97500"/>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rPr>
              <a:t>Our 6</a:t>
            </a:r>
            <a:r>
              <a:rPr lang="en-US" sz="2000" baseline="30000" dirty="0">
                <a:solidFill>
                  <a:schemeClr val="bg1"/>
                </a:solidFill>
                <a:latin typeface="+mn-lt"/>
              </a:rPr>
              <a:t>th</a:t>
            </a:r>
            <a:r>
              <a:rPr lang="en-US" sz="2000" dirty="0">
                <a:solidFill>
                  <a:schemeClr val="bg1"/>
                </a:solidFill>
                <a:latin typeface="+mn-lt"/>
              </a:rPr>
              <a:t> Concept  tells us t</a:t>
            </a:r>
            <a:r>
              <a:rPr lang="en-US" sz="2000" b="0" i="0" dirty="0">
                <a:solidFill>
                  <a:schemeClr val="bg1"/>
                </a:solidFill>
                <a:effectLst/>
                <a:latin typeface="+mn-lt"/>
              </a:rPr>
              <a:t>he group conscience is the </a:t>
            </a:r>
            <a:r>
              <a:rPr lang="en-US" sz="2000" b="1" i="0" dirty="0">
                <a:solidFill>
                  <a:schemeClr val="bg1"/>
                </a:solidFill>
                <a:effectLst/>
                <a:latin typeface="+mn-lt"/>
              </a:rPr>
              <a:t>spiritual vehicle</a:t>
            </a:r>
            <a:r>
              <a:rPr lang="en-US" sz="2000" b="0" i="0" dirty="0">
                <a:solidFill>
                  <a:schemeClr val="bg1"/>
                </a:solidFill>
                <a:effectLst/>
                <a:latin typeface="+mn-lt"/>
              </a:rPr>
              <a:t> by which we invite a loving God to guide our decisions. All members of a service body have significant responsibility for the body's decisions and should be able to participate fully in its decision-making process</a:t>
            </a:r>
            <a:r>
              <a:rPr lang="en-US" sz="2000" b="0" i="0" dirty="0">
                <a:solidFill>
                  <a:schemeClr val="bg1"/>
                </a:solidFill>
                <a:effectLst/>
                <a:latin typeface="Roboto" panose="02000000000000000000" pitchFamily="2" charset="0"/>
              </a:rPr>
              <a:t>.</a:t>
            </a:r>
          </a:p>
          <a:p>
            <a:pPr algn="l"/>
            <a:endParaRPr lang="en-US" sz="2000" b="0" i="0" dirty="0">
              <a:solidFill>
                <a:schemeClr val="bg1"/>
              </a:solidFill>
              <a:effectLst/>
              <a:latin typeface="Roboto" panose="02000000000000000000" pitchFamily="2" charset="0"/>
            </a:endParaRPr>
          </a:p>
          <a:p>
            <a:pPr algn="l"/>
            <a:endParaRPr lang="en-AU" sz="2000" kern="100" dirty="0">
              <a:solidFill>
                <a:schemeClr val="bg1"/>
              </a:solidFill>
              <a:latin typeface="Aptos" panose="020B0004020202020204" pitchFamily="34" charset="0"/>
              <a:ea typeface="Arial" panose="020B0604020202020204" pitchFamily="34" charset="0"/>
            </a:endParaRPr>
          </a:p>
          <a:p>
            <a:pPr algn="l"/>
            <a:r>
              <a:rPr lang="en-AU" sz="2000" kern="100" dirty="0">
                <a:solidFill>
                  <a:schemeClr val="bg1"/>
                </a:solidFill>
                <a:effectLst/>
                <a:latin typeface="Aptos" panose="020B0004020202020204" pitchFamily="34" charset="0"/>
                <a:ea typeface="Arial" panose="020B0604020202020204" pitchFamily="34" charset="0"/>
              </a:rPr>
              <a:t>A group conscience is when addicts whose individual consciences have been awakened come together to consider service-related questions. </a:t>
            </a:r>
          </a:p>
          <a:p>
            <a:pPr algn="l"/>
            <a:endParaRPr lang="en-AU" sz="2000" kern="100" dirty="0">
              <a:solidFill>
                <a:schemeClr val="bg1"/>
              </a:solidFill>
              <a:latin typeface="Aptos" panose="020B0004020202020204" pitchFamily="34" charset="0"/>
              <a:ea typeface="Arial" panose="020B0604020202020204" pitchFamily="34" charset="0"/>
            </a:endParaRPr>
          </a:p>
          <a:p>
            <a:pPr algn="l"/>
            <a:r>
              <a:rPr lang="en-AU" sz="2000" kern="100" dirty="0">
                <a:solidFill>
                  <a:schemeClr val="bg1"/>
                </a:solidFill>
                <a:effectLst/>
                <a:latin typeface="Aptos" panose="020B0004020202020204" pitchFamily="34" charset="0"/>
                <a:ea typeface="Arial" panose="020B0604020202020204" pitchFamily="34" charset="0"/>
              </a:rPr>
              <a:t>This conscience is demonstrated when group members listen to one another and make compromises. </a:t>
            </a:r>
          </a:p>
          <a:p>
            <a:pPr algn="l"/>
            <a:endParaRPr lang="en-AU" sz="2000" kern="100" dirty="0">
              <a:solidFill>
                <a:schemeClr val="bg1"/>
              </a:solidFill>
              <a:latin typeface="Aptos" panose="020B0004020202020204" pitchFamily="34" charset="0"/>
              <a:ea typeface="Arial" panose="020B0604020202020204" pitchFamily="34" charset="0"/>
            </a:endParaRPr>
          </a:p>
          <a:p>
            <a:pPr algn="l"/>
            <a:r>
              <a:rPr lang="en-AU" sz="2000" kern="100" dirty="0">
                <a:solidFill>
                  <a:schemeClr val="bg1"/>
                </a:solidFill>
                <a:effectLst/>
                <a:latin typeface="Aptos" panose="020B0004020202020204" pitchFamily="34" charset="0"/>
                <a:ea typeface="Arial" panose="020B0604020202020204" pitchFamily="34" charset="0"/>
              </a:rPr>
              <a:t>Calm discussion, mutual respect, and a reliance on the group’s conscience helps groups fulfil their primary purpose.</a:t>
            </a:r>
          </a:p>
          <a:p>
            <a:pPr algn="l"/>
            <a:br>
              <a:rPr lang="en-AU" sz="2000" dirty="0">
                <a:solidFill>
                  <a:schemeClr val="bg1"/>
                </a:solidFill>
              </a:rPr>
            </a:br>
            <a:endParaRPr lang="en-AU" sz="2000" dirty="0">
              <a:solidFill>
                <a:schemeClr val="bg1"/>
              </a:solidFill>
            </a:endParaRPr>
          </a:p>
        </p:txBody>
      </p:sp>
    </p:spTree>
    <p:extLst>
      <p:ext uri="{BB962C8B-B14F-4D97-AF65-F5344CB8AC3E}">
        <p14:creationId xmlns:p14="http://schemas.microsoft.com/office/powerpoint/2010/main" val="346552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B61ECA-F107-DA1E-3101-E343189F747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95CFF00-E921-9927-35E2-E982983B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9EEAE17-04AC-8003-FD06-7ACE6EC86157}"/>
              </a:ext>
            </a:extLst>
          </p:cNvPr>
          <p:cNvSpPr>
            <a:spLocks noGrp="1"/>
          </p:cNvSpPr>
          <p:nvPr>
            <p:ph type="ctrTitle"/>
          </p:nvPr>
        </p:nvSpPr>
        <p:spPr>
          <a:xfrm>
            <a:off x="337814" y="317637"/>
            <a:ext cx="13492486" cy="715481"/>
          </a:xfrm>
        </p:spPr>
        <p:txBody>
          <a:bodyPr>
            <a:noAutofit/>
          </a:bodyPr>
          <a:lstStyle/>
          <a:p>
            <a:pPr algn="l"/>
            <a:r>
              <a:rPr lang="en-AU" sz="5000" dirty="0">
                <a:solidFill>
                  <a:schemeClr val="bg1"/>
                </a:solidFill>
              </a:rPr>
              <a:t>WHAT IS A GROUP CONSCIENCE?</a:t>
            </a:r>
            <a:r>
              <a:rPr lang="en-US" sz="5000" dirty="0">
                <a:solidFill>
                  <a:schemeClr val="bg1"/>
                </a:solidFill>
              </a:rPr>
              <a:t> </a:t>
            </a:r>
            <a:endParaRPr lang="en-AU" sz="5000" dirty="0">
              <a:solidFill>
                <a:schemeClr val="bg1"/>
              </a:solidFill>
            </a:endParaRPr>
          </a:p>
        </p:txBody>
      </p:sp>
      <p:grpSp>
        <p:nvGrpSpPr>
          <p:cNvPr id="10" name="Group 9">
            <a:extLst>
              <a:ext uri="{FF2B5EF4-FFF2-40B4-BE49-F238E27FC236}">
                <a16:creationId xmlns:a16="http://schemas.microsoft.com/office/drawing/2014/main" id="{A5F9F27B-2970-AD93-3CBA-83EF40E90B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7" name="Freeform: Shape 6">
              <a:extLst>
                <a:ext uri="{FF2B5EF4-FFF2-40B4-BE49-F238E27FC236}">
                  <a16:creationId xmlns:a16="http://schemas.microsoft.com/office/drawing/2014/main" id="{10867A54-1023-0DD1-54E0-5C5ADCC70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F883DF47-9074-5E95-E595-4268B5EB06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9" name="Freeform: Shape 8">
                <a:extLst>
                  <a:ext uri="{FF2B5EF4-FFF2-40B4-BE49-F238E27FC236}">
                    <a16:creationId xmlns:a16="http://schemas.microsoft.com/office/drawing/2014/main" id="{7BBD3820-60ED-313A-7772-A26842811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2E511B97-5711-EB44-AEB8-70247AEB5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sp>
        <p:nvSpPr>
          <p:cNvPr id="13" name="Title 1">
            <a:extLst>
              <a:ext uri="{FF2B5EF4-FFF2-40B4-BE49-F238E27FC236}">
                <a16:creationId xmlns:a16="http://schemas.microsoft.com/office/drawing/2014/main" id="{B4C4F18B-5E8D-8E86-9B9A-D081F4E72524}"/>
              </a:ext>
            </a:extLst>
          </p:cNvPr>
          <p:cNvSpPr txBox="1">
            <a:spLocks/>
          </p:cNvSpPr>
          <p:nvPr/>
        </p:nvSpPr>
        <p:spPr>
          <a:xfrm>
            <a:off x="486940" y="1033118"/>
            <a:ext cx="11415097" cy="5507245"/>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marL="6350" marR="22225" indent="-6350" algn="just">
              <a:lnSpc>
                <a:spcPct val="106000"/>
              </a:lnSpc>
              <a:spcAft>
                <a:spcPts val="945"/>
              </a:spcAft>
            </a:pPr>
            <a:r>
              <a:rPr lang="en-US" sz="2000" dirty="0">
                <a:solidFill>
                  <a:schemeClr val="bg1"/>
                </a:solidFill>
                <a:latin typeface="+mn-lt"/>
              </a:rPr>
              <a:t>Tradition 2 - For our group purpose there is but one ultimate authority— a loving God as He may express Himself in our group conscience. Our leaders are but trusted servants; they do not govern.</a:t>
            </a:r>
            <a:br>
              <a:rPr lang="en-AU" sz="2000" dirty="0">
                <a:solidFill>
                  <a:schemeClr val="bg1"/>
                </a:solidFill>
                <a:latin typeface="+mn-lt"/>
              </a:rPr>
            </a:br>
            <a:endParaRPr lang="en-AU" sz="2000" dirty="0">
              <a:solidFill>
                <a:schemeClr val="bg1"/>
              </a:solidFill>
              <a:latin typeface="+mn-lt"/>
            </a:endParaRPr>
          </a:p>
          <a:p>
            <a:pPr marL="6350" marR="22225" indent="-6350" algn="just">
              <a:lnSpc>
                <a:spcPct val="106000"/>
              </a:lnSpc>
              <a:spcAft>
                <a:spcPts val="945"/>
              </a:spcAft>
            </a:pPr>
            <a:r>
              <a:rPr lang="en-AU" sz="2000" kern="100" dirty="0">
                <a:solidFill>
                  <a:schemeClr val="bg1"/>
                </a:solidFill>
                <a:effectLst/>
                <a:latin typeface="+mn-lt"/>
                <a:ea typeface="Arial" panose="020B0604020202020204" pitchFamily="34" charset="0"/>
              </a:rPr>
              <a:t>We sometimes use voting as a rough tool for translating that spiritual guidance into clear, decisive terms. Many times a vote is not needed after a thoughtful and attentive discussion because the group’s conscience becomes perfectly apparent, with the group leader asking if there any objections to the group’s consensus. No matter how a group decides to conduct business - either with or without voting - taking time to openly discuss group matters is essential.</a:t>
            </a:r>
          </a:p>
          <a:p>
            <a:pPr marL="6350" marR="22225" indent="-6350" algn="just">
              <a:lnSpc>
                <a:spcPct val="106000"/>
              </a:lnSpc>
              <a:spcAft>
                <a:spcPts val="945"/>
              </a:spcAft>
            </a:pPr>
            <a:endParaRPr lang="en-AU" sz="2000" kern="100" dirty="0">
              <a:solidFill>
                <a:schemeClr val="bg1"/>
              </a:solidFill>
              <a:effectLst/>
              <a:latin typeface="+mn-lt"/>
              <a:ea typeface="Arial" panose="020B0604020202020204" pitchFamily="34" charset="0"/>
            </a:endParaRPr>
          </a:p>
          <a:p>
            <a:pPr marL="6350" marR="22225" indent="-6350" algn="just">
              <a:lnSpc>
                <a:spcPct val="106000"/>
              </a:lnSpc>
              <a:spcAft>
                <a:spcPts val="945"/>
              </a:spcAft>
            </a:pPr>
            <a:r>
              <a:rPr lang="en-AU" sz="2000" kern="100" dirty="0">
                <a:solidFill>
                  <a:schemeClr val="bg1"/>
                </a:solidFill>
                <a:effectLst/>
                <a:latin typeface="+mn-lt"/>
                <a:ea typeface="Arial" panose="020B0604020202020204" pitchFamily="34" charset="0"/>
              </a:rPr>
              <a:t>One of the best ways a group can solve the various issues that may arise is to remain focused on our primary purpose of carrying the NA message of recovery to addicts who still suffer. Practicing the spiritual principles contained in the Twelve Traditions and the Twelve Steps can solve most groups’ problems. In other cases, the group may seek suggestions from neighbouring groups or through its GSR at ASC.</a:t>
            </a:r>
          </a:p>
          <a:p>
            <a:pPr marL="6350" marR="22225" indent="-6350" algn="just">
              <a:lnSpc>
                <a:spcPct val="106000"/>
              </a:lnSpc>
              <a:spcAft>
                <a:spcPts val="945"/>
              </a:spcAft>
            </a:pPr>
            <a:endParaRPr lang="en-AU" sz="2000" kern="100" dirty="0">
              <a:solidFill>
                <a:schemeClr val="bg1"/>
              </a:solidFill>
              <a:effectLst/>
              <a:latin typeface="+mn-lt"/>
              <a:ea typeface="Arial" panose="020B0604020202020204" pitchFamily="34" charset="0"/>
            </a:endParaRPr>
          </a:p>
        </p:txBody>
      </p:sp>
    </p:spTree>
    <p:extLst>
      <p:ext uri="{BB962C8B-B14F-4D97-AF65-F5344CB8AC3E}">
        <p14:creationId xmlns:p14="http://schemas.microsoft.com/office/powerpoint/2010/main" val="35518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F7C768C5-C7BA-A7AE-AD3E-552FDCB8A947}"/>
              </a:ext>
            </a:extLst>
          </p:cNvPr>
          <p:cNvSpPr>
            <a:spLocks noGrp="1"/>
          </p:cNvSpPr>
          <p:nvPr>
            <p:ph type="title"/>
          </p:nvPr>
        </p:nvSpPr>
        <p:spPr>
          <a:xfrm>
            <a:off x="838200" y="398780"/>
            <a:ext cx="8740773" cy="1323438"/>
          </a:xfrm>
        </p:spPr>
        <p:txBody>
          <a:bodyPr anchor="t">
            <a:normAutofit/>
          </a:bodyPr>
          <a:lstStyle/>
          <a:p>
            <a:r>
              <a:rPr lang="en-US" sz="4000" dirty="0"/>
              <a:t>TODAY’S SESSION</a:t>
            </a:r>
            <a:endParaRPr lang="en-AU" sz="4000" dirty="0"/>
          </a:p>
        </p:txBody>
      </p:sp>
      <p:sp>
        <p:nvSpPr>
          <p:cNvPr id="3" name="Content Placeholder 2">
            <a:extLst>
              <a:ext uri="{FF2B5EF4-FFF2-40B4-BE49-F238E27FC236}">
                <a16:creationId xmlns:a16="http://schemas.microsoft.com/office/drawing/2014/main" id="{01940AFE-8CCA-29D4-2E6B-04D642037051}"/>
              </a:ext>
            </a:extLst>
          </p:cNvPr>
          <p:cNvSpPr>
            <a:spLocks noGrp="1"/>
          </p:cNvSpPr>
          <p:nvPr>
            <p:ph idx="1"/>
          </p:nvPr>
        </p:nvSpPr>
        <p:spPr>
          <a:xfrm>
            <a:off x="811211" y="1209456"/>
            <a:ext cx="8740775" cy="3146523"/>
          </a:xfrm>
        </p:spPr>
        <p:txBody>
          <a:bodyPr>
            <a:noAutofit/>
          </a:bodyPr>
          <a:lstStyle/>
          <a:p>
            <a:r>
              <a:rPr lang="en-US" sz="2000" dirty="0">
                <a:solidFill>
                  <a:schemeClr val="tx1">
                    <a:alpha val="80000"/>
                  </a:schemeClr>
                </a:solidFill>
              </a:rPr>
              <a:t>SERVICE PRAYER</a:t>
            </a:r>
          </a:p>
          <a:p>
            <a:r>
              <a:rPr lang="en-US" sz="2000" dirty="0">
                <a:solidFill>
                  <a:schemeClr val="tx1">
                    <a:alpha val="80000"/>
                  </a:schemeClr>
                </a:solidFill>
              </a:rPr>
              <a:t>A VISION FOR NA SERVICE</a:t>
            </a:r>
          </a:p>
          <a:p>
            <a:r>
              <a:rPr lang="en-US" sz="2000" dirty="0">
                <a:solidFill>
                  <a:schemeClr val="tx1">
                    <a:alpha val="80000"/>
                  </a:schemeClr>
                </a:solidFill>
              </a:rPr>
              <a:t>INTRODUCTION</a:t>
            </a:r>
          </a:p>
          <a:p>
            <a:r>
              <a:rPr lang="en-US" sz="2000" dirty="0">
                <a:solidFill>
                  <a:schemeClr val="tx1">
                    <a:alpha val="80000"/>
                  </a:schemeClr>
                </a:solidFill>
              </a:rPr>
              <a:t>WHAT IS A GSR?</a:t>
            </a:r>
          </a:p>
          <a:p>
            <a:r>
              <a:rPr lang="en-US" sz="2000" dirty="0">
                <a:solidFill>
                  <a:schemeClr val="tx1">
                    <a:alpha val="80000"/>
                  </a:schemeClr>
                </a:solidFill>
              </a:rPr>
              <a:t>WHY BE A GSR?</a:t>
            </a:r>
          </a:p>
          <a:p>
            <a:r>
              <a:rPr lang="en-US" sz="2000" dirty="0">
                <a:solidFill>
                  <a:schemeClr val="tx1">
                    <a:alpha val="80000"/>
                  </a:schemeClr>
                </a:solidFill>
              </a:rPr>
              <a:t>WHO CAN BE A GSR?</a:t>
            </a:r>
          </a:p>
          <a:p>
            <a:r>
              <a:rPr lang="en-US" sz="2000" dirty="0">
                <a:solidFill>
                  <a:schemeClr val="tx1">
                    <a:alpha val="80000"/>
                  </a:schemeClr>
                </a:solidFill>
              </a:rPr>
              <a:t>WHAT DOES A GSR DO?</a:t>
            </a:r>
          </a:p>
          <a:p>
            <a:r>
              <a:rPr lang="en-US" sz="2000" dirty="0">
                <a:solidFill>
                  <a:schemeClr val="tx1">
                    <a:alpha val="80000"/>
                  </a:schemeClr>
                </a:solidFill>
              </a:rPr>
              <a:t>GROUP BUSINESS MEETINGS</a:t>
            </a:r>
          </a:p>
          <a:p>
            <a:r>
              <a:rPr lang="en-US" sz="2000" dirty="0">
                <a:solidFill>
                  <a:schemeClr val="tx1">
                    <a:alpha val="80000"/>
                  </a:schemeClr>
                </a:solidFill>
              </a:rPr>
              <a:t>GROUP CONSCIENCE</a:t>
            </a:r>
          </a:p>
          <a:p>
            <a:r>
              <a:rPr lang="en-US" sz="2000" dirty="0">
                <a:solidFill>
                  <a:schemeClr val="tx1">
                    <a:alpha val="80000"/>
                  </a:schemeClr>
                </a:solidFill>
              </a:rPr>
              <a:t>QUESTION TIME</a:t>
            </a:r>
          </a:p>
          <a:p>
            <a:r>
              <a:rPr lang="en-US" sz="2000" dirty="0">
                <a:solidFill>
                  <a:schemeClr val="tx1">
                    <a:alpha val="80000"/>
                  </a:schemeClr>
                </a:solidFill>
              </a:rPr>
              <a:t>FURTHER NA RESOURCES</a:t>
            </a:r>
          </a:p>
          <a:p>
            <a:r>
              <a:rPr lang="en-US" sz="2000" dirty="0">
                <a:solidFill>
                  <a:schemeClr val="tx1">
                    <a:alpha val="80000"/>
                  </a:schemeClr>
                </a:solidFill>
              </a:rPr>
              <a:t>SERENITY PRAYER </a:t>
            </a:r>
            <a:endParaRPr lang="en-AU" sz="2000" dirty="0">
              <a:solidFill>
                <a:schemeClr val="tx1">
                  <a:alpha val="80000"/>
                </a:schemeClr>
              </a:solidFill>
            </a:endParaRP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pic>
        <p:nvPicPr>
          <p:cNvPr id="4" name="Picture 3" descr="A black and white logo&#10;&#10;Description automatically generated">
            <a:extLst>
              <a:ext uri="{FF2B5EF4-FFF2-40B4-BE49-F238E27FC236}">
                <a16:creationId xmlns:a16="http://schemas.microsoft.com/office/drawing/2014/main" id="{49049550-9052-DC3E-3FE2-DB8FF7490168}"/>
              </a:ext>
            </a:extLst>
          </p:cNvPr>
          <p:cNvPicPr>
            <a:picLocks noChangeAspect="1"/>
          </p:cNvPicPr>
          <p:nvPr/>
        </p:nvPicPr>
        <p:blipFill>
          <a:blip r:embed="rId3">
            <a:extLst>
              <a:ext uri="{28A0092B-C50C-407E-A947-70E740481C1C}">
                <a14:useLocalDpi xmlns:a14="http://schemas.microsoft.com/office/drawing/2010/main" val="0"/>
              </a:ext>
            </a:extLst>
          </a:blip>
          <a:srcRect r="1" b="1"/>
          <a:stretch/>
        </p:blipFill>
        <p:spPr>
          <a:xfrm>
            <a:off x="8031325" y="1303218"/>
            <a:ext cx="3536085" cy="3536085"/>
          </a:xfrm>
          <a:prstGeom prst="rect">
            <a:avLst/>
          </a:prstGeom>
        </p:spPr>
      </p:pic>
    </p:spTree>
    <p:extLst>
      <p:ext uri="{BB962C8B-B14F-4D97-AF65-F5344CB8AC3E}">
        <p14:creationId xmlns:p14="http://schemas.microsoft.com/office/powerpoint/2010/main" val="1109021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6F2158-DE3C-172A-9E70-2507D772575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AAB0B42-A6FF-7D92-CB83-ED6A5161D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5D0D248-ADD7-49AF-2F4F-B4E0D8F86565}"/>
              </a:ext>
            </a:extLst>
          </p:cNvPr>
          <p:cNvSpPr>
            <a:spLocks noGrp="1"/>
          </p:cNvSpPr>
          <p:nvPr>
            <p:ph type="ctrTitle"/>
          </p:nvPr>
        </p:nvSpPr>
        <p:spPr>
          <a:xfrm>
            <a:off x="225421" y="150514"/>
            <a:ext cx="11399726" cy="2130522"/>
          </a:xfrm>
        </p:spPr>
        <p:txBody>
          <a:bodyPr>
            <a:normAutofit/>
          </a:bodyPr>
          <a:lstStyle/>
          <a:p>
            <a:pPr algn="l"/>
            <a:r>
              <a:rPr lang="en-AU" sz="4600" dirty="0">
                <a:solidFill>
                  <a:schemeClr val="bg1"/>
                </a:solidFill>
              </a:rPr>
              <a:t>WHY IS FUND FLOW OF THE 7</a:t>
            </a:r>
            <a:r>
              <a:rPr lang="en-AU" sz="4600" baseline="30000" dirty="0">
                <a:solidFill>
                  <a:schemeClr val="bg1"/>
                </a:solidFill>
              </a:rPr>
              <a:t>TH</a:t>
            </a:r>
            <a:r>
              <a:rPr lang="en-AU" sz="4600" dirty="0">
                <a:solidFill>
                  <a:schemeClr val="bg1"/>
                </a:solidFill>
              </a:rPr>
              <a:t> TRADITION SO IMPORTANT?</a:t>
            </a:r>
            <a:br>
              <a:rPr lang="en-AU" sz="4600" dirty="0">
                <a:solidFill>
                  <a:schemeClr val="bg1"/>
                </a:solidFill>
              </a:rPr>
            </a:br>
            <a:endParaRPr lang="en-AU" sz="4600" dirty="0">
              <a:solidFill>
                <a:schemeClr val="bg1"/>
              </a:solidFill>
            </a:endParaRPr>
          </a:p>
        </p:txBody>
      </p:sp>
      <p:grpSp>
        <p:nvGrpSpPr>
          <p:cNvPr id="10" name="Group 9">
            <a:extLst>
              <a:ext uri="{FF2B5EF4-FFF2-40B4-BE49-F238E27FC236}">
                <a16:creationId xmlns:a16="http://schemas.microsoft.com/office/drawing/2014/main" id="{AF1BBF7C-0C68-76B0-4A32-58B6811801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7" name="Freeform: Shape 6">
              <a:extLst>
                <a:ext uri="{FF2B5EF4-FFF2-40B4-BE49-F238E27FC236}">
                  <a16:creationId xmlns:a16="http://schemas.microsoft.com/office/drawing/2014/main" id="{D5D07329-6022-7480-47D2-7499F47FB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24C6AC68-4322-828D-5BD2-42FDD03BA6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9" name="Freeform: Shape 8">
                <a:extLst>
                  <a:ext uri="{FF2B5EF4-FFF2-40B4-BE49-F238E27FC236}">
                    <a16:creationId xmlns:a16="http://schemas.microsoft.com/office/drawing/2014/main" id="{774A330E-2873-0FA1-33FE-24FF457C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D803A5BB-6FEB-3330-95EC-6BEF914EA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sp>
        <p:nvSpPr>
          <p:cNvPr id="3" name="TextBox 2">
            <a:extLst>
              <a:ext uri="{FF2B5EF4-FFF2-40B4-BE49-F238E27FC236}">
                <a16:creationId xmlns:a16="http://schemas.microsoft.com/office/drawing/2014/main" id="{E27E74AD-4660-176C-74ED-D46418C83AB9}"/>
              </a:ext>
            </a:extLst>
          </p:cNvPr>
          <p:cNvSpPr txBox="1"/>
          <p:nvPr/>
        </p:nvSpPr>
        <p:spPr>
          <a:xfrm>
            <a:off x="203632" y="1682307"/>
            <a:ext cx="11784736" cy="4278094"/>
          </a:xfrm>
          <a:prstGeom prst="rect">
            <a:avLst/>
          </a:prstGeom>
          <a:noFill/>
        </p:spPr>
        <p:txBody>
          <a:bodyPr wrap="square" rtlCol="0">
            <a:spAutoFit/>
          </a:bodyPr>
          <a:lstStyle/>
          <a:p>
            <a:r>
              <a:rPr lang="en-US" sz="1700" dirty="0">
                <a:solidFill>
                  <a:schemeClr val="bg1"/>
                </a:solidFill>
              </a:rPr>
              <a:t>Our Eleventh Concept states that NA funds are to be used to further our primary purpose and must be managed responsibly.</a:t>
            </a:r>
          </a:p>
          <a:p>
            <a:endParaRPr lang="en-US" sz="1700" dirty="0">
              <a:solidFill>
                <a:schemeClr val="bg1"/>
              </a:solidFill>
            </a:endParaRPr>
          </a:p>
          <a:p>
            <a:r>
              <a:rPr lang="en-US" sz="1700" dirty="0">
                <a:solidFill>
                  <a:schemeClr val="bg1"/>
                </a:solidFill>
              </a:rPr>
              <a:t>NA members around the world contribute money to help our fellowship fulfill its primary purpose. It is incumbent upon every element of our service structure to use those funds to carry the NA recovery message as far as possible. To do that, our service bodies must manage those funds responsibly, accounting fully and accurately for its use to those who have provided it. </a:t>
            </a:r>
          </a:p>
          <a:p>
            <a:endParaRPr lang="en-US" sz="1700" dirty="0">
              <a:solidFill>
                <a:schemeClr val="bg1"/>
              </a:solidFill>
            </a:endParaRPr>
          </a:p>
          <a:p>
            <a:r>
              <a:rPr lang="en-US" sz="1700" dirty="0">
                <a:solidFill>
                  <a:schemeClr val="bg1"/>
                </a:solidFill>
              </a:rPr>
              <a:t>Narcotics Anonymous funds should always be used to further our primary purpose. Money is used to pay the expenses involved in running NA meetings, to inform the public about NA, and to reach addicts who can’t get to meetings. It is used to develop, produce, translate, and distribute our message in written form, and to bring our members together in a service community committed to the vision of spreading our message around the world to those in need. All of this is done in support of NA’s spiritual aim: to carry the message to the addict who still suffers.</a:t>
            </a:r>
          </a:p>
          <a:p>
            <a:endParaRPr lang="en-US" sz="1700" b="0" i="0" dirty="0">
              <a:solidFill>
                <a:schemeClr val="bg1"/>
              </a:solidFill>
              <a:effectLst/>
              <a:ea typeface="open sans" panose="020B0606030504020204" pitchFamily="34" charset="0"/>
              <a:cs typeface="open sans" panose="020B0606030504020204" pitchFamily="34" charset="0"/>
            </a:endParaRPr>
          </a:p>
          <a:p>
            <a:r>
              <a:rPr lang="en-US" sz="1700" b="0" i="0" dirty="0">
                <a:solidFill>
                  <a:schemeClr val="bg1"/>
                </a:solidFill>
                <a:effectLst/>
                <a:ea typeface="open sans" panose="020B0606030504020204" pitchFamily="34" charset="0"/>
                <a:cs typeface="open sans" panose="020B0606030504020204" pitchFamily="34" charset="0"/>
              </a:rPr>
              <a:t>Fund flow of contributions to ASC helps to support public relations efforts, H&amp;I literature, workshops, outreach support, conventions, unity days, and administration costs. When available funds are also forwarded to the Australian Region Service Committee (ARSC), who regularly fund flow to World Services and the Asia Pacific Forum.</a:t>
            </a:r>
            <a:endParaRPr lang="en-AU" sz="1700" dirty="0">
              <a:solidFill>
                <a:schemeClr val="bg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78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zzical burrowing owl looking forward">
            <a:extLst>
              <a:ext uri="{FF2B5EF4-FFF2-40B4-BE49-F238E27FC236}">
                <a16:creationId xmlns:a16="http://schemas.microsoft.com/office/drawing/2014/main" id="{AA223A34-AC0A-26F6-C14E-9B0B44D0E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55179"/>
            <a:ext cx="12191998" cy="6858000"/>
          </a:xfrm>
          <a:prstGeom prst="rect">
            <a:avLst/>
          </a:prstGeom>
        </p:spPr>
      </p:pic>
      <p:sp>
        <p:nvSpPr>
          <p:cNvPr id="6" name="TextBox 5">
            <a:extLst>
              <a:ext uri="{FF2B5EF4-FFF2-40B4-BE49-F238E27FC236}">
                <a16:creationId xmlns:a16="http://schemas.microsoft.com/office/drawing/2014/main" id="{640CE282-A1F8-F112-64CA-CB8665847526}"/>
              </a:ext>
            </a:extLst>
          </p:cNvPr>
          <p:cNvSpPr txBox="1"/>
          <p:nvPr/>
        </p:nvSpPr>
        <p:spPr>
          <a:xfrm rot="830232">
            <a:off x="7438697" y="1677518"/>
            <a:ext cx="4228028" cy="861774"/>
          </a:xfrm>
          <a:prstGeom prst="rect">
            <a:avLst/>
          </a:prstGeom>
          <a:noFill/>
        </p:spPr>
        <p:txBody>
          <a:bodyPr wrap="square" rtlCol="0">
            <a:spAutoFit/>
          </a:bodyPr>
          <a:lstStyle/>
          <a:p>
            <a:r>
              <a:rPr lang="en-AU" sz="5000" dirty="0">
                <a:solidFill>
                  <a:schemeClr val="bg1"/>
                </a:solidFill>
              </a:rPr>
              <a:t>QUESTIONS?</a:t>
            </a:r>
          </a:p>
        </p:txBody>
      </p:sp>
    </p:spTree>
    <p:extLst>
      <p:ext uri="{BB962C8B-B14F-4D97-AF65-F5344CB8AC3E}">
        <p14:creationId xmlns:p14="http://schemas.microsoft.com/office/powerpoint/2010/main" val="238093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51A2C0-3115-473C-BB87-DEEB716ADBE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4524344-6823-49EA-89D4-E36A82A9F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091ACE51-2F51-8D91-BA4F-812C02B7A94D}"/>
              </a:ext>
            </a:extLst>
          </p:cNvPr>
          <p:cNvSpPr>
            <a:spLocks noGrp="1"/>
          </p:cNvSpPr>
          <p:nvPr>
            <p:ph type="ctrTitle"/>
          </p:nvPr>
        </p:nvSpPr>
        <p:spPr>
          <a:xfrm>
            <a:off x="416677" y="192505"/>
            <a:ext cx="11598860" cy="1532103"/>
          </a:xfrm>
        </p:spPr>
        <p:txBody>
          <a:bodyPr>
            <a:normAutofit/>
          </a:bodyPr>
          <a:lstStyle/>
          <a:p>
            <a:pPr algn="l"/>
            <a:r>
              <a:rPr lang="en-US" sz="5001" dirty="0">
                <a:solidFill>
                  <a:schemeClr val="bg1"/>
                </a:solidFill>
              </a:rPr>
              <a:t>W</a:t>
            </a:r>
            <a:r>
              <a:rPr lang="en-AU" sz="5001" dirty="0">
                <a:solidFill>
                  <a:schemeClr val="bg1"/>
                </a:solidFill>
              </a:rPr>
              <a:t>HERE CAN I FIND MORE NA RESOURCES ABOUT GSR WORK?</a:t>
            </a:r>
          </a:p>
        </p:txBody>
      </p:sp>
      <p:grpSp>
        <p:nvGrpSpPr>
          <p:cNvPr id="10" name="Group 9">
            <a:extLst>
              <a:ext uri="{FF2B5EF4-FFF2-40B4-BE49-F238E27FC236}">
                <a16:creationId xmlns:a16="http://schemas.microsoft.com/office/drawing/2014/main" id="{83F0465A-8953-42AC-8F67-7B9A54E660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7" name="Freeform: Shape 6">
              <a:extLst>
                <a:ext uri="{FF2B5EF4-FFF2-40B4-BE49-F238E27FC236}">
                  <a16:creationId xmlns:a16="http://schemas.microsoft.com/office/drawing/2014/main" id="{50CE1BBA-977A-4210-A80D-8A0BAAA18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nvGrpSpPr>
            <p:cNvPr id="12" name="Group 11">
              <a:extLst>
                <a:ext uri="{FF2B5EF4-FFF2-40B4-BE49-F238E27FC236}">
                  <a16:creationId xmlns:a16="http://schemas.microsoft.com/office/drawing/2014/main" id="{71E1A328-D621-4993-B11B-011ED169AC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9" name="Freeform: Shape 8">
                <a:extLst>
                  <a:ext uri="{FF2B5EF4-FFF2-40B4-BE49-F238E27FC236}">
                    <a16:creationId xmlns:a16="http://schemas.microsoft.com/office/drawing/2014/main" id="{41D2543A-0A6F-4980-98CA-658AA8EEA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Freeform: Shape 13">
                <a:extLst>
                  <a:ext uri="{FF2B5EF4-FFF2-40B4-BE49-F238E27FC236}">
                    <a16:creationId xmlns:a16="http://schemas.microsoft.com/office/drawing/2014/main" id="{3D0F2937-CF06-453C-B076-800064AEB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sp>
        <p:nvSpPr>
          <p:cNvPr id="13" name="Title 1">
            <a:extLst>
              <a:ext uri="{FF2B5EF4-FFF2-40B4-BE49-F238E27FC236}">
                <a16:creationId xmlns:a16="http://schemas.microsoft.com/office/drawing/2014/main" id="{F1C61272-7CB5-BDFA-BA51-191CAEE6EA1E}"/>
              </a:ext>
            </a:extLst>
          </p:cNvPr>
          <p:cNvSpPr txBox="1">
            <a:spLocks/>
          </p:cNvSpPr>
          <p:nvPr/>
        </p:nvSpPr>
        <p:spPr>
          <a:xfrm>
            <a:off x="416677" y="2560824"/>
            <a:ext cx="10455568" cy="3581696"/>
          </a:xfrm>
          <a:prstGeom prst="rect">
            <a:avLst/>
          </a:prstGeom>
        </p:spPr>
        <p:txBody>
          <a:bodyPr vert="horz" lIns="91440" tIns="45720" rIns="91440" bIns="45720"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marL="857250" lvl="0" indent="-857250" algn="l" fontAlgn="base">
              <a:lnSpc>
                <a:spcPct val="150000"/>
              </a:lnSpc>
              <a:buFont typeface="Arial" panose="020B0604020202020204" pitchFamily="34" charset="0"/>
              <a:buChar char="•"/>
            </a:pPr>
            <a:r>
              <a:rPr lang="en-AU" sz="2000" dirty="0">
                <a:solidFill>
                  <a:schemeClr val="bg1"/>
                </a:solidFill>
              </a:rPr>
              <a:t>NA Basic Text</a:t>
            </a:r>
          </a:p>
          <a:p>
            <a:pPr marL="857250" lvl="0" indent="-857250" algn="l" fontAlgn="base">
              <a:lnSpc>
                <a:spcPct val="150000"/>
              </a:lnSpc>
              <a:buFont typeface="Arial" panose="020B0604020202020204" pitchFamily="34" charset="0"/>
              <a:buChar char="•"/>
            </a:pPr>
            <a:r>
              <a:rPr lang="en-AU" sz="2000" dirty="0">
                <a:solidFill>
                  <a:schemeClr val="bg1"/>
                </a:solidFill>
              </a:rPr>
              <a:t>It Works: How &amp; Why</a:t>
            </a:r>
          </a:p>
          <a:p>
            <a:pPr marL="857250" lvl="0" indent="-857250" algn="l" fontAlgn="base">
              <a:lnSpc>
                <a:spcPct val="150000"/>
              </a:lnSpc>
              <a:buFont typeface="Arial" panose="020B0604020202020204" pitchFamily="34" charset="0"/>
              <a:buChar char="•"/>
            </a:pPr>
            <a:r>
              <a:rPr lang="en-AU" sz="2000" dirty="0">
                <a:solidFill>
                  <a:schemeClr val="bg1"/>
                </a:solidFill>
              </a:rPr>
              <a:t>Guiding Principles: The Spirit of Our Traditions</a:t>
            </a:r>
          </a:p>
          <a:p>
            <a:pPr marL="857250" lvl="0" indent="-857250" algn="l" fontAlgn="base">
              <a:lnSpc>
                <a:spcPct val="150000"/>
              </a:lnSpc>
              <a:buFont typeface="Arial" panose="020B0604020202020204" pitchFamily="34" charset="0"/>
              <a:buChar char="•"/>
            </a:pPr>
            <a:r>
              <a:rPr lang="en-AU" sz="2000" dirty="0">
                <a:solidFill>
                  <a:schemeClr val="bg1"/>
                </a:solidFill>
              </a:rPr>
              <a:t>The Twelve Traditions of NA</a:t>
            </a:r>
          </a:p>
          <a:p>
            <a:pPr marL="857250" lvl="0" indent="-857250" algn="l" fontAlgn="base">
              <a:lnSpc>
                <a:spcPct val="150000"/>
              </a:lnSpc>
              <a:buFont typeface="Arial" panose="020B0604020202020204" pitchFamily="34" charset="0"/>
              <a:buChar char="•"/>
            </a:pPr>
            <a:r>
              <a:rPr lang="en-AU" sz="2000" dirty="0">
                <a:solidFill>
                  <a:schemeClr val="bg1"/>
                </a:solidFill>
              </a:rPr>
              <a:t>Twelve Concepts for NA Service</a:t>
            </a:r>
          </a:p>
          <a:p>
            <a:pPr marL="857250" lvl="0" indent="-857250" algn="l" fontAlgn="base">
              <a:lnSpc>
                <a:spcPct val="150000"/>
              </a:lnSpc>
              <a:buFont typeface="Arial" panose="020B0604020202020204" pitchFamily="34" charset="0"/>
              <a:buChar char="•"/>
            </a:pPr>
            <a:r>
              <a:rPr lang="en-AU" sz="2000" dirty="0">
                <a:solidFill>
                  <a:schemeClr val="bg1"/>
                </a:solidFill>
              </a:rPr>
              <a:t>A Guide to Local Services in NA</a:t>
            </a:r>
          </a:p>
          <a:p>
            <a:pPr marL="857250" lvl="0" indent="-857250" algn="l" fontAlgn="base">
              <a:lnSpc>
                <a:spcPct val="150000"/>
              </a:lnSpc>
              <a:buFont typeface="Arial" panose="020B0604020202020204" pitchFamily="34" charset="0"/>
              <a:buChar char="•"/>
            </a:pPr>
            <a:r>
              <a:rPr lang="en-AU" sz="2000" dirty="0">
                <a:solidFill>
                  <a:schemeClr val="bg1"/>
                </a:solidFill>
              </a:rPr>
              <a:t>IP#2 – The Group</a:t>
            </a:r>
          </a:p>
          <a:p>
            <a:pPr marL="857250" indent="-857250" algn="l">
              <a:lnSpc>
                <a:spcPct val="150000"/>
              </a:lnSpc>
              <a:buFont typeface="Arial" panose="020B0604020202020204" pitchFamily="34" charset="0"/>
              <a:buChar char="•"/>
            </a:pPr>
            <a:r>
              <a:rPr lang="en-AU" sz="2000" dirty="0">
                <a:solidFill>
                  <a:schemeClr val="bg1"/>
                </a:solidFill>
              </a:rPr>
              <a:t>The Group Booklet</a:t>
            </a:r>
          </a:p>
          <a:p>
            <a:pPr marL="857250" indent="-857250" algn="l">
              <a:lnSpc>
                <a:spcPct val="150000"/>
              </a:lnSpc>
              <a:buFont typeface="Arial" panose="020B0604020202020204" pitchFamily="34" charset="0"/>
              <a:buChar char="•"/>
            </a:pPr>
            <a:r>
              <a:rPr lang="en-AU" sz="2000" dirty="0">
                <a:solidFill>
                  <a:schemeClr val="bg1"/>
                </a:solidFill>
              </a:rPr>
              <a:t>IP#24 – Hey! What’s the Basket For?</a:t>
            </a:r>
          </a:p>
          <a:p>
            <a:pPr marL="857250" indent="-857250" algn="l">
              <a:lnSpc>
                <a:spcPct val="150000"/>
              </a:lnSpc>
              <a:buFont typeface="Arial" panose="020B0604020202020204" pitchFamily="34" charset="0"/>
              <a:buChar char="•"/>
            </a:pPr>
            <a:r>
              <a:rPr lang="en-US" sz="2000" dirty="0">
                <a:solidFill>
                  <a:schemeClr val="bg1"/>
                </a:solidFill>
                <a:hlinkClick r:id="rId3">
                  <a:extLst>
                    <a:ext uri="{A12FA001-AC4F-418D-AE19-62706E023703}">
                      <ahyp:hlinkClr xmlns:ahyp="http://schemas.microsoft.com/office/drawing/2018/hyperlinkcolor" val="tx"/>
                    </a:ext>
                  </a:extLst>
                </a:hlinkClick>
              </a:rPr>
              <a:t>Fellowship Development Resources - Narcotics Anonymous World Services</a:t>
            </a:r>
            <a:endParaRPr lang="en-AU" sz="2000" dirty="0">
              <a:solidFill>
                <a:schemeClr val="bg1"/>
              </a:solidFill>
            </a:endParaRPr>
          </a:p>
        </p:txBody>
      </p:sp>
    </p:spTree>
    <p:extLst>
      <p:ext uri="{BB962C8B-B14F-4D97-AF65-F5344CB8AC3E}">
        <p14:creationId xmlns:p14="http://schemas.microsoft.com/office/powerpoint/2010/main" val="9771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78AFC-5400-3CE4-1A1F-AC7B9855310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4524344-6823-49EA-89D4-E36A82A9F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81E13E2-1DC4-385B-D5D9-5DBDE3312BBD}"/>
              </a:ext>
            </a:extLst>
          </p:cNvPr>
          <p:cNvSpPr>
            <a:spLocks noGrp="1"/>
          </p:cNvSpPr>
          <p:nvPr>
            <p:ph type="ctrTitle"/>
          </p:nvPr>
        </p:nvSpPr>
        <p:spPr>
          <a:xfrm>
            <a:off x="1282136" y="2"/>
            <a:ext cx="8296841" cy="1804670"/>
          </a:xfrm>
        </p:spPr>
        <p:txBody>
          <a:bodyPr>
            <a:normAutofit/>
          </a:bodyPr>
          <a:lstStyle/>
          <a:p>
            <a:pPr algn="l"/>
            <a:r>
              <a:rPr lang="en-US" sz="7200" dirty="0">
                <a:solidFill>
                  <a:schemeClr val="bg1"/>
                </a:solidFill>
              </a:rPr>
              <a:t>NA SERVICE PRAYER</a:t>
            </a:r>
            <a:endParaRPr lang="en-AU" sz="7200" dirty="0">
              <a:solidFill>
                <a:schemeClr val="bg1"/>
              </a:solidFill>
            </a:endParaRPr>
          </a:p>
        </p:txBody>
      </p:sp>
      <p:sp>
        <p:nvSpPr>
          <p:cNvPr id="3" name="Subtitle 2">
            <a:extLst>
              <a:ext uri="{FF2B5EF4-FFF2-40B4-BE49-F238E27FC236}">
                <a16:creationId xmlns:a16="http://schemas.microsoft.com/office/drawing/2014/main" id="{575A00DA-0909-BB8B-4F7D-83B3C63052FF}"/>
              </a:ext>
            </a:extLst>
          </p:cNvPr>
          <p:cNvSpPr>
            <a:spLocks noGrp="1"/>
          </p:cNvSpPr>
          <p:nvPr>
            <p:ph type="subTitle" idx="1"/>
          </p:nvPr>
        </p:nvSpPr>
        <p:spPr>
          <a:xfrm>
            <a:off x="1712914" y="2123268"/>
            <a:ext cx="8742654" cy="2706243"/>
          </a:xfrm>
        </p:spPr>
        <p:txBody>
          <a:bodyPr wrap="square">
            <a:noAutofit/>
          </a:bodyPr>
          <a:lstStyle/>
          <a:p>
            <a:pPr algn="l"/>
            <a:r>
              <a:rPr lang="en-US" sz="3500" dirty="0">
                <a:solidFill>
                  <a:schemeClr val="bg1"/>
                </a:solidFill>
              </a:rPr>
              <a:t>God, grant us the knowledge that we may act according to your divine precepts. Instill in us a sense of your purpose, make us servants of your will and grant us a bond of selflessness that this may truly be your work, not ours, so that no addict, anywhere, need die from the horrors of addiction.</a:t>
            </a:r>
            <a:endParaRPr lang="en-AU" sz="3500" dirty="0">
              <a:solidFill>
                <a:schemeClr val="bg1"/>
              </a:solidFill>
            </a:endParaRPr>
          </a:p>
        </p:txBody>
      </p:sp>
      <p:grpSp>
        <p:nvGrpSpPr>
          <p:cNvPr id="10" name="Group 9">
            <a:extLst>
              <a:ext uri="{FF2B5EF4-FFF2-40B4-BE49-F238E27FC236}">
                <a16:creationId xmlns:a16="http://schemas.microsoft.com/office/drawing/2014/main" id="{83F0465A-8953-42AC-8F67-7B9A54E660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9" name="Freeform: Shape 8">
              <a:extLst>
                <a:ext uri="{FF2B5EF4-FFF2-40B4-BE49-F238E27FC236}">
                  <a16:creationId xmlns:a16="http://schemas.microsoft.com/office/drawing/2014/main" id="{50CE1BBA-977A-4210-A80D-8A0BAAA18B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nvGrpSpPr>
            <p:cNvPr id="12" name="Group 11">
              <a:extLst>
                <a:ext uri="{FF2B5EF4-FFF2-40B4-BE49-F238E27FC236}">
                  <a16:creationId xmlns:a16="http://schemas.microsoft.com/office/drawing/2014/main" id="{71E1A328-D621-4993-B11B-011ED169AC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6" name="Freeform: Shape 15">
                <a:extLst>
                  <a:ext uri="{FF2B5EF4-FFF2-40B4-BE49-F238E27FC236}">
                    <a16:creationId xmlns:a16="http://schemas.microsoft.com/office/drawing/2014/main" id="{41D2543A-0A6F-4980-98CA-658AA8EEA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Freeform: Shape 13">
                <a:extLst>
                  <a:ext uri="{FF2B5EF4-FFF2-40B4-BE49-F238E27FC236}">
                    <a16:creationId xmlns:a16="http://schemas.microsoft.com/office/drawing/2014/main" id="{3D0F2937-CF06-453C-B076-800064AEB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grpSp>
      <p:pic>
        <p:nvPicPr>
          <p:cNvPr id="4" name="Picture 3" descr="A black and white logo&#10;&#10;Description automatically generated">
            <a:extLst>
              <a:ext uri="{FF2B5EF4-FFF2-40B4-BE49-F238E27FC236}">
                <a16:creationId xmlns:a16="http://schemas.microsoft.com/office/drawing/2014/main" id="{21A24CDB-64E9-C446-A87A-767DF380ABB9}"/>
              </a:ext>
            </a:extLst>
          </p:cNvPr>
          <p:cNvPicPr>
            <a:picLocks noChangeAspect="1"/>
          </p:cNvPicPr>
          <p:nvPr/>
        </p:nvPicPr>
        <p:blipFill>
          <a:blip r:embed="rId3">
            <a:extLst>
              <a:ext uri="{28A0092B-C50C-407E-A947-70E740481C1C}">
                <a14:useLocalDpi xmlns:a14="http://schemas.microsoft.com/office/drawing/2010/main" val="0"/>
              </a:ext>
            </a:extLst>
          </a:blip>
          <a:srcRect r="1" b="1"/>
          <a:stretch/>
        </p:blipFill>
        <p:spPr>
          <a:xfrm>
            <a:off x="10455568" y="5078273"/>
            <a:ext cx="1385028" cy="1385028"/>
          </a:xfrm>
          <a:prstGeom prst="rect">
            <a:avLst/>
          </a:prstGeom>
        </p:spPr>
      </p:pic>
    </p:spTree>
    <p:extLst>
      <p:ext uri="{BB962C8B-B14F-4D97-AF65-F5344CB8AC3E}">
        <p14:creationId xmlns:p14="http://schemas.microsoft.com/office/powerpoint/2010/main" val="29707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49664B-9EFA-949F-CEA2-2BDDAF491A0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3DD950-20A7-C67C-5DD7-8D322B824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endParaRPr lang="en-US" sz="1801">
              <a:solidFill>
                <a:prstClr val="white"/>
              </a:solidFill>
              <a:latin typeface="Aptos" panose="02110004020202020204"/>
            </a:endParaRPr>
          </a:p>
        </p:txBody>
      </p:sp>
      <p:grpSp>
        <p:nvGrpSpPr>
          <p:cNvPr id="10" name="Group 9">
            <a:extLst>
              <a:ext uri="{FF2B5EF4-FFF2-40B4-BE49-F238E27FC236}">
                <a16:creationId xmlns:a16="http://schemas.microsoft.com/office/drawing/2014/main" id="{83D1B87C-9D3E-C31B-D12B-0098F8C0B3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142519"/>
            <a:ext cx="10455568" cy="715483"/>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AE80B406-2991-66A7-14FE-4FD1157FD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a:solidFill>
                  <a:prstClr val="white"/>
                </a:solidFill>
                <a:latin typeface="Aptos" panose="02110004020202020204"/>
              </a:endParaRPr>
            </a:p>
          </p:txBody>
        </p:sp>
        <p:grpSp>
          <p:nvGrpSpPr>
            <p:cNvPr id="12" name="Group 11">
              <a:extLst>
                <a:ext uri="{FF2B5EF4-FFF2-40B4-BE49-F238E27FC236}">
                  <a16:creationId xmlns:a16="http://schemas.microsoft.com/office/drawing/2014/main" id="{29B9B079-5B35-DBE0-6212-7870E1D2D02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4C7A1D11-3B08-51DB-F049-BE1153295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endParaRPr lang="en-US" sz="1801">
                  <a:solidFill>
                    <a:prstClr val="white"/>
                  </a:solidFill>
                  <a:latin typeface="Aptos" panose="02110004020202020204"/>
                </a:endParaRPr>
              </a:p>
            </p:txBody>
          </p:sp>
          <p:sp>
            <p:nvSpPr>
              <p:cNvPr id="14" name="Freeform: Shape 13">
                <a:extLst>
                  <a:ext uri="{FF2B5EF4-FFF2-40B4-BE49-F238E27FC236}">
                    <a16:creationId xmlns:a16="http://schemas.microsoft.com/office/drawing/2014/main" id="{79023BCD-5400-9357-FFA2-83BCECED6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endParaRPr lang="en-US" sz="1801">
                  <a:solidFill>
                    <a:prstClr val="white"/>
                  </a:solidFill>
                  <a:latin typeface="Aptos" panose="02110004020202020204"/>
                </a:endParaRPr>
              </a:p>
            </p:txBody>
          </p:sp>
        </p:grpSp>
      </p:grpSp>
      <p:pic>
        <p:nvPicPr>
          <p:cNvPr id="16" name="Content Placeholder 15" descr="A screenshot of a computer&#10;&#10;AI-generated content may be incorrect.">
            <a:extLst>
              <a:ext uri="{FF2B5EF4-FFF2-40B4-BE49-F238E27FC236}">
                <a16:creationId xmlns:a16="http://schemas.microsoft.com/office/drawing/2014/main" id="{34081F25-BFB5-484F-2079-B6508261AD2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5320" t="21308" r="35636" b="5897"/>
          <a:stretch/>
        </p:blipFill>
        <p:spPr>
          <a:xfrm>
            <a:off x="3325815" y="3875"/>
            <a:ext cx="5131021" cy="6854125"/>
          </a:xfrm>
        </p:spPr>
      </p:pic>
    </p:spTree>
    <p:extLst>
      <p:ext uri="{BB962C8B-B14F-4D97-AF65-F5344CB8AC3E}">
        <p14:creationId xmlns:p14="http://schemas.microsoft.com/office/powerpoint/2010/main" val="36904758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AC7F-688E-8DCF-DB35-C313DC6DEE77}"/>
              </a:ext>
            </a:extLst>
          </p:cNvPr>
          <p:cNvSpPr>
            <a:spLocks noGrp="1"/>
          </p:cNvSpPr>
          <p:nvPr>
            <p:ph type="title"/>
          </p:nvPr>
        </p:nvSpPr>
        <p:spPr>
          <a:xfrm>
            <a:off x="707461" y="365126"/>
            <a:ext cx="10515600" cy="1325563"/>
          </a:xfrm>
        </p:spPr>
        <p:txBody>
          <a:bodyPr>
            <a:normAutofit/>
          </a:bodyPr>
          <a:lstStyle/>
          <a:p>
            <a:r>
              <a:rPr lang="en-US" sz="7200" dirty="0">
                <a:solidFill>
                  <a:schemeClr val="bg1"/>
                </a:solidFill>
              </a:rPr>
              <a:t>Introduction</a:t>
            </a:r>
            <a:endParaRPr lang="en-AU" sz="7200" dirty="0">
              <a:solidFill>
                <a:schemeClr val="bg1"/>
              </a:solidFill>
            </a:endParaRPr>
          </a:p>
        </p:txBody>
      </p:sp>
      <p:sp>
        <p:nvSpPr>
          <p:cNvPr id="3" name="Content Placeholder 2">
            <a:extLst>
              <a:ext uri="{FF2B5EF4-FFF2-40B4-BE49-F238E27FC236}">
                <a16:creationId xmlns:a16="http://schemas.microsoft.com/office/drawing/2014/main" id="{AA911327-7146-EFAB-643F-A7A6AAE22656}"/>
              </a:ext>
            </a:extLst>
          </p:cNvPr>
          <p:cNvSpPr>
            <a:spLocks noGrp="1"/>
          </p:cNvSpPr>
          <p:nvPr>
            <p:ph idx="1"/>
          </p:nvPr>
        </p:nvSpPr>
        <p:spPr>
          <a:xfrm>
            <a:off x="667720" y="2018058"/>
            <a:ext cx="10515600" cy="4697298"/>
          </a:xfrm>
        </p:spPr>
        <p:txBody>
          <a:bodyPr/>
          <a:lstStyle/>
          <a:p>
            <a:pPr marL="0" indent="0">
              <a:buNone/>
            </a:pPr>
            <a:r>
              <a:rPr lang="en-US" dirty="0">
                <a:solidFill>
                  <a:schemeClr val="bg1"/>
                </a:solidFill>
              </a:rPr>
              <a:t>This workshop is intended to help NA members better understand the group service representative (GSR) commitment and to more effectively participate in the work of a local service body. </a:t>
            </a:r>
          </a:p>
          <a:p>
            <a:pPr marL="0" indent="0">
              <a:buNone/>
            </a:pPr>
            <a:r>
              <a:rPr lang="en-US" dirty="0">
                <a:solidFill>
                  <a:schemeClr val="bg1"/>
                </a:solidFill>
              </a:rPr>
              <a:t>NA communities have the ability to </a:t>
            </a:r>
            <a:r>
              <a:rPr lang="en-US" dirty="0" err="1">
                <a:solidFill>
                  <a:schemeClr val="bg1"/>
                </a:solidFill>
              </a:rPr>
              <a:t>organise</a:t>
            </a:r>
            <a:r>
              <a:rPr lang="en-US" dirty="0">
                <a:solidFill>
                  <a:schemeClr val="bg1"/>
                </a:solidFill>
              </a:rPr>
              <a:t> their services in the way that best serves them locally, and the responsibilities of the GSR may vary accordingly. </a:t>
            </a:r>
          </a:p>
          <a:p>
            <a:pPr marL="0" indent="0">
              <a:buNone/>
            </a:pPr>
            <a:r>
              <a:rPr lang="en-US" dirty="0">
                <a:solidFill>
                  <a:schemeClr val="bg1"/>
                </a:solidFill>
              </a:rPr>
              <a:t>This session is to try and capture some of our common experience and outline the basic tasks of the GSR position. It does not contain specifics about the policies adopted in individual service bodies as it is intended to be used in any NA community. </a:t>
            </a:r>
            <a:endParaRPr lang="en-AU" dirty="0">
              <a:solidFill>
                <a:schemeClr val="bg1"/>
              </a:solidFill>
            </a:endParaRPr>
          </a:p>
        </p:txBody>
      </p:sp>
      <p:sp>
        <p:nvSpPr>
          <p:cNvPr id="5" name="Freeform: Shape 4">
            <a:extLst>
              <a:ext uri="{FF2B5EF4-FFF2-40B4-BE49-F238E27FC236}">
                <a16:creationId xmlns:a16="http://schemas.microsoft.com/office/drawing/2014/main" id="{C40FA5D3-98F2-BA80-C18F-E2469BC3BF9C}"/>
              </a:ext>
            </a:extLst>
          </p:cNvPr>
          <p:cNvSpPr/>
          <p:nvPr/>
        </p:nvSpPr>
        <p:spPr>
          <a:xfrm>
            <a:off x="11223061" y="-30569"/>
            <a:ext cx="968939" cy="6919141"/>
          </a:xfrm>
          <a:custGeom>
            <a:avLst/>
            <a:gdLst>
              <a:gd name="connsiteX0" fmla="*/ 968938 w 968938"/>
              <a:gd name="connsiteY0" fmla="*/ 0 h 6919142"/>
              <a:gd name="connsiteX1" fmla="*/ 8043 w 968938"/>
              <a:gd name="connsiteY1" fmla="*/ 1177871 h 6919142"/>
              <a:gd name="connsiteX2" fmla="*/ 503989 w 968938"/>
              <a:gd name="connsiteY2" fmla="*/ 1720312 h 6919142"/>
              <a:gd name="connsiteX3" fmla="*/ 410999 w 968938"/>
              <a:gd name="connsiteY3" fmla="*/ 2123267 h 6919142"/>
              <a:gd name="connsiteX4" fmla="*/ 612477 w 968938"/>
              <a:gd name="connsiteY4" fmla="*/ 2743200 h 6919142"/>
              <a:gd name="connsiteX5" fmla="*/ 472993 w 968938"/>
              <a:gd name="connsiteY5" fmla="*/ 3487118 h 6919142"/>
              <a:gd name="connsiteX6" fmla="*/ 596979 w 968938"/>
              <a:gd name="connsiteY6" fmla="*/ 3843579 h 6919142"/>
              <a:gd name="connsiteX7" fmla="*/ 410999 w 968938"/>
              <a:gd name="connsiteY7" fmla="*/ 4386020 h 6919142"/>
              <a:gd name="connsiteX8" fmla="*/ 519487 w 968938"/>
              <a:gd name="connsiteY8" fmla="*/ 4788976 h 6919142"/>
              <a:gd name="connsiteX9" fmla="*/ 736464 w 968938"/>
              <a:gd name="connsiteY9" fmla="*/ 5377912 h 6919142"/>
              <a:gd name="connsiteX10" fmla="*/ 751962 w 968938"/>
              <a:gd name="connsiteY10" fmla="*/ 5842861 h 6919142"/>
              <a:gd name="connsiteX11" fmla="*/ 503989 w 968938"/>
              <a:gd name="connsiteY11" fmla="*/ 6028840 h 6919142"/>
              <a:gd name="connsiteX12" fmla="*/ 534986 w 968938"/>
              <a:gd name="connsiteY12" fmla="*/ 6261315 h 6919142"/>
              <a:gd name="connsiteX13" fmla="*/ 612477 w 968938"/>
              <a:gd name="connsiteY13" fmla="*/ 6602278 h 6919142"/>
              <a:gd name="connsiteX14" fmla="*/ 906945 w 968938"/>
              <a:gd name="connsiteY14" fmla="*/ 6896745 h 6919142"/>
              <a:gd name="connsiteX15" fmla="*/ 953440 w 968938"/>
              <a:gd name="connsiteY15" fmla="*/ 6896745 h 6919142"/>
              <a:gd name="connsiteX16" fmla="*/ 953440 w 968938"/>
              <a:gd name="connsiteY16" fmla="*/ 6881247 h 69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938" h="6919142">
                <a:moveTo>
                  <a:pt x="968938" y="0"/>
                </a:moveTo>
                <a:cubicBezTo>
                  <a:pt x="527236" y="445576"/>
                  <a:pt x="85534" y="891152"/>
                  <a:pt x="8043" y="1177871"/>
                </a:cubicBezTo>
                <a:cubicBezTo>
                  <a:pt x="-69448" y="1464590"/>
                  <a:pt x="436830" y="1562746"/>
                  <a:pt x="503989" y="1720312"/>
                </a:cubicBezTo>
                <a:cubicBezTo>
                  <a:pt x="571148" y="1877878"/>
                  <a:pt x="392918" y="1952786"/>
                  <a:pt x="410999" y="2123267"/>
                </a:cubicBezTo>
                <a:cubicBezTo>
                  <a:pt x="429080" y="2293748"/>
                  <a:pt x="602145" y="2515892"/>
                  <a:pt x="612477" y="2743200"/>
                </a:cubicBezTo>
                <a:cubicBezTo>
                  <a:pt x="622809" y="2970508"/>
                  <a:pt x="475576" y="3303722"/>
                  <a:pt x="472993" y="3487118"/>
                </a:cubicBezTo>
                <a:cubicBezTo>
                  <a:pt x="470410" y="3670514"/>
                  <a:pt x="607311" y="3693762"/>
                  <a:pt x="596979" y="3843579"/>
                </a:cubicBezTo>
                <a:cubicBezTo>
                  <a:pt x="586647" y="3993396"/>
                  <a:pt x="423914" y="4228454"/>
                  <a:pt x="410999" y="4386020"/>
                </a:cubicBezTo>
                <a:cubicBezTo>
                  <a:pt x="398084" y="4543586"/>
                  <a:pt x="465243" y="4623661"/>
                  <a:pt x="519487" y="4788976"/>
                </a:cubicBezTo>
                <a:cubicBezTo>
                  <a:pt x="573731" y="4954291"/>
                  <a:pt x="697718" y="5202265"/>
                  <a:pt x="736464" y="5377912"/>
                </a:cubicBezTo>
                <a:cubicBezTo>
                  <a:pt x="775210" y="5553559"/>
                  <a:pt x="790708" y="5734373"/>
                  <a:pt x="751962" y="5842861"/>
                </a:cubicBezTo>
                <a:cubicBezTo>
                  <a:pt x="713216" y="5951349"/>
                  <a:pt x="540152" y="5959098"/>
                  <a:pt x="503989" y="6028840"/>
                </a:cubicBezTo>
                <a:cubicBezTo>
                  <a:pt x="467826" y="6098582"/>
                  <a:pt x="516905" y="6165742"/>
                  <a:pt x="534986" y="6261315"/>
                </a:cubicBezTo>
                <a:cubicBezTo>
                  <a:pt x="553067" y="6356888"/>
                  <a:pt x="550484" y="6496373"/>
                  <a:pt x="612477" y="6602278"/>
                </a:cubicBezTo>
                <a:cubicBezTo>
                  <a:pt x="674470" y="6708183"/>
                  <a:pt x="850118" y="6847667"/>
                  <a:pt x="906945" y="6896745"/>
                </a:cubicBezTo>
                <a:cubicBezTo>
                  <a:pt x="963772" y="6945823"/>
                  <a:pt x="945691" y="6899328"/>
                  <a:pt x="953440" y="6896745"/>
                </a:cubicBezTo>
                <a:cubicBezTo>
                  <a:pt x="961189" y="6894162"/>
                  <a:pt x="957314" y="6887704"/>
                  <a:pt x="953440" y="6881247"/>
                </a:cubicBezTo>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a:p>
        </p:txBody>
      </p:sp>
      <p:pic>
        <p:nvPicPr>
          <p:cNvPr id="6" name="Picture 5" descr="A black and white logo&#10;&#10;Description automatically generated">
            <a:extLst>
              <a:ext uri="{FF2B5EF4-FFF2-40B4-BE49-F238E27FC236}">
                <a16:creationId xmlns:a16="http://schemas.microsoft.com/office/drawing/2014/main" id="{2D944001-25A2-173A-755F-CCE360DDD37C}"/>
              </a:ext>
            </a:extLst>
          </p:cNvPr>
          <p:cNvPicPr>
            <a:picLocks noChangeAspect="1"/>
          </p:cNvPicPr>
          <p:nvPr/>
        </p:nvPicPr>
        <p:blipFill>
          <a:blip r:embed="rId2">
            <a:extLst>
              <a:ext uri="{28A0092B-C50C-407E-A947-70E740481C1C}">
                <a14:useLocalDpi xmlns:a14="http://schemas.microsoft.com/office/drawing/2010/main" val="0"/>
              </a:ext>
            </a:extLst>
          </a:blip>
          <a:srcRect r="1" b="1"/>
          <a:stretch/>
        </p:blipFill>
        <p:spPr>
          <a:xfrm>
            <a:off x="9579120" y="228168"/>
            <a:ext cx="1462521" cy="1462521"/>
          </a:xfrm>
          <a:prstGeom prst="rect">
            <a:avLst/>
          </a:prstGeom>
        </p:spPr>
      </p:pic>
    </p:spTree>
    <p:extLst>
      <p:ext uri="{BB962C8B-B14F-4D97-AF65-F5344CB8AC3E}">
        <p14:creationId xmlns:p14="http://schemas.microsoft.com/office/powerpoint/2010/main" val="277713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0A272-6AF1-B435-5582-C42F5DD4F214}"/>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39" name="Group 38">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3"/>
            <a:ext cx="12192000" cy="3561989"/>
            <a:chOff x="0" y="3296011"/>
            <a:chExt cx="12192000" cy="3561989"/>
          </a:xfrm>
          <a:effectLst>
            <a:outerShdw blurRad="254000" dist="152400" dir="16200000" rotWithShape="0">
              <a:prstClr val="black">
                <a:alpha val="10000"/>
              </a:prstClr>
            </a:outerShdw>
          </a:effectLst>
        </p:grpSpPr>
        <p:grpSp>
          <p:nvGrpSpPr>
            <p:cNvPr id="40" name="Group 39">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41" name="Freeform: Shape 40">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42" name="Freeform: Shape 41">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nvGrpSpPr>
            <p:cNvPr id="43" name="Group 42">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44" name="Freeform: Shape 43">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45" name="Freeform: Shape 44">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sp>
        <p:nvSpPr>
          <p:cNvPr id="2" name="Title 1">
            <a:extLst>
              <a:ext uri="{FF2B5EF4-FFF2-40B4-BE49-F238E27FC236}">
                <a16:creationId xmlns:a16="http://schemas.microsoft.com/office/drawing/2014/main" id="{71CD9129-027D-1A2A-88AA-0F4CADDA8077}"/>
              </a:ext>
            </a:extLst>
          </p:cNvPr>
          <p:cNvSpPr>
            <a:spLocks noGrp="1"/>
          </p:cNvSpPr>
          <p:nvPr>
            <p:ph type="ctrTitle"/>
          </p:nvPr>
        </p:nvSpPr>
        <p:spPr>
          <a:xfrm>
            <a:off x="6099175" y="1354820"/>
            <a:ext cx="5240882" cy="2411013"/>
          </a:xfrm>
        </p:spPr>
        <p:txBody>
          <a:bodyPr>
            <a:normAutofit/>
          </a:bodyPr>
          <a:lstStyle/>
          <a:p>
            <a:pPr algn="l"/>
            <a:r>
              <a:rPr lang="en-AU" sz="7200" dirty="0">
                <a:solidFill>
                  <a:schemeClr val="bg1"/>
                </a:solidFill>
              </a:rPr>
              <a:t>WHAT IS A GSR?</a:t>
            </a:r>
          </a:p>
        </p:txBody>
      </p:sp>
      <p:sp>
        <p:nvSpPr>
          <p:cNvPr id="3" name="Subtitle 2">
            <a:extLst>
              <a:ext uri="{FF2B5EF4-FFF2-40B4-BE49-F238E27FC236}">
                <a16:creationId xmlns:a16="http://schemas.microsoft.com/office/drawing/2014/main" id="{E1A404DE-04A4-B56E-3EBB-24A1A395214C}"/>
              </a:ext>
            </a:extLst>
          </p:cNvPr>
          <p:cNvSpPr>
            <a:spLocks noGrp="1"/>
          </p:cNvSpPr>
          <p:nvPr>
            <p:ph type="subTitle" idx="1"/>
          </p:nvPr>
        </p:nvSpPr>
        <p:spPr>
          <a:xfrm>
            <a:off x="6096002" y="4146831"/>
            <a:ext cx="3497262" cy="1012779"/>
          </a:xfrm>
        </p:spPr>
        <p:txBody>
          <a:bodyPr>
            <a:normAutofit/>
          </a:bodyPr>
          <a:lstStyle/>
          <a:p>
            <a:pPr algn="l"/>
            <a:r>
              <a:rPr lang="en-AU" dirty="0">
                <a:solidFill>
                  <a:schemeClr val="bg1"/>
                </a:solidFill>
              </a:rPr>
              <a:t>GROUP DISCUSSION…..</a:t>
            </a:r>
          </a:p>
        </p:txBody>
      </p:sp>
      <p:pic>
        <p:nvPicPr>
          <p:cNvPr id="5" name="Picture 4" descr="A black and white logo&#10;&#10;Description automatically generated">
            <a:extLst>
              <a:ext uri="{FF2B5EF4-FFF2-40B4-BE49-F238E27FC236}">
                <a16:creationId xmlns:a16="http://schemas.microsoft.com/office/drawing/2014/main" id="{4CD539DA-5409-AB93-0FE1-C57869C17B97}"/>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35024" y="1429489"/>
            <a:ext cx="3287655" cy="3287655"/>
          </a:xfrm>
          <a:prstGeom prst="rect">
            <a:avLst/>
          </a:prstGeom>
        </p:spPr>
      </p:pic>
    </p:spTree>
    <p:extLst>
      <p:ext uri="{BB962C8B-B14F-4D97-AF65-F5344CB8AC3E}">
        <p14:creationId xmlns:p14="http://schemas.microsoft.com/office/powerpoint/2010/main" val="292140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D48AA2-BA39-3B96-D2CC-331784762E2B}"/>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0CA05A5-4E14-C9E4-BD05-63E75F7941CA}"/>
              </a:ext>
            </a:extLst>
          </p:cNvPr>
          <p:cNvSpPr>
            <a:spLocks noGrp="1"/>
          </p:cNvSpPr>
          <p:nvPr>
            <p:ph type="ctrTitle"/>
          </p:nvPr>
        </p:nvSpPr>
        <p:spPr>
          <a:xfrm>
            <a:off x="4546236" y="2668998"/>
            <a:ext cx="7191596" cy="940336"/>
          </a:xfrm>
        </p:spPr>
        <p:txBody>
          <a:bodyPr vert="horz" lIns="91440" tIns="45721" rIns="91440" bIns="45721" rtlCol="0" anchor="b">
            <a:noAutofit/>
          </a:bodyPr>
          <a:lstStyle/>
          <a:p>
            <a:pPr algn="l"/>
            <a:r>
              <a:rPr lang="en-US" sz="2800" dirty="0">
                <a:solidFill>
                  <a:schemeClr val="bg1"/>
                </a:solidFill>
              </a:rPr>
              <a:t>A GSR is an active member of an NA group and its representative at local area service meetings.</a:t>
            </a: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br>
              <a:rPr lang="en-US" sz="2800" dirty="0">
                <a:solidFill>
                  <a:schemeClr val="bg1"/>
                </a:solidFill>
              </a:rPr>
            </a:br>
            <a:endParaRPr lang="en-US" sz="2800" dirty="0">
              <a:solidFill>
                <a:schemeClr val="bg1"/>
              </a:solidFill>
            </a:endParaRPr>
          </a:p>
        </p:txBody>
      </p:sp>
      <p:grpSp>
        <p:nvGrpSpPr>
          <p:cNvPr id="49" name="Group 48">
            <a:extLst>
              <a:ext uri="{FF2B5EF4-FFF2-40B4-BE49-F238E27FC236}">
                <a16:creationId xmlns:a16="http://schemas.microsoft.com/office/drawing/2014/main" id="{0DBA5192-D1D6-4385-9B20-7991E99218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50" name="Group 49">
              <a:extLst>
                <a:ext uri="{FF2B5EF4-FFF2-40B4-BE49-F238E27FC236}">
                  <a16:creationId xmlns:a16="http://schemas.microsoft.com/office/drawing/2014/main" id="{49CFA8C3-E4AC-4EF8-8986-83C92DBF58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58" name="Freeform: Shape 57">
                <a:extLst>
                  <a:ext uri="{FF2B5EF4-FFF2-40B4-BE49-F238E27FC236}">
                    <a16:creationId xmlns:a16="http://schemas.microsoft.com/office/drawing/2014/main" id="{C939349E-97F2-4F20-99B2-B5BABDD5E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59" name="Freeform: Shape 58">
                <a:extLst>
                  <a:ext uri="{FF2B5EF4-FFF2-40B4-BE49-F238E27FC236}">
                    <a16:creationId xmlns:a16="http://schemas.microsoft.com/office/drawing/2014/main" id="{6DF4F205-369D-432D-BE06-61DCFE9AB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grpSp>
        <p:grpSp>
          <p:nvGrpSpPr>
            <p:cNvPr id="51" name="Group 50">
              <a:extLst>
                <a:ext uri="{FF2B5EF4-FFF2-40B4-BE49-F238E27FC236}">
                  <a16:creationId xmlns:a16="http://schemas.microsoft.com/office/drawing/2014/main" id="{1658D615-89F8-4EE3-A5C2-8B57E48744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52" name="Group 51">
                <a:extLst>
                  <a:ext uri="{FF2B5EF4-FFF2-40B4-BE49-F238E27FC236}">
                    <a16:creationId xmlns:a16="http://schemas.microsoft.com/office/drawing/2014/main" id="{4529F45F-9E0D-4469-B6FE-BFA23DC316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56" name="Freeform: Shape 55">
                  <a:extLst>
                    <a:ext uri="{FF2B5EF4-FFF2-40B4-BE49-F238E27FC236}">
                      <a16:creationId xmlns:a16="http://schemas.microsoft.com/office/drawing/2014/main" id="{4D258C8B-77B4-43BA-8B2F-AB7C96C3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57" name="Freeform: Shape 56">
                  <a:extLst>
                    <a:ext uri="{FF2B5EF4-FFF2-40B4-BE49-F238E27FC236}">
                      <a16:creationId xmlns:a16="http://schemas.microsoft.com/office/drawing/2014/main" id="{867E9E24-BE8C-47FF-BCF1-3E4BDF64D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grpSp>
          <p:grpSp>
            <p:nvGrpSpPr>
              <p:cNvPr id="53" name="Group 52">
                <a:extLst>
                  <a:ext uri="{FF2B5EF4-FFF2-40B4-BE49-F238E27FC236}">
                    <a16:creationId xmlns:a16="http://schemas.microsoft.com/office/drawing/2014/main" id="{BDD9DC28-AE74-45F4-8F16-49C6A59604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54" name="Freeform: Shape 53">
                  <a:extLst>
                    <a:ext uri="{FF2B5EF4-FFF2-40B4-BE49-F238E27FC236}">
                      <a16:creationId xmlns:a16="http://schemas.microsoft.com/office/drawing/2014/main" id="{6DDBBC55-F5AB-4776-B58D-648EECAB5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55" name="Freeform: Shape 54">
                  <a:extLst>
                    <a:ext uri="{FF2B5EF4-FFF2-40B4-BE49-F238E27FC236}">
                      <a16:creationId xmlns:a16="http://schemas.microsoft.com/office/drawing/2014/main" id="{30F7ABFF-600B-4509-83F7-177A4FE3D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grpSp>
        </p:grpSp>
      </p:grpSp>
      <p:sp>
        <p:nvSpPr>
          <p:cNvPr id="4" name="Title 1">
            <a:extLst>
              <a:ext uri="{FF2B5EF4-FFF2-40B4-BE49-F238E27FC236}">
                <a16:creationId xmlns:a16="http://schemas.microsoft.com/office/drawing/2014/main" id="{E5E01F8E-ABE6-4163-5DD1-7CE423B3D03F}"/>
              </a:ext>
            </a:extLst>
          </p:cNvPr>
          <p:cNvSpPr txBox="1">
            <a:spLocks/>
          </p:cNvSpPr>
          <p:nvPr/>
        </p:nvSpPr>
        <p:spPr>
          <a:xfrm>
            <a:off x="2" y="5729778"/>
            <a:ext cx="4734446" cy="884539"/>
          </a:xfrm>
          <a:prstGeom prst="rect">
            <a:avLst/>
          </a:prstGeom>
        </p:spPr>
        <p:txBody>
          <a:bodyPr vert="horz" lIns="91440" tIns="45721" rIns="91440" bIns="4572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1"/>
              </a:spcAft>
            </a:pPr>
            <a:r>
              <a:rPr lang="en-AU" sz="4800" dirty="0">
                <a:solidFill>
                  <a:srgbClr val="FFFFFF"/>
                </a:solidFill>
              </a:rPr>
              <a:t>WHAT IS A GSR?</a:t>
            </a:r>
          </a:p>
        </p:txBody>
      </p:sp>
      <p:pic>
        <p:nvPicPr>
          <p:cNvPr id="43" name="Picture 42" descr="A black and white logo&#10;&#10;Description automatically generated">
            <a:extLst>
              <a:ext uri="{FF2B5EF4-FFF2-40B4-BE49-F238E27FC236}">
                <a16:creationId xmlns:a16="http://schemas.microsoft.com/office/drawing/2014/main" id="{3D8F6D15-508D-1F65-B892-D217AF2163A1}"/>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33025" y="956589"/>
            <a:ext cx="3221452" cy="3221452"/>
          </a:xfrm>
          <a:prstGeom prst="rect">
            <a:avLst/>
          </a:prstGeom>
        </p:spPr>
      </p:pic>
      <p:sp>
        <p:nvSpPr>
          <p:cNvPr id="3" name="Title 1">
            <a:extLst>
              <a:ext uri="{FF2B5EF4-FFF2-40B4-BE49-F238E27FC236}">
                <a16:creationId xmlns:a16="http://schemas.microsoft.com/office/drawing/2014/main" id="{DE92654B-7A89-008D-9BBC-807206F964B9}"/>
              </a:ext>
            </a:extLst>
          </p:cNvPr>
          <p:cNvSpPr txBox="1">
            <a:spLocks/>
          </p:cNvSpPr>
          <p:nvPr/>
        </p:nvSpPr>
        <p:spPr>
          <a:xfrm>
            <a:off x="4571999" y="1836224"/>
            <a:ext cx="7386976" cy="2037349"/>
          </a:xfrm>
          <a:prstGeom prst="rect">
            <a:avLst/>
          </a:prstGeom>
        </p:spPr>
        <p:txBody>
          <a:bodyPr vert="horz" lIns="91440" tIns="45721" rIns="91440" bIns="45721"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rPr>
              <a:t>Groups and their members rely on their GSRs to stay connected with other groups in their NA community and with the rest of NA. </a:t>
            </a:r>
            <a:br>
              <a:rPr lang="en-US" sz="2800" dirty="0">
                <a:solidFill>
                  <a:schemeClr val="bg1"/>
                </a:solidFill>
              </a:rPr>
            </a:br>
            <a:br>
              <a:rPr lang="en-US" sz="2800" dirty="0">
                <a:solidFill>
                  <a:schemeClr val="bg1"/>
                </a:solidFill>
              </a:rPr>
            </a:br>
            <a:endParaRPr lang="en-US" sz="2800" dirty="0">
              <a:solidFill>
                <a:schemeClr val="bg1"/>
              </a:solidFill>
            </a:endParaRPr>
          </a:p>
        </p:txBody>
      </p:sp>
      <p:sp>
        <p:nvSpPr>
          <p:cNvPr id="5" name="Title 1">
            <a:extLst>
              <a:ext uri="{FF2B5EF4-FFF2-40B4-BE49-F238E27FC236}">
                <a16:creationId xmlns:a16="http://schemas.microsoft.com/office/drawing/2014/main" id="{F77B1EE9-B150-1D88-04C1-45A89E8702FB}"/>
              </a:ext>
            </a:extLst>
          </p:cNvPr>
          <p:cNvSpPr txBox="1">
            <a:spLocks/>
          </p:cNvSpPr>
          <p:nvPr/>
        </p:nvSpPr>
        <p:spPr>
          <a:xfrm>
            <a:off x="4581525" y="3112652"/>
            <a:ext cx="7386976" cy="2037349"/>
          </a:xfrm>
          <a:prstGeom prst="rect">
            <a:avLst/>
          </a:prstGeom>
        </p:spPr>
        <p:txBody>
          <a:bodyPr vert="horz" lIns="91440" tIns="45721" rIns="91440" bIns="45721"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rPr>
              <a:t>As one member put it: “For most newcomers in a meeting, NA will be as big or as small as the information the GSR provides to the group.”</a:t>
            </a:r>
            <a:br>
              <a:rPr lang="en-US" sz="2800" dirty="0">
                <a:solidFill>
                  <a:schemeClr val="bg1"/>
                </a:solidFill>
              </a:rPr>
            </a:br>
            <a:endParaRPr lang="en-US" sz="2800" dirty="0">
              <a:solidFill>
                <a:schemeClr val="bg1"/>
              </a:solidFill>
            </a:endParaRPr>
          </a:p>
        </p:txBody>
      </p:sp>
      <p:sp>
        <p:nvSpPr>
          <p:cNvPr id="6" name="Title 1">
            <a:extLst>
              <a:ext uri="{FF2B5EF4-FFF2-40B4-BE49-F238E27FC236}">
                <a16:creationId xmlns:a16="http://schemas.microsoft.com/office/drawing/2014/main" id="{E7E52DE2-BEC8-5465-82CF-7B7554A1A105}"/>
              </a:ext>
            </a:extLst>
          </p:cNvPr>
          <p:cNvSpPr txBox="1">
            <a:spLocks/>
          </p:cNvSpPr>
          <p:nvPr/>
        </p:nvSpPr>
        <p:spPr>
          <a:xfrm>
            <a:off x="4607288" y="4691120"/>
            <a:ext cx="7386976" cy="2037349"/>
          </a:xfrm>
          <a:prstGeom prst="rect">
            <a:avLst/>
          </a:prstGeom>
        </p:spPr>
        <p:txBody>
          <a:bodyPr vert="horz" lIns="91440" tIns="45721" rIns="91440" bIns="45721" rtlCol="0" anchor="b">
            <a:noAutofit/>
          </a:bodyPr>
          <a:lstStyle>
            <a:lvl1pPr algn="ctr" defTabSz="914411"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rPr>
              <a:t>The Second Concept states that NA groups have “final responsibility and authority” for the service bodies they create. An active and prepared GSR makes it possible for this principle to be a reality.</a:t>
            </a:r>
          </a:p>
        </p:txBody>
      </p:sp>
    </p:spTree>
    <p:extLst>
      <p:ext uri="{BB962C8B-B14F-4D97-AF65-F5344CB8AC3E}">
        <p14:creationId xmlns:p14="http://schemas.microsoft.com/office/powerpoint/2010/main" val="40473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8919D1-92D3-B1E3-E2A7-A35D85BCDD57}"/>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8B95397-CFD3-0884-3D1F-418B565ED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endParaRPr lang="en-US" sz="1801">
              <a:solidFill>
                <a:prstClr val="white"/>
              </a:solidFill>
              <a:latin typeface="Aptos" panose="02110004020202020204"/>
            </a:endParaRPr>
          </a:p>
        </p:txBody>
      </p:sp>
      <p:sp>
        <p:nvSpPr>
          <p:cNvPr id="2" name="Title 1">
            <a:extLst>
              <a:ext uri="{FF2B5EF4-FFF2-40B4-BE49-F238E27FC236}">
                <a16:creationId xmlns:a16="http://schemas.microsoft.com/office/drawing/2014/main" id="{C43398B9-FBA1-0B55-5FD2-982867FBA937}"/>
              </a:ext>
            </a:extLst>
          </p:cNvPr>
          <p:cNvSpPr>
            <a:spLocks noGrp="1"/>
          </p:cNvSpPr>
          <p:nvPr>
            <p:ph type="ctrTitle"/>
          </p:nvPr>
        </p:nvSpPr>
        <p:spPr>
          <a:xfrm>
            <a:off x="4644632" y="101887"/>
            <a:ext cx="7574194" cy="6654226"/>
          </a:xfrm>
        </p:spPr>
        <p:txBody>
          <a:bodyPr vert="horz" lIns="91440" tIns="45721" rIns="91440" bIns="45721" rtlCol="0" anchor="b">
            <a:noAutofit/>
          </a:bodyPr>
          <a:lstStyle/>
          <a:p>
            <a:pPr algn="l"/>
            <a:r>
              <a:rPr lang="en-US" sz="2601" dirty="0">
                <a:solidFill>
                  <a:schemeClr val="bg1"/>
                </a:solidFill>
              </a:rPr>
              <a:t>The Group Service Representative (GSR) is a trusted servant of the group. They are:</a:t>
            </a:r>
            <a:br>
              <a:rPr lang="en-US" sz="2601" dirty="0">
                <a:solidFill>
                  <a:schemeClr val="bg1"/>
                </a:solidFill>
              </a:rPr>
            </a:br>
            <a:br>
              <a:rPr lang="en-US" sz="2601" dirty="0">
                <a:solidFill>
                  <a:schemeClr val="bg1"/>
                </a:solidFill>
              </a:rPr>
            </a:br>
            <a:br>
              <a:rPr lang="en-US" sz="2601" dirty="0">
                <a:solidFill>
                  <a:schemeClr val="bg1"/>
                </a:solidFill>
              </a:rPr>
            </a:br>
            <a:r>
              <a:rPr lang="en-US" sz="2601" dirty="0">
                <a:solidFill>
                  <a:schemeClr val="bg1"/>
                </a:solidFill>
              </a:rPr>
              <a:t>- The voice of the group at the Area Service Committee (ASC) </a:t>
            </a:r>
            <a:br>
              <a:rPr lang="en-US" sz="2601" dirty="0">
                <a:solidFill>
                  <a:schemeClr val="bg1"/>
                </a:solidFill>
              </a:rPr>
            </a:br>
            <a:br>
              <a:rPr lang="en-US" sz="2601" dirty="0">
                <a:solidFill>
                  <a:schemeClr val="bg1"/>
                </a:solidFill>
              </a:rPr>
            </a:br>
            <a:r>
              <a:rPr lang="en-US" sz="2601" dirty="0">
                <a:solidFill>
                  <a:schemeClr val="bg1"/>
                </a:solidFill>
              </a:rPr>
              <a:t>- The communication link between the ASC and their group</a:t>
            </a:r>
            <a:br>
              <a:rPr lang="en-US" sz="2601" dirty="0">
                <a:solidFill>
                  <a:schemeClr val="bg1"/>
                </a:solidFill>
              </a:rPr>
            </a:br>
            <a:br>
              <a:rPr lang="en-US" sz="2601" dirty="0">
                <a:solidFill>
                  <a:schemeClr val="bg1"/>
                </a:solidFill>
              </a:rPr>
            </a:br>
            <a:r>
              <a:rPr lang="en-US" sz="2601" dirty="0">
                <a:solidFill>
                  <a:schemeClr val="bg1"/>
                </a:solidFill>
              </a:rPr>
              <a:t>- The financial link between their group and the ASC</a:t>
            </a:r>
            <a:br>
              <a:rPr lang="en-US" sz="2601" dirty="0">
                <a:solidFill>
                  <a:schemeClr val="bg1"/>
                </a:solidFill>
              </a:rPr>
            </a:br>
            <a:br>
              <a:rPr lang="en-US" sz="2601" dirty="0">
                <a:solidFill>
                  <a:schemeClr val="bg1"/>
                </a:solidFill>
              </a:rPr>
            </a:br>
            <a:r>
              <a:rPr lang="en-US" sz="2601" dirty="0">
                <a:solidFill>
                  <a:schemeClr val="bg1"/>
                </a:solidFill>
              </a:rPr>
              <a:t>- The group's main source of information about service, activities and events in the Area and other areas</a:t>
            </a:r>
            <a:br>
              <a:rPr lang="en-US" sz="2601" dirty="0">
                <a:solidFill>
                  <a:schemeClr val="bg1"/>
                </a:solidFill>
              </a:rPr>
            </a:br>
            <a:br>
              <a:rPr lang="en-US" sz="2601" dirty="0">
                <a:solidFill>
                  <a:schemeClr val="bg1"/>
                </a:solidFill>
              </a:rPr>
            </a:br>
            <a:r>
              <a:rPr lang="en-US" sz="2601" dirty="0">
                <a:solidFill>
                  <a:schemeClr val="bg1"/>
                </a:solidFill>
              </a:rPr>
              <a:t>- An important source of information for the group about the traditions, concepts and Area policies</a:t>
            </a:r>
            <a:br>
              <a:rPr lang="en-US" sz="2800" dirty="0">
                <a:solidFill>
                  <a:schemeClr val="bg1"/>
                </a:solidFill>
              </a:rPr>
            </a:br>
            <a:endParaRPr lang="en-US" sz="2800" dirty="0">
              <a:solidFill>
                <a:schemeClr val="bg1"/>
              </a:solidFill>
            </a:endParaRPr>
          </a:p>
        </p:txBody>
      </p:sp>
      <p:grpSp>
        <p:nvGrpSpPr>
          <p:cNvPr id="49" name="Group 48">
            <a:extLst>
              <a:ext uri="{FF2B5EF4-FFF2-40B4-BE49-F238E27FC236}">
                <a16:creationId xmlns:a16="http://schemas.microsoft.com/office/drawing/2014/main" id="{0E9F4C95-DC76-E9BE-6371-1181A04292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50" name="Group 49">
              <a:extLst>
                <a:ext uri="{FF2B5EF4-FFF2-40B4-BE49-F238E27FC236}">
                  <a16:creationId xmlns:a16="http://schemas.microsoft.com/office/drawing/2014/main" id="{4E2ECBBC-3955-5769-3FF2-F2C959B9B3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58" name="Freeform: Shape 57">
                <a:extLst>
                  <a:ext uri="{FF2B5EF4-FFF2-40B4-BE49-F238E27FC236}">
                    <a16:creationId xmlns:a16="http://schemas.microsoft.com/office/drawing/2014/main" id="{61B72DFE-B696-7446-1366-8139573AA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a:solidFill>
                    <a:prstClr val="white"/>
                  </a:solidFill>
                  <a:latin typeface="Aptos" panose="02110004020202020204"/>
                </a:endParaRPr>
              </a:p>
            </p:txBody>
          </p:sp>
          <p:sp>
            <p:nvSpPr>
              <p:cNvPr id="59" name="Freeform: Shape 58">
                <a:extLst>
                  <a:ext uri="{FF2B5EF4-FFF2-40B4-BE49-F238E27FC236}">
                    <a16:creationId xmlns:a16="http://schemas.microsoft.com/office/drawing/2014/main" id="{A8C7CA84-CF5B-2F5B-F808-2E6C7E4F5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dirty="0">
                  <a:solidFill>
                    <a:prstClr val="white"/>
                  </a:solidFill>
                  <a:latin typeface="Aptos" panose="02110004020202020204"/>
                </a:endParaRPr>
              </a:p>
            </p:txBody>
          </p:sp>
        </p:grpSp>
        <p:grpSp>
          <p:nvGrpSpPr>
            <p:cNvPr id="51" name="Group 50">
              <a:extLst>
                <a:ext uri="{FF2B5EF4-FFF2-40B4-BE49-F238E27FC236}">
                  <a16:creationId xmlns:a16="http://schemas.microsoft.com/office/drawing/2014/main" id="{235CBE8C-C714-AA15-69C8-265CD81CA4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52" name="Group 51">
                <a:extLst>
                  <a:ext uri="{FF2B5EF4-FFF2-40B4-BE49-F238E27FC236}">
                    <a16:creationId xmlns:a16="http://schemas.microsoft.com/office/drawing/2014/main" id="{A393F4BE-2804-019F-9EFD-368CD392000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56" name="Freeform: Shape 55">
                  <a:extLst>
                    <a:ext uri="{FF2B5EF4-FFF2-40B4-BE49-F238E27FC236}">
                      <a16:creationId xmlns:a16="http://schemas.microsoft.com/office/drawing/2014/main" id="{F185BFB5-E33E-3DA6-EB06-6EF9C2672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a:solidFill>
                      <a:prstClr val="white"/>
                    </a:solidFill>
                    <a:latin typeface="Aptos" panose="02110004020202020204"/>
                  </a:endParaRPr>
                </a:p>
              </p:txBody>
            </p:sp>
            <p:sp>
              <p:nvSpPr>
                <p:cNvPr id="57" name="Freeform: Shape 56">
                  <a:extLst>
                    <a:ext uri="{FF2B5EF4-FFF2-40B4-BE49-F238E27FC236}">
                      <a16:creationId xmlns:a16="http://schemas.microsoft.com/office/drawing/2014/main" id="{9BD11591-F5B2-A26B-204E-EF6B71FF1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a:solidFill>
                      <a:prstClr val="white"/>
                    </a:solidFill>
                    <a:latin typeface="Aptos" panose="02110004020202020204"/>
                  </a:endParaRPr>
                </a:p>
              </p:txBody>
            </p:sp>
          </p:grpSp>
          <p:grpSp>
            <p:nvGrpSpPr>
              <p:cNvPr id="53" name="Group 52">
                <a:extLst>
                  <a:ext uri="{FF2B5EF4-FFF2-40B4-BE49-F238E27FC236}">
                    <a16:creationId xmlns:a16="http://schemas.microsoft.com/office/drawing/2014/main" id="{2E392335-8148-3AB0-6887-68587953127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54" name="Freeform: Shape 53">
                  <a:extLst>
                    <a:ext uri="{FF2B5EF4-FFF2-40B4-BE49-F238E27FC236}">
                      <a16:creationId xmlns:a16="http://schemas.microsoft.com/office/drawing/2014/main" id="{6627E203-4C2C-B81B-6575-5F193434B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a:solidFill>
                      <a:prstClr val="white"/>
                    </a:solidFill>
                    <a:latin typeface="Aptos" panose="02110004020202020204"/>
                  </a:endParaRPr>
                </a:p>
              </p:txBody>
            </p:sp>
            <p:sp>
              <p:nvSpPr>
                <p:cNvPr id="55" name="Freeform: Shape 54">
                  <a:extLst>
                    <a:ext uri="{FF2B5EF4-FFF2-40B4-BE49-F238E27FC236}">
                      <a16:creationId xmlns:a16="http://schemas.microsoft.com/office/drawing/2014/main" id="{58923BE5-2D84-40B9-4F59-01D78009A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11"/>
                  <a:endParaRPr lang="en-US" sz="1801" dirty="0">
                    <a:solidFill>
                      <a:prstClr val="white"/>
                    </a:solidFill>
                    <a:latin typeface="Aptos" panose="02110004020202020204"/>
                  </a:endParaRPr>
                </a:p>
              </p:txBody>
            </p:sp>
          </p:grpSp>
        </p:grpSp>
      </p:grpSp>
      <p:sp>
        <p:nvSpPr>
          <p:cNvPr id="4" name="Title 1">
            <a:extLst>
              <a:ext uri="{FF2B5EF4-FFF2-40B4-BE49-F238E27FC236}">
                <a16:creationId xmlns:a16="http://schemas.microsoft.com/office/drawing/2014/main" id="{4FF5ACE3-FED8-2295-B722-5B0C3EECC511}"/>
              </a:ext>
            </a:extLst>
          </p:cNvPr>
          <p:cNvSpPr txBox="1">
            <a:spLocks/>
          </p:cNvSpPr>
          <p:nvPr/>
        </p:nvSpPr>
        <p:spPr>
          <a:xfrm>
            <a:off x="2" y="5729778"/>
            <a:ext cx="4734446" cy="884539"/>
          </a:xfrm>
          <a:prstGeom prst="rect">
            <a:avLst/>
          </a:prstGeom>
        </p:spPr>
        <p:txBody>
          <a:bodyPr vert="horz" lIns="91440" tIns="45721" rIns="91440" bIns="4572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11">
              <a:spcAft>
                <a:spcPts val="601"/>
              </a:spcAft>
            </a:pPr>
            <a:r>
              <a:rPr lang="en-AU" sz="4800" dirty="0">
                <a:solidFill>
                  <a:srgbClr val="FFFFFF"/>
                </a:solidFill>
                <a:latin typeface="Aptos Display" panose="02110004020202020204"/>
              </a:rPr>
              <a:t>WHAT IS A GSR?</a:t>
            </a:r>
          </a:p>
        </p:txBody>
      </p:sp>
      <p:pic>
        <p:nvPicPr>
          <p:cNvPr id="43" name="Picture 42" descr="A black and white logo&#10;&#10;Description automatically generated">
            <a:extLst>
              <a:ext uri="{FF2B5EF4-FFF2-40B4-BE49-F238E27FC236}">
                <a16:creationId xmlns:a16="http://schemas.microsoft.com/office/drawing/2014/main" id="{6FD85285-D26D-4A90-D092-57B368D44FC6}"/>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33025" y="956589"/>
            <a:ext cx="3221452" cy="3221452"/>
          </a:xfrm>
          <a:prstGeom prst="rect">
            <a:avLst/>
          </a:prstGeom>
        </p:spPr>
      </p:pic>
    </p:spTree>
    <p:extLst>
      <p:ext uri="{BB962C8B-B14F-4D97-AF65-F5344CB8AC3E}">
        <p14:creationId xmlns:p14="http://schemas.microsoft.com/office/powerpoint/2010/main" val="2354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276986-334F-5B85-B99D-610F5FBC163B}"/>
            </a:ext>
          </a:extLst>
        </p:cNvPr>
        <p:cNvGrpSpPr/>
        <p:nvPr/>
      </p:nvGrpSpPr>
      <p:grpSpPr>
        <a:xfrm>
          <a:off x="0" y="0"/>
          <a:ext cx="0" cy="0"/>
          <a:chOff x="0" y="0"/>
          <a:chExt cx="0" cy="0"/>
        </a:xfrm>
      </p:grpSpPr>
      <p:sp useBgFill="1">
        <p:nvSpPr>
          <p:cNvPr id="383" name="Rectangle 382">
            <a:extLst>
              <a:ext uri="{FF2B5EF4-FFF2-40B4-BE49-F238E27FC236}">
                <a16:creationId xmlns:a16="http://schemas.microsoft.com/office/drawing/2014/main" id="{649F6120-391F-0805-B39D-D57567C8B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85" name="Group 384">
            <a:extLst>
              <a:ext uri="{FF2B5EF4-FFF2-40B4-BE49-F238E27FC236}">
                <a16:creationId xmlns:a16="http://schemas.microsoft.com/office/drawing/2014/main" id="{05EE96F4-E418-6655-BDBC-85FE0B27B6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90" y="1498602"/>
            <a:ext cx="4403346" cy="3940174"/>
            <a:chOff x="827089" y="1498602"/>
            <a:chExt cx="4403345" cy="3940174"/>
          </a:xfrm>
          <a:effectLst>
            <a:outerShdw blurRad="381000" dist="152400" dir="5400000" algn="ctr" rotWithShape="0">
              <a:srgbClr val="000000">
                <a:alpha val="10000"/>
              </a:srgbClr>
            </a:outerShdw>
          </a:effectLst>
        </p:grpSpPr>
        <p:sp>
          <p:nvSpPr>
            <p:cNvPr id="386" name="Freeform: Shape 385">
              <a:extLst>
                <a:ext uri="{FF2B5EF4-FFF2-40B4-BE49-F238E27FC236}">
                  <a16:creationId xmlns:a16="http://schemas.microsoft.com/office/drawing/2014/main" id="{E25F6DB0-401D-EACD-1D0D-1B7B61D7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alpha val="14000"/>
                  </a:prstClr>
                </a:solidFill>
                <a:effectLst/>
                <a:uLnTx/>
                <a:uFillTx/>
                <a:latin typeface="Aptos" panose="02110004020202020204"/>
                <a:ea typeface="+mn-ea"/>
                <a:cs typeface="+mn-cs"/>
              </a:endParaRPr>
            </a:p>
          </p:txBody>
        </p:sp>
        <p:sp>
          <p:nvSpPr>
            <p:cNvPr id="387" name="Freeform: Shape 386">
              <a:extLst>
                <a:ext uri="{FF2B5EF4-FFF2-40B4-BE49-F238E27FC236}">
                  <a16:creationId xmlns:a16="http://schemas.microsoft.com/office/drawing/2014/main" id="{335863B1-CCB3-FBD0-E749-97961874C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alpha val="14000"/>
                  </a:prstClr>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6D05BEEB-608F-9EB0-7383-DBA017190433}"/>
              </a:ext>
            </a:extLst>
          </p:cNvPr>
          <p:cNvSpPr>
            <a:spLocks noGrp="1"/>
          </p:cNvSpPr>
          <p:nvPr>
            <p:ph type="ctrTitle"/>
          </p:nvPr>
        </p:nvSpPr>
        <p:spPr>
          <a:xfrm>
            <a:off x="1268128" y="2023559"/>
            <a:ext cx="3521266" cy="1405442"/>
          </a:xfrm>
        </p:spPr>
        <p:txBody>
          <a:bodyPr vert="horz" lIns="91440" tIns="45721" rIns="91440" bIns="45721" rtlCol="0" anchor="t">
            <a:noAutofit/>
          </a:bodyPr>
          <a:lstStyle/>
          <a:p>
            <a:pPr algn="l"/>
            <a:r>
              <a:rPr lang="en-US" sz="5001" dirty="0"/>
              <a:t>WHY BE A GSR?</a:t>
            </a:r>
          </a:p>
        </p:txBody>
      </p:sp>
      <p:sp>
        <p:nvSpPr>
          <p:cNvPr id="389" name="Freeform: Shape 388">
            <a:extLst>
              <a:ext uri="{FF2B5EF4-FFF2-40B4-BE49-F238E27FC236}">
                <a16:creationId xmlns:a16="http://schemas.microsoft.com/office/drawing/2014/main" id="{01011EE6-576D-00A4-8EC5-9E1FA79EC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2"/>
            <a:ext cx="4403346"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1" name="Freeform: Shape 390">
            <a:extLst>
              <a:ext uri="{FF2B5EF4-FFF2-40B4-BE49-F238E27FC236}">
                <a16:creationId xmlns:a16="http://schemas.microsoft.com/office/drawing/2014/main" id="{1936D54D-F526-2987-5556-07DE9EC1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2"/>
            <a:ext cx="4403346"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5E4390F6-52C9-15B0-C84F-EF45AFBD8B17}"/>
              </a:ext>
            </a:extLst>
          </p:cNvPr>
          <p:cNvSpPr>
            <a:spLocks noGrp="1"/>
          </p:cNvSpPr>
          <p:nvPr>
            <p:ph type="subTitle" idx="1"/>
          </p:nvPr>
        </p:nvSpPr>
        <p:spPr>
          <a:xfrm>
            <a:off x="5362414" y="244098"/>
            <a:ext cx="6617776" cy="6369803"/>
          </a:xfrm>
        </p:spPr>
        <p:txBody>
          <a:bodyPr vert="horz" lIns="91440" tIns="45721" rIns="91440" bIns="45721" rtlCol="0">
            <a:normAutofit lnSpcReduction="10000"/>
          </a:bodyPr>
          <a:lstStyle/>
          <a:p>
            <a:pPr algn="l"/>
            <a:r>
              <a:rPr lang="en-US" dirty="0"/>
              <a:t>A Vision for NA Service reminds us that our commitments should offer “spiritual growth and fulfillment.” </a:t>
            </a:r>
          </a:p>
          <a:p>
            <a:pPr algn="l"/>
            <a:endParaRPr lang="en-US" dirty="0"/>
          </a:p>
          <a:p>
            <a:pPr algn="l"/>
            <a:r>
              <a:rPr lang="en-US" dirty="0"/>
              <a:t>A GSR commitment is where many of us first begin to learn how NA services are structured outside of our groups. We come to understand how spiritual principles guide our service work and support our primary purpose. </a:t>
            </a:r>
          </a:p>
          <a:p>
            <a:pPr algn="l"/>
            <a:endParaRPr lang="en-US" dirty="0"/>
          </a:p>
          <a:p>
            <a:pPr algn="l"/>
            <a:r>
              <a:rPr lang="en-US" dirty="0"/>
              <a:t>We may learn skills and discover abilities during the course of our service, and we learn to use those abilities in other areas of our lives. This is part of the reason why some of us talk about the privilege of being of service. </a:t>
            </a:r>
          </a:p>
          <a:p>
            <a:pPr algn="l"/>
            <a:endParaRPr lang="en-US" dirty="0"/>
          </a:p>
          <a:p>
            <a:pPr algn="l"/>
            <a:r>
              <a:rPr lang="en-US" dirty="0"/>
              <a:t>Being a GSR is one way to express the gratitude we have for NA and the life that it has given us.</a:t>
            </a:r>
            <a:endParaRPr lang="en-US" dirty="0">
              <a:solidFill>
                <a:schemeClr val="tx1">
                  <a:alpha val="80000"/>
                </a:schemeClr>
              </a:solidFill>
            </a:endParaRPr>
          </a:p>
        </p:txBody>
      </p:sp>
    </p:spTree>
    <p:extLst>
      <p:ext uri="{BB962C8B-B14F-4D97-AF65-F5344CB8AC3E}">
        <p14:creationId xmlns:p14="http://schemas.microsoft.com/office/powerpoint/2010/main" val="35837253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anim calcmode="lin" valueType="num">
                                      <p:cBhvr>
                                        <p:cTn id="2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2156</Words>
  <Application>Microsoft Office PowerPoint</Application>
  <PresentationFormat>Widescreen</PresentationFormat>
  <Paragraphs>137</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open sans</vt:lpstr>
      <vt:lpstr>Roboto</vt:lpstr>
      <vt:lpstr>Office Theme</vt:lpstr>
      <vt:lpstr>GSR WORKSHOP</vt:lpstr>
      <vt:lpstr>TODAY’S SESSION</vt:lpstr>
      <vt:lpstr>NA SERVICE PRAYER</vt:lpstr>
      <vt:lpstr>PowerPoint Presentation</vt:lpstr>
      <vt:lpstr>Introduction</vt:lpstr>
      <vt:lpstr>WHAT IS A GSR?</vt:lpstr>
      <vt:lpstr>A GSR is an active member of an NA group and its representative at local area service meetings.      </vt:lpstr>
      <vt:lpstr>The Group Service Representative (GSR) is a trusted servant of the group. They are:   - The voice of the group at the Area Service Committee (ASC)   - The communication link between the ASC and their group  - The financial link between their group and the ASC  - The group's main source of information about service, activities and events in the Area and other areas  - An important source of information for the group about the traditions, concepts and Area policies </vt:lpstr>
      <vt:lpstr>WHY BE A GSR?</vt:lpstr>
      <vt:lpstr>WHY BE A GSR? As with all NA service positions, a wide range of spiritual principles can be applied when serving as a GSR. Four that appear most important for success are: </vt:lpstr>
      <vt:lpstr>PowerPoint Presentation</vt:lpstr>
      <vt:lpstr>WHO CAN BE A GSR?</vt:lpstr>
      <vt:lpstr>WHO CAN BE A GSR?</vt:lpstr>
      <vt:lpstr>As The Group Booklet tells us, the role of the GSR is far more than a “mere group messenger,” and the responsibilities are more than just attending committee meetings.   In the Eighth Concept, we are reminded that “Our service structure depends on the integrity and effectiveness of our communications.”   At the ASC, the GSR serves as the communication link between the group and the rest of the NA service structure, and “…they take active, critical parts in the discussions which form the group conscience of the entire committee” (The Group Booklet).   Most ASC meetings also provide the opportunity to ask for help with group problems if needed.   Discernment is an important quality for a GSR. It can help in deciding what information to report, and in making decisions at service meetings on the group’s behalf. We take care to discern the short- and long-term impact of our decisions—what they mean for NA services today and how they can help us to reach more addicts. </vt:lpstr>
      <vt:lpstr>WHAT DOES A GSR DO?</vt:lpstr>
      <vt:lpstr>TAKING CARE OF BUSINESS……</vt:lpstr>
      <vt:lpstr>GROUP BUSINESS MEETINGS </vt:lpstr>
      <vt:lpstr>WHAT IS A GROUP CONSCIENCE? </vt:lpstr>
      <vt:lpstr>WHAT IS A GROUP CONSCIENCE? </vt:lpstr>
      <vt:lpstr>WHY IS FUND FLOW OF THE 7TH TRADITION SO IMPORTANT? </vt:lpstr>
      <vt:lpstr>PowerPoint Presentation</vt:lpstr>
      <vt:lpstr>WHERE CAN I FIND MORE NA RESOURCES ABOUT GSR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Douglas Renton</dc:creator>
  <cp:lastModifiedBy>Catherine Morgan</cp:lastModifiedBy>
  <cp:revision>2</cp:revision>
  <dcterms:created xsi:type="dcterms:W3CDTF">2025-01-17T23:09:07Z</dcterms:created>
  <dcterms:modified xsi:type="dcterms:W3CDTF">2025-02-22T23:09:52Z</dcterms:modified>
</cp:coreProperties>
</file>