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56" r:id="rId2"/>
    <p:sldId id="302" r:id="rId3"/>
    <p:sldId id="303" r:id="rId4"/>
    <p:sldId id="305" r:id="rId5"/>
    <p:sldId id="307" r:id="rId6"/>
    <p:sldId id="306" r:id="rId7"/>
    <p:sldId id="309" r:id="rId8"/>
    <p:sldId id="292" r:id="rId9"/>
    <p:sldId id="284" r:id="rId10"/>
    <p:sldId id="285" r:id="rId11"/>
    <p:sldId id="286" r:id="rId12"/>
    <p:sldId id="310" r:id="rId13"/>
    <p:sldId id="293" r:id="rId14"/>
    <p:sldId id="287" r:id="rId15"/>
    <p:sldId id="298" r:id="rId16"/>
    <p:sldId id="300" r:id="rId17"/>
  </p:sldIdLst>
  <p:sldSz cx="12192000" cy="6858000"/>
  <p:notesSz cx="6858000" cy="9144000"/>
  <p:embeddedFontLst>
    <p:embeddedFont>
      <p:font typeface="Century Gothic" panose="020B0502020202020204" pitchFamily="34" charset="0"/>
      <p:regular r:id="rId19"/>
      <p:bold r:id="rId20"/>
      <p:italic r:id="rId21"/>
      <p:boldItalic r:id="rId22"/>
    </p:embeddedFont>
    <p:embeddedFont>
      <p:font typeface="Corbel" panose="020B0503020204020204" pitchFamily="34" charset="0"/>
      <p:regular r:id="rId23"/>
      <p:bold r:id="rId24"/>
      <p:italic r:id="rId25"/>
      <p:boldItalic r:id="rId26"/>
    </p:embeddedFont>
    <p:embeddedFont>
      <p:font typeface="Trebuchet MS" panose="020B0603020202020204"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gyjsb4rFLQan9D1DubhQnYY53tb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204B"/>
    <a:srgbClr val="64295F"/>
    <a:srgbClr val="F6F6F6"/>
    <a:srgbClr val="6464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1" autoAdjust="0"/>
    <p:restoredTop sz="94660"/>
  </p:normalViewPr>
  <p:slideViewPr>
    <p:cSldViewPr snapToGrid="0">
      <p:cViewPr>
        <p:scale>
          <a:sx n="80" d="100"/>
          <a:sy n="80" d="100"/>
        </p:scale>
        <p:origin x="1770" y="6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notesMaster" Target="notesMasters/notesMaster1.xml" /><Relationship Id="rId26" Type="http://schemas.openxmlformats.org/officeDocument/2006/relationships/font" Target="fonts/font8.fntdata" /><Relationship Id="rId3" Type="http://schemas.openxmlformats.org/officeDocument/2006/relationships/slide" Target="slides/slide2.xml" /><Relationship Id="rId21" Type="http://schemas.openxmlformats.org/officeDocument/2006/relationships/font" Target="fonts/font3.fntdata" /><Relationship Id="rId34" Type="http://schemas.openxmlformats.org/officeDocument/2006/relationships/viewProps" Target="viewProp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font" Target="fonts/font7.fntdata" /><Relationship Id="rId33" Type="http://schemas.openxmlformats.org/officeDocument/2006/relationships/presProps" Target="pres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font" Target="fonts/font2.fntdata" /><Relationship Id="rId29" Type="http://schemas.openxmlformats.org/officeDocument/2006/relationships/font" Target="fonts/font11.fntdata"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font" Target="fonts/font6.fntdata" /><Relationship Id="rId32" Type="http://customschemas.google.com/relationships/presentationmetadata" Target="metadata"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font" Target="fonts/font5.fntdata" /><Relationship Id="rId28" Type="http://schemas.openxmlformats.org/officeDocument/2006/relationships/font" Target="fonts/font10.fntdata" /><Relationship Id="rId36" Type="http://schemas.openxmlformats.org/officeDocument/2006/relationships/tableStyles" Target="tableStyles.xml" /><Relationship Id="rId10" Type="http://schemas.openxmlformats.org/officeDocument/2006/relationships/slide" Target="slides/slide9.xml" /><Relationship Id="rId19" Type="http://schemas.openxmlformats.org/officeDocument/2006/relationships/font" Target="fonts/font1.fntdata"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font" Target="fonts/font4.fntdata" /><Relationship Id="rId27" Type="http://schemas.openxmlformats.org/officeDocument/2006/relationships/font" Target="fonts/font9.fntdata" /><Relationship Id="rId30" Type="http://schemas.openxmlformats.org/officeDocument/2006/relationships/font" Target="fonts/font12.fntdata" /><Relationship Id="rId35" Type="http://schemas.openxmlformats.org/officeDocument/2006/relationships/theme" Target="theme/theme1.xml" /></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7EFF9A-3F9B-4E27-86C8-F1317AC2D806}" type="doc">
      <dgm:prSet loTypeId="urn:microsoft.com/office/officeart/2009/3/layout/HorizontalOrganizationChart" loCatId="hierarchy" qsTypeId="urn:microsoft.com/office/officeart/2005/8/quickstyle/simple1" qsCatId="simple" csTypeId="urn:microsoft.com/office/officeart/2005/8/colors/colorful1" csCatId="colorful" phldr="1"/>
      <dgm:spPr/>
      <dgm:t>
        <a:bodyPr/>
        <a:lstStyle/>
        <a:p>
          <a:endParaRPr lang="pt-PT"/>
        </a:p>
      </dgm:t>
    </dgm:pt>
    <dgm:pt modelId="{1AECC23E-925B-47C6-9598-C9FE8C8E9BC4}" type="asst">
      <dgm:prSet phldrT="[Texto]"/>
      <dgm:spPr/>
      <dgm:t>
        <a:bodyPr/>
        <a:lstStyle/>
        <a:p>
          <a:r>
            <a:rPr lang="pt-PT" dirty="0"/>
            <a:t>Legal </a:t>
          </a:r>
          <a:r>
            <a:rPr lang="pt-PT" dirty="0" err="1"/>
            <a:t>Entity</a:t>
          </a:r>
          <a:endParaRPr lang="pt-PT" dirty="0"/>
        </a:p>
      </dgm:t>
    </dgm:pt>
    <dgm:pt modelId="{F4C6ACD8-5D68-4001-B8F3-550C17E705CF}" type="parTrans" cxnId="{8EBC3A41-C70F-4B5B-96E7-2CFC2B045E2D}">
      <dgm:prSet/>
      <dgm:spPr/>
      <dgm:t>
        <a:bodyPr/>
        <a:lstStyle/>
        <a:p>
          <a:endParaRPr lang="pt-PT"/>
        </a:p>
      </dgm:t>
    </dgm:pt>
    <dgm:pt modelId="{11D897FE-9089-493C-8690-25322E964B77}" type="sibTrans" cxnId="{8EBC3A41-C70F-4B5B-96E7-2CFC2B045E2D}">
      <dgm:prSet/>
      <dgm:spPr/>
      <dgm:t>
        <a:bodyPr/>
        <a:lstStyle/>
        <a:p>
          <a:endParaRPr lang="pt-PT"/>
        </a:p>
      </dgm:t>
    </dgm:pt>
    <dgm:pt modelId="{166CB7D8-089F-4F02-A2C6-277276F44076}">
      <dgm:prSet phldrT="[Texto]"/>
      <dgm:spPr/>
      <dgm:t>
        <a:bodyPr/>
        <a:lstStyle/>
        <a:p>
          <a:r>
            <a:rPr lang="pt-PT" dirty="0" err="1"/>
            <a:t>Groups</a:t>
          </a:r>
          <a:endParaRPr lang="pt-PT" dirty="0"/>
        </a:p>
      </dgm:t>
    </dgm:pt>
    <dgm:pt modelId="{E060E48C-7AF5-49C6-A118-23B6CA973800}" type="parTrans" cxnId="{0C6CD4A4-63D8-4764-A355-E002C6182F51}">
      <dgm:prSet/>
      <dgm:spPr/>
      <dgm:t>
        <a:bodyPr/>
        <a:lstStyle/>
        <a:p>
          <a:endParaRPr lang="pt-PT"/>
        </a:p>
      </dgm:t>
    </dgm:pt>
    <dgm:pt modelId="{EBD42BC7-0F31-476D-B0F3-E78959F80B61}" type="sibTrans" cxnId="{0C6CD4A4-63D8-4764-A355-E002C6182F51}">
      <dgm:prSet/>
      <dgm:spPr/>
      <dgm:t>
        <a:bodyPr/>
        <a:lstStyle/>
        <a:p>
          <a:endParaRPr lang="pt-PT"/>
        </a:p>
      </dgm:t>
    </dgm:pt>
    <dgm:pt modelId="{46A6A666-355D-4B62-A7A2-794679A6DFC3}">
      <dgm:prSet phldrT="[Texto]"/>
      <dgm:spPr/>
      <dgm:t>
        <a:bodyPr/>
        <a:lstStyle/>
        <a:p>
          <a:r>
            <a:rPr lang="pt-PT" dirty="0" err="1"/>
            <a:t>Area</a:t>
          </a:r>
          <a:endParaRPr lang="pt-PT" dirty="0"/>
        </a:p>
      </dgm:t>
    </dgm:pt>
    <dgm:pt modelId="{8C264F70-C1F2-46AB-A310-0399C109E257}" type="parTrans" cxnId="{54A86E34-E054-4CD8-B10B-D0845D63E09F}">
      <dgm:prSet/>
      <dgm:spPr/>
      <dgm:t>
        <a:bodyPr/>
        <a:lstStyle/>
        <a:p>
          <a:endParaRPr lang="pt-PT"/>
        </a:p>
      </dgm:t>
    </dgm:pt>
    <dgm:pt modelId="{0571A044-C89D-4B02-AD99-C1C25A93AB42}" type="sibTrans" cxnId="{54A86E34-E054-4CD8-B10B-D0845D63E09F}">
      <dgm:prSet/>
      <dgm:spPr/>
      <dgm:t>
        <a:bodyPr/>
        <a:lstStyle/>
        <a:p>
          <a:endParaRPr lang="pt-PT"/>
        </a:p>
      </dgm:t>
    </dgm:pt>
    <dgm:pt modelId="{007DA001-2050-4309-BE35-A4D1C4629BFD}">
      <dgm:prSet phldrT="[Texto]"/>
      <dgm:spPr/>
      <dgm:t>
        <a:bodyPr/>
        <a:lstStyle/>
        <a:p>
          <a:r>
            <a:rPr lang="pt-PT" dirty="0"/>
            <a:t>WORLD</a:t>
          </a:r>
        </a:p>
        <a:p>
          <a:r>
            <a:rPr lang="pt-PT" dirty="0"/>
            <a:t>(EDM–NAWS-WSC)</a:t>
          </a:r>
        </a:p>
      </dgm:t>
    </dgm:pt>
    <dgm:pt modelId="{F2307B11-E3BE-4DA8-B0C0-9DA727291BC8}" type="parTrans" cxnId="{F85F4A61-D776-4779-B23A-44A5C9A29DE1}">
      <dgm:prSet/>
      <dgm:spPr/>
      <dgm:t>
        <a:bodyPr/>
        <a:lstStyle/>
        <a:p>
          <a:endParaRPr lang="pt-PT"/>
        </a:p>
      </dgm:t>
    </dgm:pt>
    <dgm:pt modelId="{C4F7AC49-9506-42BB-A6F3-FB20315891CC}" type="sibTrans" cxnId="{F85F4A61-D776-4779-B23A-44A5C9A29DE1}">
      <dgm:prSet/>
      <dgm:spPr/>
      <dgm:t>
        <a:bodyPr/>
        <a:lstStyle/>
        <a:p>
          <a:endParaRPr lang="pt-PT"/>
        </a:p>
      </dgm:t>
    </dgm:pt>
    <dgm:pt modelId="{B82A87CC-EC59-4E2D-80BF-48F9CD98F89B}">
      <dgm:prSet phldrT="[Texto]"/>
      <dgm:spPr/>
      <dgm:t>
        <a:bodyPr/>
        <a:lstStyle/>
        <a:p>
          <a:r>
            <a:rPr lang="pt-PT" dirty="0" err="1"/>
            <a:t>Region</a:t>
          </a:r>
          <a:endParaRPr lang="pt-PT" dirty="0"/>
        </a:p>
      </dgm:t>
    </dgm:pt>
    <dgm:pt modelId="{38D1316E-B17D-4974-A57A-E127145426C9}" type="parTrans" cxnId="{E6580240-4F45-435D-9FBB-C1A58AFA6E91}">
      <dgm:prSet/>
      <dgm:spPr/>
      <dgm:t>
        <a:bodyPr/>
        <a:lstStyle/>
        <a:p>
          <a:endParaRPr lang="pt-PT"/>
        </a:p>
      </dgm:t>
    </dgm:pt>
    <dgm:pt modelId="{B4185687-0E55-40D1-8479-47DB1CA3D20B}" type="sibTrans" cxnId="{E6580240-4F45-435D-9FBB-C1A58AFA6E91}">
      <dgm:prSet/>
      <dgm:spPr/>
      <dgm:t>
        <a:bodyPr/>
        <a:lstStyle/>
        <a:p>
          <a:endParaRPr lang="pt-PT"/>
        </a:p>
      </dgm:t>
    </dgm:pt>
    <dgm:pt modelId="{1A26ABC3-80C8-4CA4-A0A0-C50246B265BA}" type="asst">
      <dgm:prSet phldrT="[Texto]"/>
      <dgm:spPr/>
      <dgm:t>
        <a:bodyPr/>
        <a:lstStyle/>
        <a:p>
          <a:r>
            <a:rPr lang="pt-PT" dirty="0" err="1"/>
            <a:t>Helpline</a:t>
          </a:r>
          <a:endParaRPr lang="pt-PT" dirty="0"/>
        </a:p>
      </dgm:t>
    </dgm:pt>
    <dgm:pt modelId="{125DEA98-6B40-435F-9825-45F3EB946E42}" type="parTrans" cxnId="{357C3E94-6A7F-409F-93C4-263651E3193B}">
      <dgm:prSet/>
      <dgm:spPr/>
      <dgm:t>
        <a:bodyPr/>
        <a:lstStyle/>
        <a:p>
          <a:endParaRPr lang="pt-PT"/>
        </a:p>
      </dgm:t>
    </dgm:pt>
    <dgm:pt modelId="{ADBE9449-D5C5-497A-ACCF-458BCE2F109D}" type="sibTrans" cxnId="{357C3E94-6A7F-409F-93C4-263651E3193B}">
      <dgm:prSet/>
      <dgm:spPr/>
      <dgm:t>
        <a:bodyPr/>
        <a:lstStyle/>
        <a:p>
          <a:endParaRPr lang="pt-PT"/>
        </a:p>
      </dgm:t>
    </dgm:pt>
    <dgm:pt modelId="{49B7664C-A464-42E7-9FA1-99083C58E600}" type="asst">
      <dgm:prSet phldrT="[Texto]"/>
      <dgm:spPr/>
      <dgm:t>
        <a:bodyPr/>
        <a:lstStyle/>
        <a:p>
          <a:r>
            <a:rPr lang="pt-PT" dirty="0"/>
            <a:t>PR/HI</a:t>
          </a:r>
        </a:p>
      </dgm:t>
    </dgm:pt>
    <dgm:pt modelId="{E6A05861-09B1-4F0D-9D02-287586648CB3}" type="parTrans" cxnId="{47B3AFEF-D52D-4576-B84E-6FACBBC0E5F2}">
      <dgm:prSet/>
      <dgm:spPr/>
      <dgm:t>
        <a:bodyPr/>
        <a:lstStyle/>
        <a:p>
          <a:endParaRPr lang="pt-PT"/>
        </a:p>
      </dgm:t>
    </dgm:pt>
    <dgm:pt modelId="{524902CB-9347-4AB2-955B-68926245AD23}" type="sibTrans" cxnId="{47B3AFEF-D52D-4576-B84E-6FACBBC0E5F2}">
      <dgm:prSet/>
      <dgm:spPr/>
      <dgm:t>
        <a:bodyPr/>
        <a:lstStyle/>
        <a:p>
          <a:endParaRPr lang="pt-PT"/>
        </a:p>
      </dgm:t>
    </dgm:pt>
    <dgm:pt modelId="{73C9A83B-395B-47F7-9D6A-ED89064A22DB}" type="asst">
      <dgm:prSet phldrT="[Texto]"/>
      <dgm:spPr/>
      <dgm:t>
        <a:bodyPr/>
        <a:lstStyle/>
        <a:p>
          <a:r>
            <a:rPr lang="pt-PT" dirty="0" err="1"/>
            <a:t>Accountant</a:t>
          </a:r>
          <a:endParaRPr lang="pt-PT" dirty="0"/>
        </a:p>
      </dgm:t>
    </dgm:pt>
    <dgm:pt modelId="{3D91F1FE-1450-489D-9598-1E4AF0F08C7E}" type="parTrans" cxnId="{39A4E7BF-49DD-4F68-85D0-DF0702014DA7}">
      <dgm:prSet/>
      <dgm:spPr/>
      <dgm:t>
        <a:bodyPr/>
        <a:lstStyle/>
        <a:p>
          <a:endParaRPr lang="pt-PT"/>
        </a:p>
      </dgm:t>
    </dgm:pt>
    <dgm:pt modelId="{A3FBD6F6-BBE6-4F7F-830B-010F03719BA7}" type="sibTrans" cxnId="{39A4E7BF-49DD-4F68-85D0-DF0702014DA7}">
      <dgm:prSet/>
      <dgm:spPr/>
      <dgm:t>
        <a:bodyPr/>
        <a:lstStyle/>
        <a:p>
          <a:endParaRPr lang="pt-PT"/>
        </a:p>
      </dgm:t>
    </dgm:pt>
    <dgm:pt modelId="{83A6DCB9-5C61-4F3D-BACD-9E08737EE5BF}" type="asst">
      <dgm:prSet phldrT="[Texto]"/>
      <dgm:spPr/>
      <dgm:t>
        <a:bodyPr/>
        <a:lstStyle/>
        <a:p>
          <a:r>
            <a:rPr lang="pt-PT" dirty="0" err="1"/>
            <a:t>Literature</a:t>
          </a:r>
          <a:endParaRPr lang="pt-PT" dirty="0"/>
        </a:p>
      </dgm:t>
    </dgm:pt>
    <dgm:pt modelId="{EA6F05CE-28D8-495B-8850-10B030A563B5}" type="parTrans" cxnId="{8F2055ED-6786-4D15-8E50-08EDF19B5C80}">
      <dgm:prSet/>
      <dgm:spPr/>
      <dgm:t>
        <a:bodyPr/>
        <a:lstStyle/>
        <a:p>
          <a:endParaRPr lang="pt-PT"/>
        </a:p>
      </dgm:t>
    </dgm:pt>
    <dgm:pt modelId="{53AB4BC6-7F9B-4234-8077-A0053F49F1E4}" type="sibTrans" cxnId="{8F2055ED-6786-4D15-8E50-08EDF19B5C80}">
      <dgm:prSet/>
      <dgm:spPr/>
      <dgm:t>
        <a:bodyPr/>
        <a:lstStyle/>
        <a:p>
          <a:endParaRPr lang="pt-PT"/>
        </a:p>
      </dgm:t>
    </dgm:pt>
    <dgm:pt modelId="{E8DEC3EA-BF3B-4165-A9C3-821F2FDD4184}" type="asst">
      <dgm:prSet phldrT="[Texto]"/>
      <dgm:spPr/>
      <dgm:t>
        <a:bodyPr/>
        <a:lstStyle/>
        <a:p>
          <a:r>
            <a:rPr lang="pt-PT" dirty="0" err="1"/>
            <a:t>Traslations</a:t>
          </a:r>
          <a:endParaRPr lang="pt-PT" dirty="0"/>
        </a:p>
      </dgm:t>
    </dgm:pt>
    <dgm:pt modelId="{FB2D3D03-3CB7-4B18-BBD7-AC8A9350D87C}" type="parTrans" cxnId="{B844BE39-B057-4178-A174-04FE14327C52}">
      <dgm:prSet/>
      <dgm:spPr/>
      <dgm:t>
        <a:bodyPr/>
        <a:lstStyle/>
        <a:p>
          <a:endParaRPr lang="pt-PT"/>
        </a:p>
      </dgm:t>
    </dgm:pt>
    <dgm:pt modelId="{36F187F5-6E8C-4CE0-BB49-10BD99B6221C}" type="sibTrans" cxnId="{B844BE39-B057-4178-A174-04FE14327C52}">
      <dgm:prSet/>
      <dgm:spPr/>
      <dgm:t>
        <a:bodyPr/>
        <a:lstStyle/>
        <a:p>
          <a:endParaRPr lang="pt-PT"/>
        </a:p>
      </dgm:t>
    </dgm:pt>
    <dgm:pt modelId="{1FFE9347-8E32-4CFB-B54A-98CB4A0E03C4}" type="asst">
      <dgm:prSet phldrT="[Texto]"/>
      <dgm:spPr/>
      <dgm:t>
        <a:bodyPr/>
        <a:lstStyle/>
        <a:p>
          <a:r>
            <a:rPr lang="pt-PT" dirty="0" err="1"/>
            <a:t>Learning</a:t>
          </a:r>
          <a:r>
            <a:rPr lang="pt-PT" dirty="0"/>
            <a:t> </a:t>
          </a:r>
          <a:r>
            <a:rPr lang="pt-PT" dirty="0" err="1"/>
            <a:t>Day´s</a:t>
          </a:r>
          <a:endParaRPr lang="pt-PT" dirty="0"/>
        </a:p>
      </dgm:t>
    </dgm:pt>
    <dgm:pt modelId="{EDAF4A04-A6F3-4E71-A750-F9A82F6231ED}" type="parTrans" cxnId="{4D042363-C23C-4E15-B4FE-5E1515FEA816}">
      <dgm:prSet/>
      <dgm:spPr/>
      <dgm:t>
        <a:bodyPr/>
        <a:lstStyle/>
        <a:p>
          <a:endParaRPr lang="pt-PT"/>
        </a:p>
      </dgm:t>
    </dgm:pt>
    <dgm:pt modelId="{9B033901-5A4F-4FC9-A888-2B2476C3AF48}" type="sibTrans" cxnId="{4D042363-C23C-4E15-B4FE-5E1515FEA816}">
      <dgm:prSet/>
      <dgm:spPr/>
      <dgm:t>
        <a:bodyPr/>
        <a:lstStyle/>
        <a:p>
          <a:endParaRPr lang="pt-PT"/>
        </a:p>
      </dgm:t>
    </dgm:pt>
    <dgm:pt modelId="{475957DC-2521-44B9-9C9B-FBDDAFBC9F07}" type="pres">
      <dgm:prSet presAssocID="{117EFF9A-3F9B-4E27-86C8-F1317AC2D806}" presName="hierChild1" presStyleCnt="0">
        <dgm:presLayoutVars>
          <dgm:orgChart val="1"/>
          <dgm:chPref val="1"/>
          <dgm:dir/>
          <dgm:animOne val="branch"/>
          <dgm:animLvl val="lvl"/>
          <dgm:resizeHandles/>
        </dgm:presLayoutVars>
      </dgm:prSet>
      <dgm:spPr/>
    </dgm:pt>
    <dgm:pt modelId="{A7C15EF4-3C28-438A-A96B-4B14D6DFB417}" type="pres">
      <dgm:prSet presAssocID="{1AECC23E-925B-47C6-9598-C9FE8C8E9BC4}" presName="hierRoot1" presStyleCnt="0">
        <dgm:presLayoutVars>
          <dgm:hierBranch val="init"/>
        </dgm:presLayoutVars>
      </dgm:prSet>
      <dgm:spPr/>
    </dgm:pt>
    <dgm:pt modelId="{038F30D3-7DAF-4CED-9097-11600F1E3A73}" type="pres">
      <dgm:prSet presAssocID="{1AECC23E-925B-47C6-9598-C9FE8C8E9BC4}" presName="rootComposite1" presStyleCnt="0"/>
      <dgm:spPr/>
    </dgm:pt>
    <dgm:pt modelId="{1EFA2753-F268-4726-B6B4-5DFFBFD0F5A8}" type="pres">
      <dgm:prSet presAssocID="{1AECC23E-925B-47C6-9598-C9FE8C8E9BC4}" presName="rootText1" presStyleLbl="node0" presStyleIdx="0" presStyleCnt="7" custLinFactY="84219" custLinFactNeighborX="-70376" custLinFactNeighborY="100000">
        <dgm:presLayoutVars>
          <dgm:chPref val="3"/>
        </dgm:presLayoutVars>
      </dgm:prSet>
      <dgm:spPr/>
    </dgm:pt>
    <dgm:pt modelId="{D66D3FB9-97E2-40D7-8A6B-51180FDEF284}" type="pres">
      <dgm:prSet presAssocID="{1AECC23E-925B-47C6-9598-C9FE8C8E9BC4}" presName="rootConnector1" presStyleLbl="asst0" presStyleIdx="0" presStyleCnt="0"/>
      <dgm:spPr/>
    </dgm:pt>
    <dgm:pt modelId="{FE68B2DA-BA21-4818-8CCE-3109997E2E55}" type="pres">
      <dgm:prSet presAssocID="{1AECC23E-925B-47C6-9598-C9FE8C8E9BC4}" presName="hierChild2" presStyleCnt="0"/>
      <dgm:spPr/>
    </dgm:pt>
    <dgm:pt modelId="{74900718-B33E-4BE7-BC81-FB5027A12800}" type="pres">
      <dgm:prSet presAssocID="{E060E48C-7AF5-49C6-A118-23B6CA973800}" presName="Name64" presStyleLbl="parChTrans1D2" presStyleIdx="0" presStyleCnt="4"/>
      <dgm:spPr/>
    </dgm:pt>
    <dgm:pt modelId="{61F3CFED-C835-44A9-A79F-8139A8093472}" type="pres">
      <dgm:prSet presAssocID="{166CB7D8-089F-4F02-A2C6-277276F44076}" presName="hierRoot2" presStyleCnt="0">
        <dgm:presLayoutVars>
          <dgm:hierBranch val="init"/>
        </dgm:presLayoutVars>
      </dgm:prSet>
      <dgm:spPr/>
    </dgm:pt>
    <dgm:pt modelId="{B9C96D3B-48EE-4A07-88F0-E3595E975E56}" type="pres">
      <dgm:prSet presAssocID="{166CB7D8-089F-4F02-A2C6-277276F44076}" presName="rootComposite" presStyleCnt="0"/>
      <dgm:spPr/>
    </dgm:pt>
    <dgm:pt modelId="{2FDF3CB8-3921-4B18-AC66-7D07DF3BA2C1}" type="pres">
      <dgm:prSet presAssocID="{166CB7D8-089F-4F02-A2C6-277276F44076}" presName="rootText" presStyleLbl="node2" presStyleIdx="0" presStyleCnt="4" custLinFactY="84219" custLinFactNeighborX="-70376" custLinFactNeighborY="100000">
        <dgm:presLayoutVars>
          <dgm:chPref val="3"/>
        </dgm:presLayoutVars>
      </dgm:prSet>
      <dgm:spPr/>
    </dgm:pt>
    <dgm:pt modelId="{2782F4FA-A606-49EC-81F0-9EBA12D16E4A}" type="pres">
      <dgm:prSet presAssocID="{166CB7D8-089F-4F02-A2C6-277276F44076}" presName="rootConnector" presStyleLbl="node2" presStyleIdx="0" presStyleCnt="4"/>
      <dgm:spPr/>
    </dgm:pt>
    <dgm:pt modelId="{1F3A9F2D-D0E9-4622-809E-7205BCB85F1C}" type="pres">
      <dgm:prSet presAssocID="{166CB7D8-089F-4F02-A2C6-277276F44076}" presName="hierChild4" presStyleCnt="0"/>
      <dgm:spPr/>
    </dgm:pt>
    <dgm:pt modelId="{B2136C15-94D2-468D-A4E8-BF46114E8B9A}" type="pres">
      <dgm:prSet presAssocID="{166CB7D8-089F-4F02-A2C6-277276F44076}" presName="hierChild5" presStyleCnt="0"/>
      <dgm:spPr/>
    </dgm:pt>
    <dgm:pt modelId="{9722A5A1-4D4B-4EFF-977B-FD6CA6B7E2EF}" type="pres">
      <dgm:prSet presAssocID="{8C264F70-C1F2-46AB-A310-0399C109E257}" presName="Name64" presStyleLbl="parChTrans1D2" presStyleIdx="1" presStyleCnt="4"/>
      <dgm:spPr/>
    </dgm:pt>
    <dgm:pt modelId="{21459D35-4B0B-466E-A6DB-B6D63766F165}" type="pres">
      <dgm:prSet presAssocID="{46A6A666-355D-4B62-A7A2-794679A6DFC3}" presName="hierRoot2" presStyleCnt="0">
        <dgm:presLayoutVars>
          <dgm:hierBranch val="init"/>
        </dgm:presLayoutVars>
      </dgm:prSet>
      <dgm:spPr/>
    </dgm:pt>
    <dgm:pt modelId="{BAFA0C86-B49B-44F8-9794-2B7784577B50}" type="pres">
      <dgm:prSet presAssocID="{46A6A666-355D-4B62-A7A2-794679A6DFC3}" presName="rootComposite" presStyleCnt="0"/>
      <dgm:spPr/>
    </dgm:pt>
    <dgm:pt modelId="{30C3FD5B-FF91-418F-963C-DFBCC2766A4E}" type="pres">
      <dgm:prSet presAssocID="{46A6A666-355D-4B62-A7A2-794679A6DFC3}" presName="rootText" presStyleLbl="node2" presStyleIdx="1" presStyleCnt="4" custLinFactY="84219" custLinFactNeighborX="-70376" custLinFactNeighborY="100000">
        <dgm:presLayoutVars>
          <dgm:chPref val="3"/>
        </dgm:presLayoutVars>
      </dgm:prSet>
      <dgm:spPr/>
    </dgm:pt>
    <dgm:pt modelId="{9CF178D4-01E9-4215-97F1-DBC20F95BCA4}" type="pres">
      <dgm:prSet presAssocID="{46A6A666-355D-4B62-A7A2-794679A6DFC3}" presName="rootConnector" presStyleLbl="node2" presStyleIdx="1" presStyleCnt="4"/>
      <dgm:spPr/>
    </dgm:pt>
    <dgm:pt modelId="{6F45ED71-8DC8-45CB-8D01-820180240EFF}" type="pres">
      <dgm:prSet presAssocID="{46A6A666-355D-4B62-A7A2-794679A6DFC3}" presName="hierChild4" presStyleCnt="0"/>
      <dgm:spPr/>
    </dgm:pt>
    <dgm:pt modelId="{B837F64A-CCFF-4868-B996-AECEC98CC8E6}" type="pres">
      <dgm:prSet presAssocID="{46A6A666-355D-4B62-A7A2-794679A6DFC3}" presName="hierChild5" presStyleCnt="0"/>
      <dgm:spPr/>
    </dgm:pt>
    <dgm:pt modelId="{C07AAB2E-6849-4E37-A38F-C4618D8E362F}" type="pres">
      <dgm:prSet presAssocID="{38D1316E-B17D-4974-A57A-E127145426C9}" presName="Name64" presStyleLbl="parChTrans1D2" presStyleIdx="2" presStyleCnt="4"/>
      <dgm:spPr/>
    </dgm:pt>
    <dgm:pt modelId="{C19F2842-E493-4261-B920-966DE686E810}" type="pres">
      <dgm:prSet presAssocID="{B82A87CC-EC59-4E2D-80BF-48F9CD98F89B}" presName="hierRoot2" presStyleCnt="0">
        <dgm:presLayoutVars>
          <dgm:hierBranch val="init"/>
        </dgm:presLayoutVars>
      </dgm:prSet>
      <dgm:spPr/>
    </dgm:pt>
    <dgm:pt modelId="{459D127B-C196-4FF4-BC50-F4A34673A3A0}" type="pres">
      <dgm:prSet presAssocID="{B82A87CC-EC59-4E2D-80BF-48F9CD98F89B}" presName="rootComposite" presStyleCnt="0"/>
      <dgm:spPr/>
    </dgm:pt>
    <dgm:pt modelId="{8E826C0B-31E2-4249-96D6-1CFBD7D1FCBB}" type="pres">
      <dgm:prSet presAssocID="{B82A87CC-EC59-4E2D-80BF-48F9CD98F89B}" presName="rootText" presStyleLbl="node2" presStyleIdx="2" presStyleCnt="4" custLinFactY="84219" custLinFactNeighborX="-70376" custLinFactNeighborY="100000">
        <dgm:presLayoutVars>
          <dgm:chPref val="3"/>
        </dgm:presLayoutVars>
      </dgm:prSet>
      <dgm:spPr/>
    </dgm:pt>
    <dgm:pt modelId="{371C52CF-CFB6-450A-AA5D-73C3C7B24BC6}" type="pres">
      <dgm:prSet presAssocID="{B82A87CC-EC59-4E2D-80BF-48F9CD98F89B}" presName="rootConnector" presStyleLbl="node2" presStyleIdx="2" presStyleCnt="4"/>
      <dgm:spPr/>
    </dgm:pt>
    <dgm:pt modelId="{ABA2D558-773E-4A41-B812-B69B32A26407}" type="pres">
      <dgm:prSet presAssocID="{B82A87CC-EC59-4E2D-80BF-48F9CD98F89B}" presName="hierChild4" presStyleCnt="0"/>
      <dgm:spPr/>
    </dgm:pt>
    <dgm:pt modelId="{DE712966-092E-4164-8063-8BAF6FD34E5A}" type="pres">
      <dgm:prSet presAssocID="{B82A87CC-EC59-4E2D-80BF-48F9CD98F89B}" presName="hierChild5" presStyleCnt="0"/>
      <dgm:spPr/>
    </dgm:pt>
    <dgm:pt modelId="{79956C57-9BB2-456E-9B07-5B0072B37649}" type="pres">
      <dgm:prSet presAssocID="{F2307B11-E3BE-4DA8-B0C0-9DA727291BC8}" presName="Name64" presStyleLbl="parChTrans1D2" presStyleIdx="3" presStyleCnt="4"/>
      <dgm:spPr/>
    </dgm:pt>
    <dgm:pt modelId="{93715A37-CBA5-4DB6-AB67-5788DD935E69}" type="pres">
      <dgm:prSet presAssocID="{007DA001-2050-4309-BE35-A4D1C4629BFD}" presName="hierRoot2" presStyleCnt="0">
        <dgm:presLayoutVars>
          <dgm:hierBranch val="init"/>
        </dgm:presLayoutVars>
      </dgm:prSet>
      <dgm:spPr/>
    </dgm:pt>
    <dgm:pt modelId="{3EFA8271-EFBF-4ED9-A935-AF79E5F2F4DB}" type="pres">
      <dgm:prSet presAssocID="{007DA001-2050-4309-BE35-A4D1C4629BFD}" presName="rootComposite" presStyleCnt="0"/>
      <dgm:spPr/>
    </dgm:pt>
    <dgm:pt modelId="{2481D9D5-871E-4581-8CA9-1150241B6A6C}" type="pres">
      <dgm:prSet presAssocID="{007DA001-2050-4309-BE35-A4D1C4629BFD}" presName="rootText" presStyleLbl="node2" presStyleIdx="3" presStyleCnt="4" custLinFactY="84219" custLinFactNeighborX="-70376" custLinFactNeighborY="100000">
        <dgm:presLayoutVars>
          <dgm:chPref val="3"/>
        </dgm:presLayoutVars>
      </dgm:prSet>
      <dgm:spPr/>
    </dgm:pt>
    <dgm:pt modelId="{06A2646B-0107-4FD1-8DF5-36BDF0E0C54C}" type="pres">
      <dgm:prSet presAssocID="{007DA001-2050-4309-BE35-A4D1C4629BFD}" presName="rootConnector" presStyleLbl="node2" presStyleIdx="3" presStyleCnt="4"/>
      <dgm:spPr/>
    </dgm:pt>
    <dgm:pt modelId="{D504BB53-72C6-4C0F-9A92-AA3AF1171DB0}" type="pres">
      <dgm:prSet presAssocID="{007DA001-2050-4309-BE35-A4D1C4629BFD}" presName="hierChild4" presStyleCnt="0"/>
      <dgm:spPr/>
    </dgm:pt>
    <dgm:pt modelId="{FFD6177A-A7EB-41AD-B2D9-28F518FBAF83}" type="pres">
      <dgm:prSet presAssocID="{007DA001-2050-4309-BE35-A4D1C4629BFD}" presName="hierChild5" presStyleCnt="0"/>
      <dgm:spPr/>
    </dgm:pt>
    <dgm:pt modelId="{9143A622-BFEE-4B7D-8B89-FBCD1890939A}" type="pres">
      <dgm:prSet presAssocID="{1AECC23E-925B-47C6-9598-C9FE8C8E9BC4}" presName="hierChild3" presStyleCnt="0"/>
      <dgm:spPr/>
    </dgm:pt>
    <dgm:pt modelId="{44414E1A-19DB-47EE-BF43-D8F79AB5AB7C}" type="pres">
      <dgm:prSet presAssocID="{1A26ABC3-80C8-4CA4-A0A0-C50246B265BA}" presName="hierRoot1" presStyleCnt="0">
        <dgm:presLayoutVars>
          <dgm:hierBranch val="init"/>
        </dgm:presLayoutVars>
      </dgm:prSet>
      <dgm:spPr/>
    </dgm:pt>
    <dgm:pt modelId="{B871CD99-019A-4889-B0A5-F9FF901BE7BD}" type="pres">
      <dgm:prSet presAssocID="{1A26ABC3-80C8-4CA4-A0A0-C50246B265BA}" presName="rootComposite1" presStyleCnt="0"/>
      <dgm:spPr/>
    </dgm:pt>
    <dgm:pt modelId="{258C2BFA-8DD9-4280-84F4-93673A6DAC13}" type="pres">
      <dgm:prSet presAssocID="{1A26ABC3-80C8-4CA4-A0A0-C50246B265BA}" presName="rootText1" presStyleLbl="node0" presStyleIdx="1" presStyleCnt="7" custScaleX="66223" custLinFactY="200000" custLinFactNeighborX="-57151" custLinFactNeighborY="247544">
        <dgm:presLayoutVars>
          <dgm:chPref val="3"/>
        </dgm:presLayoutVars>
      </dgm:prSet>
      <dgm:spPr/>
    </dgm:pt>
    <dgm:pt modelId="{7E55FD49-1C43-4428-9BF4-EC67DBC9E213}" type="pres">
      <dgm:prSet presAssocID="{1A26ABC3-80C8-4CA4-A0A0-C50246B265BA}" presName="rootConnector1" presStyleLbl="asst0" presStyleIdx="0" presStyleCnt="0"/>
      <dgm:spPr/>
    </dgm:pt>
    <dgm:pt modelId="{A06DB4D3-45F2-4645-AFBD-197F7CE0806D}" type="pres">
      <dgm:prSet presAssocID="{1A26ABC3-80C8-4CA4-A0A0-C50246B265BA}" presName="hierChild2" presStyleCnt="0"/>
      <dgm:spPr/>
    </dgm:pt>
    <dgm:pt modelId="{AF683201-E06C-4191-903F-05D7D057966A}" type="pres">
      <dgm:prSet presAssocID="{1A26ABC3-80C8-4CA4-A0A0-C50246B265BA}" presName="hierChild3" presStyleCnt="0"/>
      <dgm:spPr/>
    </dgm:pt>
    <dgm:pt modelId="{B27BC533-E90B-446F-BB0F-97D6FA447B04}" type="pres">
      <dgm:prSet presAssocID="{73C9A83B-395B-47F7-9D6A-ED89064A22DB}" presName="hierRoot1" presStyleCnt="0">
        <dgm:presLayoutVars>
          <dgm:hierBranch val="init"/>
        </dgm:presLayoutVars>
      </dgm:prSet>
      <dgm:spPr/>
    </dgm:pt>
    <dgm:pt modelId="{0E85ECEF-26F0-4222-9A4D-C007DCCE25F6}" type="pres">
      <dgm:prSet presAssocID="{73C9A83B-395B-47F7-9D6A-ED89064A22DB}" presName="rootComposite1" presStyleCnt="0"/>
      <dgm:spPr/>
    </dgm:pt>
    <dgm:pt modelId="{505110FE-FCDF-46F8-8174-6BAE4D097A95}" type="pres">
      <dgm:prSet presAssocID="{73C9A83B-395B-47F7-9D6A-ED89064A22DB}" presName="rootText1" presStyleLbl="node0" presStyleIdx="2" presStyleCnt="7" custScaleX="66223" custLinFactNeighborX="-57151" custLinFactNeighborY="37418">
        <dgm:presLayoutVars>
          <dgm:chPref val="3"/>
        </dgm:presLayoutVars>
      </dgm:prSet>
      <dgm:spPr/>
    </dgm:pt>
    <dgm:pt modelId="{6AEC355C-6DC2-4DBC-86B7-8F899ABC432D}" type="pres">
      <dgm:prSet presAssocID="{73C9A83B-395B-47F7-9D6A-ED89064A22DB}" presName="rootConnector1" presStyleLbl="asst0" presStyleIdx="0" presStyleCnt="0"/>
      <dgm:spPr/>
    </dgm:pt>
    <dgm:pt modelId="{0B42E90B-DC59-4784-AE9C-D3B1FD59F235}" type="pres">
      <dgm:prSet presAssocID="{73C9A83B-395B-47F7-9D6A-ED89064A22DB}" presName="hierChild2" presStyleCnt="0"/>
      <dgm:spPr/>
    </dgm:pt>
    <dgm:pt modelId="{65031383-DDA1-4F2B-9751-8FEB7E7C595A}" type="pres">
      <dgm:prSet presAssocID="{73C9A83B-395B-47F7-9D6A-ED89064A22DB}" presName="hierChild3" presStyleCnt="0"/>
      <dgm:spPr/>
    </dgm:pt>
    <dgm:pt modelId="{0F27ED40-714C-453E-B8D6-FBB449BE53B6}" type="pres">
      <dgm:prSet presAssocID="{83A6DCB9-5C61-4F3D-BACD-9E08737EE5BF}" presName="hierRoot1" presStyleCnt="0">
        <dgm:presLayoutVars>
          <dgm:hierBranch val="init"/>
        </dgm:presLayoutVars>
      </dgm:prSet>
      <dgm:spPr/>
    </dgm:pt>
    <dgm:pt modelId="{E3C5B9A4-A322-4443-8260-962B60D05385}" type="pres">
      <dgm:prSet presAssocID="{83A6DCB9-5C61-4F3D-BACD-9E08737EE5BF}" presName="rootComposite1" presStyleCnt="0"/>
      <dgm:spPr/>
    </dgm:pt>
    <dgm:pt modelId="{4EB3E8D7-DA1F-4F09-9B7B-2AB24EA7C638}" type="pres">
      <dgm:prSet presAssocID="{83A6DCB9-5C61-4F3D-BACD-9E08737EE5BF}" presName="rootText1" presStyleLbl="node0" presStyleIdx="3" presStyleCnt="7" custScaleX="66223" custLinFactNeighborX="-57045" custLinFactNeighborY="32005">
        <dgm:presLayoutVars>
          <dgm:chPref val="3"/>
        </dgm:presLayoutVars>
      </dgm:prSet>
      <dgm:spPr/>
    </dgm:pt>
    <dgm:pt modelId="{70359FCD-CDC5-4BD6-8279-586B65C28124}" type="pres">
      <dgm:prSet presAssocID="{83A6DCB9-5C61-4F3D-BACD-9E08737EE5BF}" presName="rootConnector1" presStyleLbl="asst0" presStyleIdx="0" presStyleCnt="0"/>
      <dgm:spPr/>
    </dgm:pt>
    <dgm:pt modelId="{583B6C55-62B2-49A2-BBB6-57C0955AAFF1}" type="pres">
      <dgm:prSet presAssocID="{83A6DCB9-5C61-4F3D-BACD-9E08737EE5BF}" presName="hierChild2" presStyleCnt="0"/>
      <dgm:spPr/>
    </dgm:pt>
    <dgm:pt modelId="{F11C039C-3039-46F5-8868-455BEA805E9F}" type="pres">
      <dgm:prSet presAssocID="{83A6DCB9-5C61-4F3D-BACD-9E08737EE5BF}" presName="hierChild3" presStyleCnt="0"/>
      <dgm:spPr/>
    </dgm:pt>
    <dgm:pt modelId="{889468AC-C181-45F7-995D-8084F223ED43}" type="pres">
      <dgm:prSet presAssocID="{49B7664C-A464-42E7-9FA1-99083C58E600}" presName="hierRoot1" presStyleCnt="0">
        <dgm:presLayoutVars>
          <dgm:hierBranch val="init"/>
        </dgm:presLayoutVars>
      </dgm:prSet>
      <dgm:spPr/>
    </dgm:pt>
    <dgm:pt modelId="{2FE6193B-487D-49D2-84E8-81534CD0473A}" type="pres">
      <dgm:prSet presAssocID="{49B7664C-A464-42E7-9FA1-99083C58E600}" presName="rootComposite1" presStyleCnt="0"/>
      <dgm:spPr/>
    </dgm:pt>
    <dgm:pt modelId="{A4AB5771-CBED-4D31-ADA2-6D7E5ED77277}" type="pres">
      <dgm:prSet presAssocID="{49B7664C-A464-42E7-9FA1-99083C58E600}" presName="rootText1" presStyleLbl="node0" presStyleIdx="4" presStyleCnt="7" custLinFactX="72880" custLinFactY="-200000" custLinFactNeighborX="100000" custLinFactNeighborY="-210026">
        <dgm:presLayoutVars>
          <dgm:chPref val="3"/>
        </dgm:presLayoutVars>
      </dgm:prSet>
      <dgm:spPr/>
    </dgm:pt>
    <dgm:pt modelId="{7B9472F3-F461-432F-B057-CA7E081013DA}" type="pres">
      <dgm:prSet presAssocID="{49B7664C-A464-42E7-9FA1-99083C58E600}" presName="rootConnector1" presStyleLbl="asst0" presStyleIdx="0" presStyleCnt="0"/>
      <dgm:spPr/>
    </dgm:pt>
    <dgm:pt modelId="{99AAFE91-8081-4499-AF70-C7316A0D3CAA}" type="pres">
      <dgm:prSet presAssocID="{49B7664C-A464-42E7-9FA1-99083C58E600}" presName="hierChild2" presStyleCnt="0"/>
      <dgm:spPr/>
    </dgm:pt>
    <dgm:pt modelId="{FF020299-C6F2-4E11-9338-EFBC1F1C620C}" type="pres">
      <dgm:prSet presAssocID="{49B7664C-A464-42E7-9FA1-99083C58E600}" presName="hierChild3" presStyleCnt="0"/>
      <dgm:spPr/>
    </dgm:pt>
    <dgm:pt modelId="{63792C97-F28B-40AB-8A14-27D5F0AC54DF}" type="pres">
      <dgm:prSet presAssocID="{E8DEC3EA-BF3B-4165-A9C3-821F2FDD4184}" presName="hierRoot1" presStyleCnt="0">
        <dgm:presLayoutVars>
          <dgm:hierBranch val="init"/>
        </dgm:presLayoutVars>
      </dgm:prSet>
      <dgm:spPr/>
    </dgm:pt>
    <dgm:pt modelId="{D3F39FBE-CDDB-4A3A-9223-098B4B99FF7F}" type="pres">
      <dgm:prSet presAssocID="{E8DEC3EA-BF3B-4165-A9C3-821F2FDD4184}" presName="rootComposite1" presStyleCnt="0"/>
      <dgm:spPr/>
    </dgm:pt>
    <dgm:pt modelId="{51188EA1-5CAC-4E3A-ACC2-59FDA2CB24CA}" type="pres">
      <dgm:prSet presAssocID="{E8DEC3EA-BF3B-4165-A9C3-821F2FDD4184}" presName="rootText1" presStyleLbl="node0" presStyleIdx="5" presStyleCnt="7" custLinFactX="70926" custLinFactY="-100000" custLinFactNeighborX="100000" custLinFactNeighborY="-190151">
        <dgm:presLayoutVars>
          <dgm:chPref val="3"/>
        </dgm:presLayoutVars>
      </dgm:prSet>
      <dgm:spPr/>
    </dgm:pt>
    <dgm:pt modelId="{FD88D7B2-E8A6-4289-93A5-3F11A4FA1DFD}" type="pres">
      <dgm:prSet presAssocID="{E8DEC3EA-BF3B-4165-A9C3-821F2FDD4184}" presName="rootConnector1" presStyleLbl="asst0" presStyleIdx="0" presStyleCnt="0"/>
      <dgm:spPr/>
    </dgm:pt>
    <dgm:pt modelId="{C463B6E6-4E94-464C-BC4C-BA7947C4DE43}" type="pres">
      <dgm:prSet presAssocID="{E8DEC3EA-BF3B-4165-A9C3-821F2FDD4184}" presName="hierChild2" presStyleCnt="0"/>
      <dgm:spPr/>
    </dgm:pt>
    <dgm:pt modelId="{0A9CDB1C-E32B-46D6-9D9C-B0ECFD66D8B5}" type="pres">
      <dgm:prSet presAssocID="{E8DEC3EA-BF3B-4165-A9C3-821F2FDD4184}" presName="hierChild3" presStyleCnt="0"/>
      <dgm:spPr/>
    </dgm:pt>
    <dgm:pt modelId="{A451A8A6-A3A3-40CC-B83F-BB1920F42628}" type="pres">
      <dgm:prSet presAssocID="{1FFE9347-8E32-4CFB-B54A-98CB4A0E03C4}" presName="hierRoot1" presStyleCnt="0">
        <dgm:presLayoutVars>
          <dgm:hierBranch val="init"/>
        </dgm:presLayoutVars>
      </dgm:prSet>
      <dgm:spPr/>
    </dgm:pt>
    <dgm:pt modelId="{AE701917-F45E-4BE7-9C1A-9435567B8D18}" type="pres">
      <dgm:prSet presAssocID="{1FFE9347-8E32-4CFB-B54A-98CB4A0E03C4}" presName="rootComposite1" presStyleCnt="0"/>
      <dgm:spPr/>
    </dgm:pt>
    <dgm:pt modelId="{6CA2277A-4AEF-4CBA-9976-D781B419F951}" type="pres">
      <dgm:prSet presAssocID="{1FFE9347-8E32-4CFB-B54A-98CB4A0E03C4}" presName="rootText1" presStyleLbl="node0" presStyleIdx="6" presStyleCnt="7" custLinFactX="72206" custLinFactY="-265227" custLinFactNeighborX="100000" custLinFactNeighborY="-300000">
        <dgm:presLayoutVars>
          <dgm:chPref val="3"/>
        </dgm:presLayoutVars>
      </dgm:prSet>
      <dgm:spPr/>
    </dgm:pt>
    <dgm:pt modelId="{E2F31D1A-6540-4304-8A75-A0C2E300C734}" type="pres">
      <dgm:prSet presAssocID="{1FFE9347-8E32-4CFB-B54A-98CB4A0E03C4}" presName="rootConnector1" presStyleLbl="asst0" presStyleIdx="0" presStyleCnt="0"/>
      <dgm:spPr/>
    </dgm:pt>
    <dgm:pt modelId="{73D53C51-E0D2-4168-B3D2-8D435490F3E0}" type="pres">
      <dgm:prSet presAssocID="{1FFE9347-8E32-4CFB-B54A-98CB4A0E03C4}" presName="hierChild2" presStyleCnt="0"/>
      <dgm:spPr/>
    </dgm:pt>
    <dgm:pt modelId="{0F8D0690-97A6-4093-920B-BE897562117A}" type="pres">
      <dgm:prSet presAssocID="{1FFE9347-8E32-4CFB-B54A-98CB4A0E03C4}" presName="hierChild3" presStyleCnt="0"/>
      <dgm:spPr/>
    </dgm:pt>
  </dgm:ptLst>
  <dgm:cxnLst>
    <dgm:cxn modelId="{8D9B8B02-622F-42B7-A9E8-02AA6EAF7749}" type="presOf" srcId="{8C264F70-C1F2-46AB-A310-0399C109E257}" destId="{9722A5A1-4D4B-4EFF-977B-FD6CA6B7E2EF}" srcOrd="0" destOrd="0" presId="urn:microsoft.com/office/officeart/2009/3/layout/HorizontalOrganizationChart"/>
    <dgm:cxn modelId="{45738E09-E6E0-4437-9335-0AAE5BB25489}" type="presOf" srcId="{E8DEC3EA-BF3B-4165-A9C3-821F2FDD4184}" destId="{FD88D7B2-E8A6-4289-93A5-3F11A4FA1DFD}" srcOrd="1" destOrd="0" presId="urn:microsoft.com/office/officeart/2009/3/layout/HorizontalOrganizationChart"/>
    <dgm:cxn modelId="{4129160D-E2C7-44D5-B67F-0335267CFD55}" type="presOf" srcId="{49B7664C-A464-42E7-9FA1-99083C58E600}" destId="{7B9472F3-F461-432F-B057-CA7E081013DA}" srcOrd="1" destOrd="0" presId="urn:microsoft.com/office/officeart/2009/3/layout/HorizontalOrganizationChart"/>
    <dgm:cxn modelId="{1F486D1D-DFB6-4638-B027-01D75B6163E7}" type="presOf" srcId="{73C9A83B-395B-47F7-9D6A-ED89064A22DB}" destId="{6AEC355C-6DC2-4DBC-86B7-8F899ABC432D}" srcOrd="1" destOrd="0" presId="urn:microsoft.com/office/officeart/2009/3/layout/HorizontalOrganizationChart"/>
    <dgm:cxn modelId="{2F73BF1E-0EB7-48DD-9A91-9BB282CB7776}" type="presOf" srcId="{007DA001-2050-4309-BE35-A4D1C4629BFD}" destId="{2481D9D5-871E-4581-8CA9-1150241B6A6C}" srcOrd="0" destOrd="0" presId="urn:microsoft.com/office/officeart/2009/3/layout/HorizontalOrganizationChart"/>
    <dgm:cxn modelId="{7701EA24-30DD-4764-895A-1FEF0F58CA34}" type="presOf" srcId="{1FFE9347-8E32-4CFB-B54A-98CB4A0E03C4}" destId="{6CA2277A-4AEF-4CBA-9976-D781B419F951}" srcOrd="0" destOrd="0" presId="urn:microsoft.com/office/officeart/2009/3/layout/HorizontalOrganizationChart"/>
    <dgm:cxn modelId="{81975427-B5D4-4BC5-AD8A-6D48FF3454AB}" type="presOf" srcId="{46A6A666-355D-4B62-A7A2-794679A6DFC3}" destId="{9CF178D4-01E9-4215-97F1-DBC20F95BCA4}" srcOrd="1" destOrd="0" presId="urn:microsoft.com/office/officeart/2009/3/layout/HorizontalOrganizationChart"/>
    <dgm:cxn modelId="{54A86E34-E054-4CD8-B10B-D0845D63E09F}" srcId="{1AECC23E-925B-47C6-9598-C9FE8C8E9BC4}" destId="{46A6A666-355D-4B62-A7A2-794679A6DFC3}" srcOrd="1" destOrd="0" parTransId="{8C264F70-C1F2-46AB-A310-0399C109E257}" sibTransId="{0571A044-C89D-4B02-AD99-C1C25A93AB42}"/>
    <dgm:cxn modelId="{B844BE39-B057-4178-A174-04FE14327C52}" srcId="{117EFF9A-3F9B-4E27-86C8-F1317AC2D806}" destId="{E8DEC3EA-BF3B-4165-A9C3-821F2FDD4184}" srcOrd="5" destOrd="0" parTransId="{FB2D3D03-3CB7-4B18-BBD7-AC8A9350D87C}" sibTransId="{36F187F5-6E8C-4CE0-BB49-10BD99B6221C}"/>
    <dgm:cxn modelId="{F8E6653C-8149-44F6-B95F-9AC133DBC4FF}" type="presOf" srcId="{73C9A83B-395B-47F7-9D6A-ED89064A22DB}" destId="{505110FE-FCDF-46F8-8174-6BAE4D097A95}" srcOrd="0" destOrd="0" presId="urn:microsoft.com/office/officeart/2009/3/layout/HorizontalOrganizationChart"/>
    <dgm:cxn modelId="{8128253E-FE33-4B03-BB2C-2526A70B32D9}" type="presOf" srcId="{1A26ABC3-80C8-4CA4-A0A0-C50246B265BA}" destId="{7E55FD49-1C43-4428-9BF4-EC67DBC9E213}" srcOrd="1" destOrd="0" presId="urn:microsoft.com/office/officeart/2009/3/layout/HorizontalOrganizationChart"/>
    <dgm:cxn modelId="{E6580240-4F45-435D-9FBB-C1A58AFA6E91}" srcId="{1AECC23E-925B-47C6-9598-C9FE8C8E9BC4}" destId="{B82A87CC-EC59-4E2D-80BF-48F9CD98F89B}" srcOrd="2" destOrd="0" parTransId="{38D1316E-B17D-4974-A57A-E127145426C9}" sibTransId="{B4185687-0E55-40D1-8479-47DB1CA3D20B}"/>
    <dgm:cxn modelId="{8EBC3A41-C70F-4B5B-96E7-2CFC2B045E2D}" srcId="{117EFF9A-3F9B-4E27-86C8-F1317AC2D806}" destId="{1AECC23E-925B-47C6-9598-C9FE8C8E9BC4}" srcOrd="0" destOrd="0" parTransId="{F4C6ACD8-5D68-4001-B8F3-550C17E705CF}" sibTransId="{11D897FE-9089-493C-8690-25322E964B77}"/>
    <dgm:cxn modelId="{F85F4A61-D776-4779-B23A-44A5C9A29DE1}" srcId="{1AECC23E-925B-47C6-9598-C9FE8C8E9BC4}" destId="{007DA001-2050-4309-BE35-A4D1C4629BFD}" srcOrd="3" destOrd="0" parTransId="{F2307B11-E3BE-4DA8-B0C0-9DA727291BC8}" sibTransId="{C4F7AC49-9506-42BB-A6F3-FB20315891CC}"/>
    <dgm:cxn modelId="{4D042363-C23C-4E15-B4FE-5E1515FEA816}" srcId="{117EFF9A-3F9B-4E27-86C8-F1317AC2D806}" destId="{1FFE9347-8E32-4CFB-B54A-98CB4A0E03C4}" srcOrd="6" destOrd="0" parTransId="{EDAF4A04-A6F3-4E71-A750-F9A82F6231ED}" sibTransId="{9B033901-5A4F-4FC9-A888-2B2476C3AF48}"/>
    <dgm:cxn modelId="{3A7AD36D-FAB2-4098-8834-0EDDE05FBA27}" type="presOf" srcId="{83A6DCB9-5C61-4F3D-BACD-9E08737EE5BF}" destId="{4EB3E8D7-DA1F-4F09-9B7B-2AB24EA7C638}" srcOrd="0" destOrd="0" presId="urn:microsoft.com/office/officeart/2009/3/layout/HorizontalOrganizationChart"/>
    <dgm:cxn modelId="{3113D87F-6183-460A-9975-893BBB89CFDB}" type="presOf" srcId="{166CB7D8-089F-4F02-A2C6-277276F44076}" destId="{2FDF3CB8-3921-4B18-AC66-7D07DF3BA2C1}" srcOrd="0" destOrd="0" presId="urn:microsoft.com/office/officeart/2009/3/layout/HorizontalOrganizationChart"/>
    <dgm:cxn modelId="{357C3E94-6A7F-409F-93C4-263651E3193B}" srcId="{117EFF9A-3F9B-4E27-86C8-F1317AC2D806}" destId="{1A26ABC3-80C8-4CA4-A0A0-C50246B265BA}" srcOrd="1" destOrd="0" parTransId="{125DEA98-6B40-435F-9825-45F3EB946E42}" sibTransId="{ADBE9449-D5C5-497A-ACCF-458BCE2F109D}"/>
    <dgm:cxn modelId="{6164149A-42DC-44AF-A054-307689F3158A}" type="presOf" srcId="{E8DEC3EA-BF3B-4165-A9C3-821F2FDD4184}" destId="{51188EA1-5CAC-4E3A-ACC2-59FDA2CB24CA}" srcOrd="0" destOrd="0" presId="urn:microsoft.com/office/officeart/2009/3/layout/HorizontalOrganizationChart"/>
    <dgm:cxn modelId="{E4B4209F-09B0-4B3B-A015-75A340321CFA}" type="presOf" srcId="{49B7664C-A464-42E7-9FA1-99083C58E600}" destId="{A4AB5771-CBED-4D31-ADA2-6D7E5ED77277}" srcOrd="0" destOrd="0" presId="urn:microsoft.com/office/officeart/2009/3/layout/HorizontalOrganizationChart"/>
    <dgm:cxn modelId="{1FF1849F-86B1-4A15-A68E-6966131661A3}" type="presOf" srcId="{117EFF9A-3F9B-4E27-86C8-F1317AC2D806}" destId="{475957DC-2521-44B9-9C9B-FBDDAFBC9F07}" srcOrd="0" destOrd="0" presId="urn:microsoft.com/office/officeart/2009/3/layout/HorizontalOrganizationChart"/>
    <dgm:cxn modelId="{0C6CD4A4-63D8-4764-A355-E002C6182F51}" srcId="{1AECC23E-925B-47C6-9598-C9FE8C8E9BC4}" destId="{166CB7D8-089F-4F02-A2C6-277276F44076}" srcOrd="0" destOrd="0" parTransId="{E060E48C-7AF5-49C6-A118-23B6CA973800}" sibTransId="{EBD42BC7-0F31-476D-B0F3-E78959F80B61}"/>
    <dgm:cxn modelId="{BFF358A6-4BEC-4515-A1E9-C95F1F772B9C}" type="presOf" srcId="{1FFE9347-8E32-4CFB-B54A-98CB4A0E03C4}" destId="{E2F31D1A-6540-4304-8A75-A0C2E300C734}" srcOrd="1" destOrd="0" presId="urn:microsoft.com/office/officeart/2009/3/layout/HorizontalOrganizationChart"/>
    <dgm:cxn modelId="{D5472FA7-4B90-4AEB-BA5B-683220DFA14D}" type="presOf" srcId="{38D1316E-B17D-4974-A57A-E127145426C9}" destId="{C07AAB2E-6849-4E37-A38F-C4618D8E362F}" srcOrd="0" destOrd="0" presId="urn:microsoft.com/office/officeart/2009/3/layout/HorizontalOrganizationChart"/>
    <dgm:cxn modelId="{D88551AC-6E1A-4BE8-8F1E-A52641A49003}" type="presOf" srcId="{1AECC23E-925B-47C6-9598-C9FE8C8E9BC4}" destId="{1EFA2753-F268-4726-B6B4-5DFFBFD0F5A8}" srcOrd="0" destOrd="0" presId="urn:microsoft.com/office/officeart/2009/3/layout/HorizontalOrganizationChart"/>
    <dgm:cxn modelId="{A12328B4-66A6-408A-A115-C7B4074166D7}" type="presOf" srcId="{166CB7D8-089F-4F02-A2C6-277276F44076}" destId="{2782F4FA-A606-49EC-81F0-9EBA12D16E4A}" srcOrd="1" destOrd="0" presId="urn:microsoft.com/office/officeart/2009/3/layout/HorizontalOrganizationChart"/>
    <dgm:cxn modelId="{39A4E7BF-49DD-4F68-85D0-DF0702014DA7}" srcId="{117EFF9A-3F9B-4E27-86C8-F1317AC2D806}" destId="{73C9A83B-395B-47F7-9D6A-ED89064A22DB}" srcOrd="2" destOrd="0" parTransId="{3D91F1FE-1450-489D-9598-1E4AF0F08C7E}" sibTransId="{A3FBD6F6-BBE6-4F7F-830B-010F03719BA7}"/>
    <dgm:cxn modelId="{83B07BC4-0FB9-41BA-A091-31861E7CCE54}" type="presOf" srcId="{007DA001-2050-4309-BE35-A4D1C4629BFD}" destId="{06A2646B-0107-4FD1-8DF5-36BDF0E0C54C}" srcOrd="1" destOrd="0" presId="urn:microsoft.com/office/officeart/2009/3/layout/HorizontalOrganizationChart"/>
    <dgm:cxn modelId="{684E69C5-7FAE-45EB-AB5B-BF10091A5743}" type="presOf" srcId="{E060E48C-7AF5-49C6-A118-23B6CA973800}" destId="{74900718-B33E-4BE7-BC81-FB5027A12800}" srcOrd="0" destOrd="0" presId="urn:microsoft.com/office/officeart/2009/3/layout/HorizontalOrganizationChart"/>
    <dgm:cxn modelId="{23B479CA-83B5-4F71-BEE1-5FBA9D2A0715}" type="presOf" srcId="{B82A87CC-EC59-4E2D-80BF-48F9CD98F89B}" destId="{371C52CF-CFB6-450A-AA5D-73C3C7B24BC6}" srcOrd="1" destOrd="0" presId="urn:microsoft.com/office/officeart/2009/3/layout/HorizontalOrganizationChart"/>
    <dgm:cxn modelId="{AE1EE7CB-E0EB-481A-A807-E8A3302FA64A}" type="presOf" srcId="{83A6DCB9-5C61-4F3D-BACD-9E08737EE5BF}" destId="{70359FCD-CDC5-4BD6-8279-586B65C28124}" srcOrd="1" destOrd="0" presId="urn:microsoft.com/office/officeart/2009/3/layout/HorizontalOrganizationChart"/>
    <dgm:cxn modelId="{554C13D4-6646-41F9-8E1F-9DB09286C5CD}" type="presOf" srcId="{1A26ABC3-80C8-4CA4-A0A0-C50246B265BA}" destId="{258C2BFA-8DD9-4280-84F4-93673A6DAC13}" srcOrd="0" destOrd="0" presId="urn:microsoft.com/office/officeart/2009/3/layout/HorizontalOrganizationChart"/>
    <dgm:cxn modelId="{925F95D7-1764-4019-8238-9D13C823A1D1}" type="presOf" srcId="{46A6A666-355D-4B62-A7A2-794679A6DFC3}" destId="{30C3FD5B-FF91-418F-963C-DFBCC2766A4E}" srcOrd="0" destOrd="0" presId="urn:microsoft.com/office/officeart/2009/3/layout/HorizontalOrganizationChart"/>
    <dgm:cxn modelId="{1ABC3CDA-E883-4F8A-9717-5A108B343F3C}" type="presOf" srcId="{F2307B11-E3BE-4DA8-B0C0-9DA727291BC8}" destId="{79956C57-9BB2-456E-9B07-5B0072B37649}" srcOrd="0" destOrd="0" presId="urn:microsoft.com/office/officeart/2009/3/layout/HorizontalOrganizationChart"/>
    <dgm:cxn modelId="{C8790EED-D175-4D42-841B-EE3374FB2013}" type="presOf" srcId="{1AECC23E-925B-47C6-9598-C9FE8C8E9BC4}" destId="{D66D3FB9-97E2-40D7-8A6B-51180FDEF284}" srcOrd="1" destOrd="0" presId="urn:microsoft.com/office/officeart/2009/3/layout/HorizontalOrganizationChart"/>
    <dgm:cxn modelId="{8F2055ED-6786-4D15-8E50-08EDF19B5C80}" srcId="{117EFF9A-3F9B-4E27-86C8-F1317AC2D806}" destId="{83A6DCB9-5C61-4F3D-BACD-9E08737EE5BF}" srcOrd="3" destOrd="0" parTransId="{EA6F05CE-28D8-495B-8850-10B030A563B5}" sibTransId="{53AB4BC6-7F9B-4234-8077-A0053F49F1E4}"/>
    <dgm:cxn modelId="{47B3AFEF-D52D-4576-B84E-6FACBBC0E5F2}" srcId="{117EFF9A-3F9B-4E27-86C8-F1317AC2D806}" destId="{49B7664C-A464-42E7-9FA1-99083C58E600}" srcOrd="4" destOrd="0" parTransId="{E6A05861-09B1-4F0D-9D02-287586648CB3}" sibTransId="{524902CB-9347-4AB2-955B-68926245AD23}"/>
    <dgm:cxn modelId="{603CCCF5-EC35-43F2-BB00-D82CD4E0C035}" type="presOf" srcId="{B82A87CC-EC59-4E2D-80BF-48F9CD98F89B}" destId="{8E826C0B-31E2-4249-96D6-1CFBD7D1FCBB}" srcOrd="0" destOrd="0" presId="urn:microsoft.com/office/officeart/2009/3/layout/HorizontalOrganizationChart"/>
    <dgm:cxn modelId="{7CF8708D-83E9-4D53-B825-AE317BB63DFF}" type="presParOf" srcId="{475957DC-2521-44B9-9C9B-FBDDAFBC9F07}" destId="{A7C15EF4-3C28-438A-A96B-4B14D6DFB417}" srcOrd="0" destOrd="0" presId="urn:microsoft.com/office/officeart/2009/3/layout/HorizontalOrganizationChart"/>
    <dgm:cxn modelId="{07CA8823-AF39-42F8-B402-4FF4DE77D7DF}" type="presParOf" srcId="{A7C15EF4-3C28-438A-A96B-4B14D6DFB417}" destId="{038F30D3-7DAF-4CED-9097-11600F1E3A73}" srcOrd="0" destOrd="0" presId="urn:microsoft.com/office/officeart/2009/3/layout/HorizontalOrganizationChart"/>
    <dgm:cxn modelId="{DC0F5F0C-7753-4AA6-B635-CFB2ECA5E82D}" type="presParOf" srcId="{038F30D3-7DAF-4CED-9097-11600F1E3A73}" destId="{1EFA2753-F268-4726-B6B4-5DFFBFD0F5A8}" srcOrd="0" destOrd="0" presId="urn:microsoft.com/office/officeart/2009/3/layout/HorizontalOrganizationChart"/>
    <dgm:cxn modelId="{53CDACFB-AB0F-4938-B8D8-0804D32B50BD}" type="presParOf" srcId="{038F30D3-7DAF-4CED-9097-11600F1E3A73}" destId="{D66D3FB9-97E2-40D7-8A6B-51180FDEF284}" srcOrd="1" destOrd="0" presId="urn:microsoft.com/office/officeart/2009/3/layout/HorizontalOrganizationChart"/>
    <dgm:cxn modelId="{B06AEB1D-64DD-4379-B70F-389EC6F8B09D}" type="presParOf" srcId="{A7C15EF4-3C28-438A-A96B-4B14D6DFB417}" destId="{FE68B2DA-BA21-4818-8CCE-3109997E2E55}" srcOrd="1" destOrd="0" presId="urn:microsoft.com/office/officeart/2009/3/layout/HorizontalOrganizationChart"/>
    <dgm:cxn modelId="{3222551F-A118-475D-A33D-837DF0EB06F4}" type="presParOf" srcId="{FE68B2DA-BA21-4818-8CCE-3109997E2E55}" destId="{74900718-B33E-4BE7-BC81-FB5027A12800}" srcOrd="0" destOrd="0" presId="urn:microsoft.com/office/officeart/2009/3/layout/HorizontalOrganizationChart"/>
    <dgm:cxn modelId="{90CB8B6B-7781-4C3B-8B96-961226E816BE}" type="presParOf" srcId="{FE68B2DA-BA21-4818-8CCE-3109997E2E55}" destId="{61F3CFED-C835-44A9-A79F-8139A8093472}" srcOrd="1" destOrd="0" presId="urn:microsoft.com/office/officeart/2009/3/layout/HorizontalOrganizationChart"/>
    <dgm:cxn modelId="{7E052C6D-2CE9-49C2-B2E8-3281CF374C1D}" type="presParOf" srcId="{61F3CFED-C835-44A9-A79F-8139A8093472}" destId="{B9C96D3B-48EE-4A07-88F0-E3595E975E56}" srcOrd="0" destOrd="0" presId="urn:microsoft.com/office/officeart/2009/3/layout/HorizontalOrganizationChart"/>
    <dgm:cxn modelId="{40B5664E-AB4C-4794-B526-EC53DA3DE329}" type="presParOf" srcId="{B9C96D3B-48EE-4A07-88F0-E3595E975E56}" destId="{2FDF3CB8-3921-4B18-AC66-7D07DF3BA2C1}" srcOrd="0" destOrd="0" presId="urn:microsoft.com/office/officeart/2009/3/layout/HorizontalOrganizationChart"/>
    <dgm:cxn modelId="{C8185C47-C26E-42B7-9AAF-36298A4817B3}" type="presParOf" srcId="{B9C96D3B-48EE-4A07-88F0-E3595E975E56}" destId="{2782F4FA-A606-49EC-81F0-9EBA12D16E4A}" srcOrd="1" destOrd="0" presId="urn:microsoft.com/office/officeart/2009/3/layout/HorizontalOrganizationChart"/>
    <dgm:cxn modelId="{DC343BC7-E532-4B19-99A1-A8FCEE017D76}" type="presParOf" srcId="{61F3CFED-C835-44A9-A79F-8139A8093472}" destId="{1F3A9F2D-D0E9-4622-809E-7205BCB85F1C}" srcOrd="1" destOrd="0" presId="urn:microsoft.com/office/officeart/2009/3/layout/HorizontalOrganizationChart"/>
    <dgm:cxn modelId="{3587BA21-395B-4C8E-A4DC-5FFD785A8373}" type="presParOf" srcId="{61F3CFED-C835-44A9-A79F-8139A8093472}" destId="{B2136C15-94D2-468D-A4E8-BF46114E8B9A}" srcOrd="2" destOrd="0" presId="urn:microsoft.com/office/officeart/2009/3/layout/HorizontalOrganizationChart"/>
    <dgm:cxn modelId="{37754560-3347-44EB-B4BD-0F33907133BA}" type="presParOf" srcId="{FE68B2DA-BA21-4818-8CCE-3109997E2E55}" destId="{9722A5A1-4D4B-4EFF-977B-FD6CA6B7E2EF}" srcOrd="2" destOrd="0" presId="urn:microsoft.com/office/officeart/2009/3/layout/HorizontalOrganizationChart"/>
    <dgm:cxn modelId="{2F5BB484-7AD4-4E39-9073-36C369410F62}" type="presParOf" srcId="{FE68B2DA-BA21-4818-8CCE-3109997E2E55}" destId="{21459D35-4B0B-466E-A6DB-B6D63766F165}" srcOrd="3" destOrd="0" presId="urn:microsoft.com/office/officeart/2009/3/layout/HorizontalOrganizationChart"/>
    <dgm:cxn modelId="{FB2CE49E-AA0F-4D10-AD1B-4F19957EF34B}" type="presParOf" srcId="{21459D35-4B0B-466E-A6DB-B6D63766F165}" destId="{BAFA0C86-B49B-44F8-9794-2B7784577B50}" srcOrd="0" destOrd="0" presId="urn:microsoft.com/office/officeart/2009/3/layout/HorizontalOrganizationChart"/>
    <dgm:cxn modelId="{48075A78-FF69-498C-BEC9-0129E100EC15}" type="presParOf" srcId="{BAFA0C86-B49B-44F8-9794-2B7784577B50}" destId="{30C3FD5B-FF91-418F-963C-DFBCC2766A4E}" srcOrd="0" destOrd="0" presId="urn:microsoft.com/office/officeart/2009/3/layout/HorizontalOrganizationChart"/>
    <dgm:cxn modelId="{2183BD1A-B901-4053-AFC3-E89E2A0F2059}" type="presParOf" srcId="{BAFA0C86-B49B-44F8-9794-2B7784577B50}" destId="{9CF178D4-01E9-4215-97F1-DBC20F95BCA4}" srcOrd="1" destOrd="0" presId="urn:microsoft.com/office/officeart/2009/3/layout/HorizontalOrganizationChart"/>
    <dgm:cxn modelId="{37027953-4855-4BDE-AAAF-F7E90F5510CF}" type="presParOf" srcId="{21459D35-4B0B-466E-A6DB-B6D63766F165}" destId="{6F45ED71-8DC8-45CB-8D01-820180240EFF}" srcOrd="1" destOrd="0" presId="urn:microsoft.com/office/officeart/2009/3/layout/HorizontalOrganizationChart"/>
    <dgm:cxn modelId="{D6E0F96D-28E7-4C78-81C6-A4F8661F0922}" type="presParOf" srcId="{21459D35-4B0B-466E-A6DB-B6D63766F165}" destId="{B837F64A-CCFF-4868-B996-AECEC98CC8E6}" srcOrd="2" destOrd="0" presId="urn:microsoft.com/office/officeart/2009/3/layout/HorizontalOrganizationChart"/>
    <dgm:cxn modelId="{13BC8E2B-CB56-425D-A8C7-0E8E36ECA703}" type="presParOf" srcId="{FE68B2DA-BA21-4818-8CCE-3109997E2E55}" destId="{C07AAB2E-6849-4E37-A38F-C4618D8E362F}" srcOrd="4" destOrd="0" presId="urn:microsoft.com/office/officeart/2009/3/layout/HorizontalOrganizationChart"/>
    <dgm:cxn modelId="{9CDD0593-DAF0-4B8B-B2D7-D70A9A8BE27D}" type="presParOf" srcId="{FE68B2DA-BA21-4818-8CCE-3109997E2E55}" destId="{C19F2842-E493-4261-B920-966DE686E810}" srcOrd="5" destOrd="0" presId="urn:microsoft.com/office/officeart/2009/3/layout/HorizontalOrganizationChart"/>
    <dgm:cxn modelId="{D6F3FA2D-D06D-4874-87AE-7D61EB64A9DB}" type="presParOf" srcId="{C19F2842-E493-4261-B920-966DE686E810}" destId="{459D127B-C196-4FF4-BC50-F4A34673A3A0}" srcOrd="0" destOrd="0" presId="urn:microsoft.com/office/officeart/2009/3/layout/HorizontalOrganizationChart"/>
    <dgm:cxn modelId="{BDD7C55C-B853-4CC1-A5D8-A75314D6AAE6}" type="presParOf" srcId="{459D127B-C196-4FF4-BC50-F4A34673A3A0}" destId="{8E826C0B-31E2-4249-96D6-1CFBD7D1FCBB}" srcOrd="0" destOrd="0" presId="urn:microsoft.com/office/officeart/2009/3/layout/HorizontalOrganizationChart"/>
    <dgm:cxn modelId="{AC552C07-3735-43AC-BEB0-E90F96B8D34F}" type="presParOf" srcId="{459D127B-C196-4FF4-BC50-F4A34673A3A0}" destId="{371C52CF-CFB6-450A-AA5D-73C3C7B24BC6}" srcOrd="1" destOrd="0" presId="urn:microsoft.com/office/officeart/2009/3/layout/HorizontalOrganizationChart"/>
    <dgm:cxn modelId="{12A4F172-0D34-4BC3-B282-1A4F2C00684B}" type="presParOf" srcId="{C19F2842-E493-4261-B920-966DE686E810}" destId="{ABA2D558-773E-4A41-B812-B69B32A26407}" srcOrd="1" destOrd="0" presId="urn:microsoft.com/office/officeart/2009/3/layout/HorizontalOrganizationChart"/>
    <dgm:cxn modelId="{35788371-1DC9-496D-B3FA-769BFD9DC8AB}" type="presParOf" srcId="{C19F2842-E493-4261-B920-966DE686E810}" destId="{DE712966-092E-4164-8063-8BAF6FD34E5A}" srcOrd="2" destOrd="0" presId="urn:microsoft.com/office/officeart/2009/3/layout/HorizontalOrganizationChart"/>
    <dgm:cxn modelId="{0B7CFA15-7837-4B22-BA33-C936BEC9B444}" type="presParOf" srcId="{FE68B2DA-BA21-4818-8CCE-3109997E2E55}" destId="{79956C57-9BB2-456E-9B07-5B0072B37649}" srcOrd="6" destOrd="0" presId="urn:microsoft.com/office/officeart/2009/3/layout/HorizontalOrganizationChart"/>
    <dgm:cxn modelId="{47A6A032-26BE-4A5F-8A84-1C49398E8ADA}" type="presParOf" srcId="{FE68B2DA-BA21-4818-8CCE-3109997E2E55}" destId="{93715A37-CBA5-4DB6-AB67-5788DD935E69}" srcOrd="7" destOrd="0" presId="urn:microsoft.com/office/officeart/2009/3/layout/HorizontalOrganizationChart"/>
    <dgm:cxn modelId="{A7D62174-FCC3-4918-A9BA-0A2A62DD74E3}" type="presParOf" srcId="{93715A37-CBA5-4DB6-AB67-5788DD935E69}" destId="{3EFA8271-EFBF-4ED9-A935-AF79E5F2F4DB}" srcOrd="0" destOrd="0" presId="urn:microsoft.com/office/officeart/2009/3/layout/HorizontalOrganizationChart"/>
    <dgm:cxn modelId="{B58F7E10-96A1-4AD0-8B5E-AEB6BC7B950C}" type="presParOf" srcId="{3EFA8271-EFBF-4ED9-A935-AF79E5F2F4DB}" destId="{2481D9D5-871E-4581-8CA9-1150241B6A6C}" srcOrd="0" destOrd="0" presId="urn:microsoft.com/office/officeart/2009/3/layout/HorizontalOrganizationChart"/>
    <dgm:cxn modelId="{61604548-903D-4B4D-9808-01030D966B12}" type="presParOf" srcId="{3EFA8271-EFBF-4ED9-A935-AF79E5F2F4DB}" destId="{06A2646B-0107-4FD1-8DF5-36BDF0E0C54C}" srcOrd="1" destOrd="0" presId="urn:microsoft.com/office/officeart/2009/3/layout/HorizontalOrganizationChart"/>
    <dgm:cxn modelId="{9160F6F6-0BED-4FED-BD26-9CAF6EB997BF}" type="presParOf" srcId="{93715A37-CBA5-4DB6-AB67-5788DD935E69}" destId="{D504BB53-72C6-4C0F-9A92-AA3AF1171DB0}" srcOrd="1" destOrd="0" presId="urn:microsoft.com/office/officeart/2009/3/layout/HorizontalOrganizationChart"/>
    <dgm:cxn modelId="{B6FA1D06-6C8D-49B2-9960-7AD1C1A93001}" type="presParOf" srcId="{93715A37-CBA5-4DB6-AB67-5788DD935E69}" destId="{FFD6177A-A7EB-41AD-B2D9-28F518FBAF83}" srcOrd="2" destOrd="0" presId="urn:microsoft.com/office/officeart/2009/3/layout/HorizontalOrganizationChart"/>
    <dgm:cxn modelId="{F7D3117B-3307-44FE-BF61-6424DB22D1A9}" type="presParOf" srcId="{A7C15EF4-3C28-438A-A96B-4B14D6DFB417}" destId="{9143A622-BFEE-4B7D-8B89-FBCD1890939A}" srcOrd="2" destOrd="0" presId="urn:microsoft.com/office/officeart/2009/3/layout/HorizontalOrganizationChart"/>
    <dgm:cxn modelId="{396DAD54-2D01-4BF9-B5BE-40D8313B134D}" type="presParOf" srcId="{475957DC-2521-44B9-9C9B-FBDDAFBC9F07}" destId="{44414E1A-19DB-47EE-BF43-D8F79AB5AB7C}" srcOrd="1" destOrd="0" presId="urn:microsoft.com/office/officeart/2009/3/layout/HorizontalOrganizationChart"/>
    <dgm:cxn modelId="{20BC44BA-DB66-4208-9629-49EB1A34841C}" type="presParOf" srcId="{44414E1A-19DB-47EE-BF43-D8F79AB5AB7C}" destId="{B871CD99-019A-4889-B0A5-F9FF901BE7BD}" srcOrd="0" destOrd="0" presId="urn:microsoft.com/office/officeart/2009/3/layout/HorizontalOrganizationChart"/>
    <dgm:cxn modelId="{5D521CBC-BA92-4F88-B747-F05923909D77}" type="presParOf" srcId="{B871CD99-019A-4889-B0A5-F9FF901BE7BD}" destId="{258C2BFA-8DD9-4280-84F4-93673A6DAC13}" srcOrd="0" destOrd="0" presId="urn:microsoft.com/office/officeart/2009/3/layout/HorizontalOrganizationChart"/>
    <dgm:cxn modelId="{4B4DA93B-ACC6-465F-8B23-4D6570E8DD65}" type="presParOf" srcId="{B871CD99-019A-4889-B0A5-F9FF901BE7BD}" destId="{7E55FD49-1C43-4428-9BF4-EC67DBC9E213}" srcOrd="1" destOrd="0" presId="urn:microsoft.com/office/officeart/2009/3/layout/HorizontalOrganizationChart"/>
    <dgm:cxn modelId="{7E60B9D7-8F41-44FA-B11C-D9163CDE8397}" type="presParOf" srcId="{44414E1A-19DB-47EE-BF43-D8F79AB5AB7C}" destId="{A06DB4D3-45F2-4645-AFBD-197F7CE0806D}" srcOrd="1" destOrd="0" presId="urn:microsoft.com/office/officeart/2009/3/layout/HorizontalOrganizationChart"/>
    <dgm:cxn modelId="{FFCFB244-32B6-4763-B007-DD1DAADC8279}" type="presParOf" srcId="{44414E1A-19DB-47EE-BF43-D8F79AB5AB7C}" destId="{AF683201-E06C-4191-903F-05D7D057966A}" srcOrd="2" destOrd="0" presId="urn:microsoft.com/office/officeart/2009/3/layout/HorizontalOrganizationChart"/>
    <dgm:cxn modelId="{A6AAD695-6678-4CAC-BC99-830387C8540B}" type="presParOf" srcId="{475957DC-2521-44B9-9C9B-FBDDAFBC9F07}" destId="{B27BC533-E90B-446F-BB0F-97D6FA447B04}" srcOrd="2" destOrd="0" presId="urn:microsoft.com/office/officeart/2009/3/layout/HorizontalOrganizationChart"/>
    <dgm:cxn modelId="{A96A0BF6-ECE3-47BC-B434-F5AFDC56D2EC}" type="presParOf" srcId="{B27BC533-E90B-446F-BB0F-97D6FA447B04}" destId="{0E85ECEF-26F0-4222-9A4D-C007DCCE25F6}" srcOrd="0" destOrd="0" presId="urn:microsoft.com/office/officeart/2009/3/layout/HorizontalOrganizationChart"/>
    <dgm:cxn modelId="{C3BF991D-43D5-4B17-A33D-EFD1094238DD}" type="presParOf" srcId="{0E85ECEF-26F0-4222-9A4D-C007DCCE25F6}" destId="{505110FE-FCDF-46F8-8174-6BAE4D097A95}" srcOrd="0" destOrd="0" presId="urn:microsoft.com/office/officeart/2009/3/layout/HorizontalOrganizationChart"/>
    <dgm:cxn modelId="{ED1F8E07-BDC3-4568-81B4-899F4B799E25}" type="presParOf" srcId="{0E85ECEF-26F0-4222-9A4D-C007DCCE25F6}" destId="{6AEC355C-6DC2-4DBC-86B7-8F899ABC432D}" srcOrd="1" destOrd="0" presId="urn:microsoft.com/office/officeart/2009/3/layout/HorizontalOrganizationChart"/>
    <dgm:cxn modelId="{503A33E8-8E2C-406A-9368-F73F092B05DA}" type="presParOf" srcId="{B27BC533-E90B-446F-BB0F-97D6FA447B04}" destId="{0B42E90B-DC59-4784-AE9C-D3B1FD59F235}" srcOrd="1" destOrd="0" presId="urn:microsoft.com/office/officeart/2009/3/layout/HorizontalOrganizationChart"/>
    <dgm:cxn modelId="{EC9D4600-6659-48D5-BD02-A8214A87FBE0}" type="presParOf" srcId="{B27BC533-E90B-446F-BB0F-97D6FA447B04}" destId="{65031383-DDA1-4F2B-9751-8FEB7E7C595A}" srcOrd="2" destOrd="0" presId="urn:microsoft.com/office/officeart/2009/3/layout/HorizontalOrganizationChart"/>
    <dgm:cxn modelId="{E7AF6ED5-D6A3-400B-8A44-5B3DDDA0F1CD}" type="presParOf" srcId="{475957DC-2521-44B9-9C9B-FBDDAFBC9F07}" destId="{0F27ED40-714C-453E-B8D6-FBB449BE53B6}" srcOrd="3" destOrd="0" presId="urn:microsoft.com/office/officeart/2009/3/layout/HorizontalOrganizationChart"/>
    <dgm:cxn modelId="{72246F33-C332-48FE-AE2F-F47BC8BE14C6}" type="presParOf" srcId="{0F27ED40-714C-453E-B8D6-FBB449BE53B6}" destId="{E3C5B9A4-A322-4443-8260-962B60D05385}" srcOrd="0" destOrd="0" presId="urn:microsoft.com/office/officeart/2009/3/layout/HorizontalOrganizationChart"/>
    <dgm:cxn modelId="{71390816-7818-48A8-B736-26DF65DCB0E5}" type="presParOf" srcId="{E3C5B9A4-A322-4443-8260-962B60D05385}" destId="{4EB3E8D7-DA1F-4F09-9B7B-2AB24EA7C638}" srcOrd="0" destOrd="0" presId="urn:microsoft.com/office/officeart/2009/3/layout/HorizontalOrganizationChart"/>
    <dgm:cxn modelId="{05800A96-480B-40EB-AA90-CB6045BC5D1B}" type="presParOf" srcId="{E3C5B9A4-A322-4443-8260-962B60D05385}" destId="{70359FCD-CDC5-4BD6-8279-586B65C28124}" srcOrd="1" destOrd="0" presId="urn:microsoft.com/office/officeart/2009/3/layout/HorizontalOrganizationChart"/>
    <dgm:cxn modelId="{990C83CB-8619-40C9-A57C-BF6E5EEFC6B7}" type="presParOf" srcId="{0F27ED40-714C-453E-B8D6-FBB449BE53B6}" destId="{583B6C55-62B2-49A2-BBB6-57C0955AAFF1}" srcOrd="1" destOrd="0" presId="urn:microsoft.com/office/officeart/2009/3/layout/HorizontalOrganizationChart"/>
    <dgm:cxn modelId="{EB0CB867-E53D-45B8-8F68-4ED15ABEC382}" type="presParOf" srcId="{0F27ED40-714C-453E-B8D6-FBB449BE53B6}" destId="{F11C039C-3039-46F5-8868-455BEA805E9F}" srcOrd="2" destOrd="0" presId="urn:microsoft.com/office/officeart/2009/3/layout/HorizontalOrganizationChart"/>
    <dgm:cxn modelId="{CDE45655-1EA5-4D1B-8D1E-14B80A05F9F0}" type="presParOf" srcId="{475957DC-2521-44B9-9C9B-FBDDAFBC9F07}" destId="{889468AC-C181-45F7-995D-8084F223ED43}" srcOrd="4" destOrd="0" presId="urn:microsoft.com/office/officeart/2009/3/layout/HorizontalOrganizationChart"/>
    <dgm:cxn modelId="{61532261-B21F-435A-A064-697E2DC86CD0}" type="presParOf" srcId="{889468AC-C181-45F7-995D-8084F223ED43}" destId="{2FE6193B-487D-49D2-84E8-81534CD0473A}" srcOrd="0" destOrd="0" presId="urn:microsoft.com/office/officeart/2009/3/layout/HorizontalOrganizationChart"/>
    <dgm:cxn modelId="{4544C130-C47C-4346-A58B-3B2426449BF0}" type="presParOf" srcId="{2FE6193B-487D-49D2-84E8-81534CD0473A}" destId="{A4AB5771-CBED-4D31-ADA2-6D7E5ED77277}" srcOrd="0" destOrd="0" presId="urn:microsoft.com/office/officeart/2009/3/layout/HorizontalOrganizationChart"/>
    <dgm:cxn modelId="{AA61A065-6BFA-42D5-A98D-2A040A1DE1A9}" type="presParOf" srcId="{2FE6193B-487D-49D2-84E8-81534CD0473A}" destId="{7B9472F3-F461-432F-B057-CA7E081013DA}" srcOrd="1" destOrd="0" presId="urn:microsoft.com/office/officeart/2009/3/layout/HorizontalOrganizationChart"/>
    <dgm:cxn modelId="{B0882E99-E749-4E3B-A0F3-402974582287}" type="presParOf" srcId="{889468AC-C181-45F7-995D-8084F223ED43}" destId="{99AAFE91-8081-4499-AF70-C7316A0D3CAA}" srcOrd="1" destOrd="0" presId="urn:microsoft.com/office/officeart/2009/3/layout/HorizontalOrganizationChart"/>
    <dgm:cxn modelId="{4D7E18DC-695A-40ED-A458-B4FABD8A6F9E}" type="presParOf" srcId="{889468AC-C181-45F7-995D-8084F223ED43}" destId="{FF020299-C6F2-4E11-9338-EFBC1F1C620C}" srcOrd="2" destOrd="0" presId="urn:microsoft.com/office/officeart/2009/3/layout/HorizontalOrganizationChart"/>
    <dgm:cxn modelId="{65F2A530-B157-4D3E-98C1-AE29A9358661}" type="presParOf" srcId="{475957DC-2521-44B9-9C9B-FBDDAFBC9F07}" destId="{63792C97-F28B-40AB-8A14-27D5F0AC54DF}" srcOrd="5" destOrd="0" presId="urn:microsoft.com/office/officeart/2009/3/layout/HorizontalOrganizationChart"/>
    <dgm:cxn modelId="{ECDA96AF-543F-493D-9A36-7F2B566770CF}" type="presParOf" srcId="{63792C97-F28B-40AB-8A14-27D5F0AC54DF}" destId="{D3F39FBE-CDDB-4A3A-9223-098B4B99FF7F}" srcOrd="0" destOrd="0" presId="urn:microsoft.com/office/officeart/2009/3/layout/HorizontalOrganizationChart"/>
    <dgm:cxn modelId="{04C76728-D6E6-412F-8F49-67202B61E6CD}" type="presParOf" srcId="{D3F39FBE-CDDB-4A3A-9223-098B4B99FF7F}" destId="{51188EA1-5CAC-4E3A-ACC2-59FDA2CB24CA}" srcOrd="0" destOrd="0" presId="urn:microsoft.com/office/officeart/2009/3/layout/HorizontalOrganizationChart"/>
    <dgm:cxn modelId="{A1FD6EF4-4692-4F24-B8DB-F99EC48911F7}" type="presParOf" srcId="{D3F39FBE-CDDB-4A3A-9223-098B4B99FF7F}" destId="{FD88D7B2-E8A6-4289-93A5-3F11A4FA1DFD}" srcOrd="1" destOrd="0" presId="urn:microsoft.com/office/officeart/2009/3/layout/HorizontalOrganizationChart"/>
    <dgm:cxn modelId="{163F35C8-33B3-4B78-BDFE-649F3FE94ED5}" type="presParOf" srcId="{63792C97-F28B-40AB-8A14-27D5F0AC54DF}" destId="{C463B6E6-4E94-464C-BC4C-BA7947C4DE43}" srcOrd="1" destOrd="0" presId="urn:microsoft.com/office/officeart/2009/3/layout/HorizontalOrganizationChart"/>
    <dgm:cxn modelId="{4424F8C7-67D2-49DC-8F13-15278788A238}" type="presParOf" srcId="{63792C97-F28B-40AB-8A14-27D5F0AC54DF}" destId="{0A9CDB1C-E32B-46D6-9D9C-B0ECFD66D8B5}" srcOrd="2" destOrd="0" presId="urn:microsoft.com/office/officeart/2009/3/layout/HorizontalOrganizationChart"/>
    <dgm:cxn modelId="{804FEEE9-A5A1-4C43-B78D-D594A9DA574B}" type="presParOf" srcId="{475957DC-2521-44B9-9C9B-FBDDAFBC9F07}" destId="{A451A8A6-A3A3-40CC-B83F-BB1920F42628}" srcOrd="6" destOrd="0" presId="urn:microsoft.com/office/officeart/2009/3/layout/HorizontalOrganizationChart"/>
    <dgm:cxn modelId="{B95C7392-15CC-43C1-A5F5-49552465C250}" type="presParOf" srcId="{A451A8A6-A3A3-40CC-B83F-BB1920F42628}" destId="{AE701917-F45E-4BE7-9C1A-9435567B8D18}" srcOrd="0" destOrd="0" presId="urn:microsoft.com/office/officeart/2009/3/layout/HorizontalOrganizationChart"/>
    <dgm:cxn modelId="{FB1A252D-02CD-4D66-9B4B-7E4C983EAE48}" type="presParOf" srcId="{AE701917-F45E-4BE7-9C1A-9435567B8D18}" destId="{6CA2277A-4AEF-4CBA-9976-D781B419F951}" srcOrd="0" destOrd="0" presId="urn:microsoft.com/office/officeart/2009/3/layout/HorizontalOrganizationChart"/>
    <dgm:cxn modelId="{D1A266B0-6C0E-4F6E-99D9-5AA9F53F4927}" type="presParOf" srcId="{AE701917-F45E-4BE7-9C1A-9435567B8D18}" destId="{E2F31D1A-6540-4304-8A75-A0C2E300C734}" srcOrd="1" destOrd="0" presId="urn:microsoft.com/office/officeart/2009/3/layout/HorizontalOrganizationChart"/>
    <dgm:cxn modelId="{864FA944-6F6B-48B9-B843-AC63D5616E3F}" type="presParOf" srcId="{A451A8A6-A3A3-40CC-B83F-BB1920F42628}" destId="{73D53C51-E0D2-4168-B3D2-8D435490F3E0}" srcOrd="1" destOrd="0" presId="urn:microsoft.com/office/officeart/2009/3/layout/HorizontalOrganizationChart"/>
    <dgm:cxn modelId="{148BA4EA-C50C-409A-9AA2-EDC76F534FF1}" type="presParOf" srcId="{A451A8A6-A3A3-40CC-B83F-BB1920F42628}" destId="{0F8D0690-97A6-4093-920B-BE897562117A}" srcOrd="2" destOrd="0" presId="urn:microsoft.com/office/officeart/2009/3/layout/HorizontalOrganizationChart"/>
  </dgm:cxnLst>
  <dgm:bg>
    <a:solidFill>
      <a:schemeClr val="accent1">
        <a:lumMod val="40000"/>
        <a:lumOff val="60000"/>
      </a:schemeClr>
    </a:solidFill>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956C57-9BB2-456E-9B07-5B0072B37649}">
      <dsp:nvSpPr>
        <dsp:cNvPr id="0" name=""/>
        <dsp:cNvSpPr/>
      </dsp:nvSpPr>
      <dsp:spPr>
        <a:xfrm>
          <a:off x="4703215" y="2080920"/>
          <a:ext cx="305988" cy="986813"/>
        </a:xfrm>
        <a:custGeom>
          <a:avLst/>
          <a:gdLst/>
          <a:ahLst/>
          <a:cxnLst/>
          <a:rect l="0" t="0" r="0" b="0"/>
          <a:pathLst>
            <a:path>
              <a:moveTo>
                <a:pt x="0" y="0"/>
              </a:moveTo>
              <a:lnTo>
                <a:pt x="152994" y="0"/>
              </a:lnTo>
              <a:lnTo>
                <a:pt x="152994" y="986813"/>
              </a:lnTo>
              <a:lnTo>
                <a:pt x="305988" y="98681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7AAB2E-6849-4E37-A38F-C4618D8E362F}">
      <dsp:nvSpPr>
        <dsp:cNvPr id="0" name=""/>
        <dsp:cNvSpPr/>
      </dsp:nvSpPr>
      <dsp:spPr>
        <a:xfrm>
          <a:off x="4703215" y="2080920"/>
          <a:ext cx="305988" cy="328937"/>
        </a:xfrm>
        <a:custGeom>
          <a:avLst/>
          <a:gdLst/>
          <a:ahLst/>
          <a:cxnLst/>
          <a:rect l="0" t="0" r="0" b="0"/>
          <a:pathLst>
            <a:path>
              <a:moveTo>
                <a:pt x="0" y="0"/>
              </a:moveTo>
              <a:lnTo>
                <a:pt x="152994" y="0"/>
              </a:lnTo>
              <a:lnTo>
                <a:pt x="152994" y="328937"/>
              </a:lnTo>
              <a:lnTo>
                <a:pt x="305988" y="32893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22A5A1-4D4B-4EFF-977B-FD6CA6B7E2EF}">
      <dsp:nvSpPr>
        <dsp:cNvPr id="0" name=""/>
        <dsp:cNvSpPr/>
      </dsp:nvSpPr>
      <dsp:spPr>
        <a:xfrm>
          <a:off x="4703215" y="1751982"/>
          <a:ext cx="305988" cy="328937"/>
        </a:xfrm>
        <a:custGeom>
          <a:avLst/>
          <a:gdLst/>
          <a:ahLst/>
          <a:cxnLst/>
          <a:rect l="0" t="0" r="0" b="0"/>
          <a:pathLst>
            <a:path>
              <a:moveTo>
                <a:pt x="0" y="328937"/>
              </a:moveTo>
              <a:lnTo>
                <a:pt x="152994" y="328937"/>
              </a:lnTo>
              <a:lnTo>
                <a:pt x="152994" y="0"/>
              </a:lnTo>
              <a:lnTo>
                <a:pt x="305988"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900718-B33E-4BE7-BC81-FB5027A12800}">
      <dsp:nvSpPr>
        <dsp:cNvPr id="0" name=""/>
        <dsp:cNvSpPr/>
      </dsp:nvSpPr>
      <dsp:spPr>
        <a:xfrm>
          <a:off x="4703215" y="1094106"/>
          <a:ext cx="305988" cy="986813"/>
        </a:xfrm>
        <a:custGeom>
          <a:avLst/>
          <a:gdLst/>
          <a:ahLst/>
          <a:cxnLst/>
          <a:rect l="0" t="0" r="0" b="0"/>
          <a:pathLst>
            <a:path>
              <a:moveTo>
                <a:pt x="0" y="986813"/>
              </a:moveTo>
              <a:lnTo>
                <a:pt x="152994" y="986813"/>
              </a:lnTo>
              <a:lnTo>
                <a:pt x="152994" y="0"/>
              </a:lnTo>
              <a:lnTo>
                <a:pt x="305988"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FA2753-F268-4726-B6B4-5DFFBFD0F5A8}">
      <dsp:nvSpPr>
        <dsp:cNvPr id="0" name=""/>
        <dsp:cNvSpPr/>
      </dsp:nvSpPr>
      <dsp:spPr>
        <a:xfrm>
          <a:off x="3173271" y="1847603"/>
          <a:ext cx="1529943" cy="46663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pt-PT" sz="1300" kern="1200" dirty="0"/>
            <a:t>Legal </a:t>
          </a:r>
          <a:r>
            <a:rPr lang="pt-PT" sz="1300" kern="1200" dirty="0" err="1"/>
            <a:t>Entity</a:t>
          </a:r>
          <a:endParaRPr lang="pt-PT" sz="1300" kern="1200" dirty="0"/>
        </a:p>
      </dsp:txBody>
      <dsp:txXfrm>
        <a:off x="3173271" y="1847603"/>
        <a:ext cx="1529943" cy="466632"/>
      </dsp:txXfrm>
    </dsp:sp>
    <dsp:sp modelId="{2FDF3CB8-3921-4B18-AC66-7D07DF3BA2C1}">
      <dsp:nvSpPr>
        <dsp:cNvPr id="0" name=""/>
        <dsp:cNvSpPr/>
      </dsp:nvSpPr>
      <dsp:spPr>
        <a:xfrm>
          <a:off x="5009204" y="860790"/>
          <a:ext cx="1529943" cy="46663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pt-PT" sz="1300" kern="1200" dirty="0" err="1"/>
            <a:t>Groups</a:t>
          </a:r>
          <a:endParaRPr lang="pt-PT" sz="1300" kern="1200" dirty="0"/>
        </a:p>
      </dsp:txBody>
      <dsp:txXfrm>
        <a:off x="5009204" y="860790"/>
        <a:ext cx="1529943" cy="466632"/>
      </dsp:txXfrm>
    </dsp:sp>
    <dsp:sp modelId="{30C3FD5B-FF91-418F-963C-DFBCC2766A4E}">
      <dsp:nvSpPr>
        <dsp:cNvPr id="0" name=""/>
        <dsp:cNvSpPr/>
      </dsp:nvSpPr>
      <dsp:spPr>
        <a:xfrm>
          <a:off x="5009204" y="1518665"/>
          <a:ext cx="1529943" cy="46663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pt-PT" sz="1300" kern="1200" dirty="0" err="1"/>
            <a:t>Area</a:t>
          </a:r>
          <a:endParaRPr lang="pt-PT" sz="1300" kern="1200" dirty="0"/>
        </a:p>
      </dsp:txBody>
      <dsp:txXfrm>
        <a:off x="5009204" y="1518665"/>
        <a:ext cx="1529943" cy="466632"/>
      </dsp:txXfrm>
    </dsp:sp>
    <dsp:sp modelId="{8E826C0B-31E2-4249-96D6-1CFBD7D1FCBB}">
      <dsp:nvSpPr>
        <dsp:cNvPr id="0" name=""/>
        <dsp:cNvSpPr/>
      </dsp:nvSpPr>
      <dsp:spPr>
        <a:xfrm>
          <a:off x="5009204" y="2176541"/>
          <a:ext cx="1529943" cy="46663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pt-PT" sz="1300" kern="1200" dirty="0" err="1"/>
            <a:t>Region</a:t>
          </a:r>
          <a:endParaRPr lang="pt-PT" sz="1300" kern="1200" dirty="0"/>
        </a:p>
      </dsp:txBody>
      <dsp:txXfrm>
        <a:off x="5009204" y="2176541"/>
        <a:ext cx="1529943" cy="466632"/>
      </dsp:txXfrm>
    </dsp:sp>
    <dsp:sp modelId="{2481D9D5-871E-4581-8CA9-1150241B6A6C}">
      <dsp:nvSpPr>
        <dsp:cNvPr id="0" name=""/>
        <dsp:cNvSpPr/>
      </dsp:nvSpPr>
      <dsp:spPr>
        <a:xfrm>
          <a:off x="5009204" y="2834417"/>
          <a:ext cx="1529943" cy="46663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pt-PT" sz="1300" kern="1200" dirty="0"/>
            <a:t>WORLD</a:t>
          </a:r>
        </a:p>
        <a:p>
          <a:pPr marL="0" lvl="0" indent="0" algn="ctr" defTabSz="577850">
            <a:lnSpc>
              <a:spcPct val="90000"/>
            </a:lnSpc>
            <a:spcBef>
              <a:spcPct val="0"/>
            </a:spcBef>
            <a:spcAft>
              <a:spcPct val="35000"/>
            </a:spcAft>
            <a:buNone/>
          </a:pPr>
          <a:r>
            <a:rPr lang="pt-PT" sz="1300" kern="1200" dirty="0"/>
            <a:t>(EDM–NAWS-WSC)</a:t>
          </a:r>
        </a:p>
      </dsp:txBody>
      <dsp:txXfrm>
        <a:off x="5009204" y="2834417"/>
        <a:ext cx="1529943" cy="466632"/>
      </dsp:txXfrm>
    </dsp:sp>
    <dsp:sp modelId="{258C2BFA-8DD9-4280-84F4-93673A6DAC13}">
      <dsp:nvSpPr>
        <dsp:cNvPr id="0" name=""/>
        <dsp:cNvSpPr/>
      </dsp:nvSpPr>
      <dsp:spPr>
        <a:xfrm>
          <a:off x="3375606" y="3734240"/>
          <a:ext cx="1013174" cy="46663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pt-PT" sz="1300" kern="1200" dirty="0" err="1"/>
            <a:t>Helpline</a:t>
          </a:r>
          <a:endParaRPr lang="pt-PT" sz="1300" kern="1200" dirty="0"/>
        </a:p>
      </dsp:txBody>
      <dsp:txXfrm>
        <a:off x="3375606" y="3734240"/>
        <a:ext cx="1013174" cy="466632"/>
      </dsp:txXfrm>
    </dsp:sp>
    <dsp:sp modelId="{505110FE-FCDF-46F8-8174-6BAE4D097A95}">
      <dsp:nvSpPr>
        <dsp:cNvPr id="0" name=""/>
        <dsp:cNvSpPr/>
      </dsp:nvSpPr>
      <dsp:spPr>
        <a:xfrm>
          <a:off x="3375606" y="2478333"/>
          <a:ext cx="1013174" cy="46663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pt-PT" sz="1300" kern="1200" dirty="0" err="1"/>
            <a:t>Accountant</a:t>
          </a:r>
          <a:endParaRPr lang="pt-PT" sz="1300" kern="1200" dirty="0"/>
        </a:p>
      </dsp:txBody>
      <dsp:txXfrm>
        <a:off x="3375606" y="2478333"/>
        <a:ext cx="1013174" cy="466632"/>
      </dsp:txXfrm>
    </dsp:sp>
    <dsp:sp modelId="{4EB3E8D7-DA1F-4F09-9B7B-2AB24EA7C638}">
      <dsp:nvSpPr>
        <dsp:cNvPr id="0" name=""/>
        <dsp:cNvSpPr/>
      </dsp:nvSpPr>
      <dsp:spPr>
        <a:xfrm>
          <a:off x="3377228" y="3110950"/>
          <a:ext cx="1013174" cy="46663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pt-PT" sz="1300" kern="1200" dirty="0" err="1"/>
            <a:t>Literature</a:t>
          </a:r>
          <a:endParaRPr lang="pt-PT" sz="1300" kern="1200" dirty="0"/>
        </a:p>
      </dsp:txBody>
      <dsp:txXfrm>
        <a:off x="3377228" y="3110950"/>
        <a:ext cx="1013174" cy="466632"/>
      </dsp:txXfrm>
    </dsp:sp>
    <dsp:sp modelId="{A4AB5771-CBED-4D31-ADA2-6D7E5ED77277}">
      <dsp:nvSpPr>
        <dsp:cNvPr id="0" name=""/>
        <dsp:cNvSpPr/>
      </dsp:nvSpPr>
      <dsp:spPr>
        <a:xfrm>
          <a:off x="6894951" y="1706164"/>
          <a:ext cx="1529943" cy="46663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pt-PT" sz="1300" kern="1200" dirty="0"/>
            <a:t>PR/HI</a:t>
          </a:r>
        </a:p>
      </dsp:txBody>
      <dsp:txXfrm>
        <a:off x="6894951" y="1706164"/>
        <a:ext cx="1529943" cy="466632"/>
      </dsp:txXfrm>
    </dsp:sp>
    <dsp:sp modelId="{51188EA1-5CAC-4E3A-ACC2-59FDA2CB24CA}">
      <dsp:nvSpPr>
        <dsp:cNvPr id="0" name=""/>
        <dsp:cNvSpPr/>
      </dsp:nvSpPr>
      <dsp:spPr>
        <a:xfrm>
          <a:off x="6865056" y="2923416"/>
          <a:ext cx="1529943" cy="46663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pt-PT" sz="1300" kern="1200" dirty="0" err="1"/>
            <a:t>Traslations</a:t>
          </a:r>
          <a:endParaRPr lang="pt-PT" sz="1300" kern="1200" dirty="0"/>
        </a:p>
      </dsp:txBody>
      <dsp:txXfrm>
        <a:off x="6865056" y="2923416"/>
        <a:ext cx="1529943" cy="466632"/>
      </dsp:txXfrm>
    </dsp:sp>
    <dsp:sp modelId="{6CA2277A-4AEF-4CBA-9976-D781B419F951}">
      <dsp:nvSpPr>
        <dsp:cNvPr id="0" name=""/>
        <dsp:cNvSpPr/>
      </dsp:nvSpPr>
      <dsp:spPr>
        <a:xfrm>
          <a:off x="6884639" y="2297697"/>
          <a:ext cx="1529943" cy="46663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pt-PT" sz="1300" kern="1200" dirty="0" err="1"/>
            <a:t>Learning</a:t>
          </a:r>
          <a:r>
            <a:rPr lang="pt-PT" sz="1300" kern="1200" dirty="0"/>
            <a:t> </a:t>
          </a:r>
          <a:r>
            <a:rPr lang="pt-PT" sz="1300" kern="1200" dirty="0" err="1"/>
            <a:t>Day´s</a:t>
          </a:r>
          <a:endParaRPr lang="pt-PT" sz="1300" kern="1200" dirty="0"/>
        </a:p>
      </dsp:txBody>
      <dsp:txXfrm>
        <a:off x="6884639" y="2297697"/>
        <a:ext cx="1529943" cy="466632"/>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pt-PT"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1: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a:extLst>
            <a:ext uri="{FF2B5EF4-FFF2-40B4-BE49-F238E27FC236}">
              <a16:creationId xmlns:a16="http://schemas.microsoft.com/office/drawing/2014/main" id="{F57843AB-8D00-4600-1728-9278EB00C263}"/>
            </a:ext>
          </a:extLst>
        </p:cNvPr>
        <p:cNvGrpSpPr/>
        <p:nvPr/>
      </p:nvGrpSpPr>
      <p:grpSpPr>
        <a:xfrm>
          <a:off x="0" y="0"/>
          <a:ext cx="0" cy="0"/>
          <a:chOff x="0" y="0"/>
          <a:chExt cx="0" cy="0"/>
        </a:xfrm>
      </p:grpSpPr>
      <p:sp>
        <p:nvSpPr>
          <p:cNvPr id="99" name="Google Shape;99;p2:notes">
            <a:extLst>
              <a:ext uri="{FF2B5EF4-FFF2-40B4-BE49-F238E27FC236}">
                <a16:creationId xmlns:a16="http://schemas.microsoft.com/office/drawing/2014/main" id="{D143F191-1BD2-CBAD-EBE7-ACF13C0A114E}"/>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2:notes">
            <a:extLst>
              <a:ext uri="{FF2B5EF4-FFF2-40B4-BE49-F238E27FC236}">
                <a16:creationId xmlns:a16="http://schemas.microsoft.com/office/drawing/2014/main" id="{3C77ED41-C4CF-B4FD-8848-5DB6042A814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591848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8" name="Google Shape;258;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2e75931b982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8" name="Google Shape;278;g2e75931b982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a:extLst>
            <a:ext uri="{FF2B5EF4-FFF2-40B4-BE49-F238E27FC236}">
              <a16:creationId xmlns:a16="http://schemas.microsoft.com/office/drawing/2014/main" id="{8919C06A-11D5-D059-7849-512D5500A11B}"/>
            </a:ext>
          </a:extLst>
        </p:cNvPr>
        <p:cNvGrpSpPr/>
        <p:nvPr/>
      </p:nvGrpSpPr>
      <p:grpSpPr>
        <a:xfrm>
          <a:off x="0" y="0"/>
          <a:ext cx="0" cy="0"/>
          <a:chOff x="0" y="0"/>
          <a:chExt cx="0" cy="0"/>
        </a:xfrm>
      </p:grpSpPr>
      <p:sp>
        <p:nvSpPr>
          <p:cNvPr id="99" name="Google Shape;99;p2:notes">
            <a:extLst>
              <a:ext uri="{FF2B5EF4-FFF2-40B4-BE49-F238E27FC236}">
                <a16:creationId xmlns:a16="http://schemas.microsoft.com/office/drawing/2014/main" id="{11326017-C54A-701A-5258-B3CA4BCA6204}"/>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2:notes">
            <a:extLst>
              <a:ext uri="{FF2B5EF4-FFF2-40B4-BE49-F238E27FC236}">
                <a16:creationId xmlns:a16="http://schemas.microsoft.com/office/drawing/2014/main" id="{03ED1184-DDB6-E725-B093-7DF44F06062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0305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a:extLst>
            <a:ext uri="{FF2B5EF4-FFF2-40B4-BE49-F238E27FC236}">
              <a16:creationId xmlns:a16="http://schemas.microsoft.com/office/drawing/2014/main" id="{79F83181-BAD6-0BCC-0F9B-B806AFE9B141}"/>
            </a:ext>
          </a:extLst>
        </p:cNvPr>
        <p:cNvGrpSpPr/>
        <p:nvPr/>
      </p:nvGrpSpPr>
      <p:grpSpPr>
        <a:xfrm>
          <a:off x="0" y="0"/>
          <a:ext cx="0" cy="0"/>
          <a:chOff x="0" y="0"/>
          <a:chExt cx="0" cy="0"/>
        </a:xfrm>
      </p:grpSpPr>
      <p:sp>
        <p:nvSpPr>
          <p:cNvPr id="99" name="Google Shape;99;p2:notes">
            <a:extLst>
              <a:ext uri="{FF2B5EF4-FFF2-40B4-BE49-F238E27FC236}">
                <a16:creationId xmlns:a16="http://schemas.microsoft.com/office/drawing/2014/main" id="{0A2B3A03-D43E-44F2-3684-9FD4F745D17C}"/>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2:notes">
            <a:extLst>
              <a:ext uri="{FF2B5EF4-FFF2-40B4-BE49-F238E27FC236}">
                <a16:creationId xmlns:a16="http://schemas.microsoft.com/office/drawing/2014/main" id="{A5A0E512-21DC-41FA-7A68-142A18A474F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6764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a:extLst>
            <a:ext uri="{FF2B5EF4-FFF2-40B4-BE49-F238E27FC236}">
              <a16:creationId xmlns:a16="http://schemas.microsoft.com/office/drawing/2014/main" id="{4ADED52F-803E-7052-C3E8-5257BAA46D38}"/>
            </a:ext>
          </a:extLst>
        </p:cNvPr>
        <p:cNvGrpSpPr/>
        <p:nvPr/>
      </p:nvGrpSpPr>
      <p:grpSpPr>
        <a:xfrm>
          <a:off x="0" y="0"/>
          <a:ext cx="0" cy="0"/>
          <a:chOff x="0" y="0"/>
          <a:chExt cx="0" cy="0"/>
        </a:xfrm>
      </p:grpSpPr>
      <p:sp>
        <p:nvSpPr>
          <p:cNvPr id="99" name="Google Shape;99;p2:notes">
            <a:extLst>
              <a:ext uri="{FF2B5EF4-FFF2-40B4-BE49-F238E27FC236}">
                <a16:creationId xmlns:a16="http://schemas.microsoft.com/office/drawing/2014/main" id="{3D03A22B-03B9-BDE2-8061-EC8641E7D752}"/>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2:notes">
            <a:extLst>
              <a:ext uri="{FF2B5EF4-FFF2-40B4-BE49-F238E27FC236}">
                <a16:creationId xmlns:a16="http://schemas.microsoft.com/office/drawing/2014/main" id="{63F9A8EE-E850-64AD-8D59-51DCE0AEA6B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6798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a:extLst>
            <a:ext uri="{FF2B5EF4-FFF2-40B4-BE49-F238E27FC236}">
              <a16:creationId xmlns:a16="http://schemas.microsoft.com/office/drawing/2014/main" id="{B1ECA159-E613-FE5F-EE82-8B03215D745C}"/>
            </a:ext>
          </a:extLst>
        </p:cNvPr>
        <p:cNvGrpSpPr/>
        <p:nvPr/>
      </p:nvGrpSpPr>
      <p:grpSpPr>
        <a:xfrm>
          <a:off x="0" y="0"/>
          <a:ext cx="0" cy="0"/>
          <a:chOff x="0" y="0"/>
          <a:chExt cx="0" cy="0"/>
        </a:xfrm>
      </p:grpSpPr>
      <p:sp>
        <p:nvSpPr>
          <p:cNvPr id="99" name="Google Shape;99;p2:notes">
            <a:extLst>
              <a:ext uri="{FF2B5EF4-FFF2-40B4-BE49-F238E27FC236}">
                <a16:creationId xmlns:a16="http://schemas.microsoft.com/office/drawing/2014/main" id="{DB3E6584-6C3F-46A6-02C6-8DEA13155688}"/>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2:notes">
            <a:extLst>
              <a:ext uri="{FF2B5EF4-FFF2-40B4-BE49-F238E27FC236}">
                <a16:creationId xmlns:a16="http://schemas.microsoft.com/office/drawing/2014/main" id="{A7849E3A-4AF5-4DE2-A312-167774B53A3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4681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a:extLst>
            <a:ext uri="{FF2B5EF4-FFF2-40B4-BE49-F238E27FC236}">
              <a16:creationId xmlns:a16="http://schemas.microsoft.com/office/drawing/2014/main" id="{4127DF2B-AF92-BAF9-AA50-C2338B194EF5}"/>
            </a:ext>
          </a:extLst>
        </p:cNvPr>
        <p:cNvGrpSpPr/>
        <p:nvPr/>
      </p:nvGrpSpPr>
      <p:grpSpPr>
        <a:xfrm>
          <a:off x="0" y="0"/>
          <a:ext cx="0" cy="0"/>
          <a:chOff x="0" y="0"/>
          <a:chExt cx="0" cy="0"/>
        </a:xfrm>
      </p:grpSpPr>
      <p:sp>
        <p:nvSpPr>
          <p:cNvPr id="99" name="Google Shape;99;p2:notes">
            <a:extLst>
              <a:ext uri="{FF2B5EF4-FFF2-40B4-BE49-F238E27FC236}">
                <a16:creationId xmlns:a16="http://schemas.microsoft.com/office/drawing/2014/main" id="{54FEC96F-B16D-60A7-E125-D7FCBE6EA87B}"/>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2:notes">
            <a:extLst>
              <a:ext uri="{FF2B5EF4-FFF2-40B4-BE49-F238E27FC236}">
                <a16:creationId xmlns:a16="http://schemas.microsoft.com/office/drawing/2014/main" id="{2B4A8E47-77F6-C33F-7314-C6B1B18A8B5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81668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a:extLst>
            <a:ext uri="{FF2B5EF4-FFF2-40B4-BE49-F238E27FC236}">
              <a16:creationId xmlns:a16="http://schemas.microsoft.com/office/drawing/2014/main" id="{A4519F94-98E1-C20B-9447-228BA40F9AF5}"/>
            </a:ext>
          </a:extLst>
        </p:cNvPr>
        <p:cNvGrpSpPr/>
        <p:nvPr/>
      </p:nvGrpSpPr>
      <p:grpSpPr>
        <a:xfrm>
          <a:off x="0" y="0"/>
          <a:ext cx="0" cy="0"/>
          <a:chOff x="0" y="0"/>
          <a:chExt cx="0" cy="0"/>
        </a:xfrm>
      </p:grpSpPr>
      <p:sp>
        <p:nvSpPr>
          <p:cNvPr id="99" name="Google Shape;99;p2:notes">
            <a:extLst>
              <a:ext uri="{FF2B5EF4-FFF2-40B4-BE49-F238E27FC236}">
                <a16:creationId xmlns:a16="http://schemas.microsoft.com/office/drawing/2014/main" id="{5AB42B38-03A0-E500-C383-188B86935F16}"/>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2:notes">
            <a:extLst>
              <a:ext uri="{FF2B5EF4-FFF2-40B4-BE49-F238E27FC236}">
                <a16:creationId xmlns:a16="http://schemas.microsoft.com/office/drawing/2014/main" id="{C5657D30-BEAE-71BC-BA23-EE51BB65414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7422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a:extLst>
            <a:ext uri="{FF2B5EF4-FFF2-40B4-BE49-F238E27FC236}">
              <a16:creationId xmlns:a16="http://schemas.microsoft.com/office/drawing/2014/main" id="{D25ACBDB-AFFA-75D9-5E0D-AB3FB9BB2CD5}"/>
            </a:ext>
          </a:extLst>
        </p:cNvPr>
        <p:cNvGrpSpPr/>
        <p:nvPr/>
      </p:nvGrpSpPr>
      <p:grpSpPr>
        <a:xfrm>
          <a:off x="0" y="0"/>
          <a:ext cx="0" cy="0"/>
          <a:chOff x="0" y="0"/>
          <a:chExt cx="0" cy="0"/>
        </a:xfrm>
      </p:grpSpPr>
      <p:sp>
        <p:nvSpPr>
          <p:cNvPr id="99" name="Google Shape;99;p2:notes">
            <a:extLst>
              <a:ext uri="{FF2B5EF4-FFF2-40B4-BE49-F238E27FC236}">
                <a16:creationId xmlns:a16="http://schemas.microsoft.com/office/drawing/2014/main" id="{54A83DAE-04E0-3122-A880-A66B27EC3B2F}"/>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2:notes">
            <a:extLst>
              <a:ext uri="{FF2B5EF4-FFF2-40B4-BE49-F238E27FC236}">
                <a16:creationId xmlns:a16="http://schemas.microsoft.com/office/drawing/2014/main" id="{A6666CBA-AF2B-F7B4-02D6-738D25A4374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08653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a:extLst>
            <a:ext uri="{FF2B5EF4-FFF2-40B4-BE49-F238E27FC236}">
              <a16:creationId xmlns:a16="http://schemas.microsoft.com/office/drawing/2014/main" id="{6D902F01-AAF8-2613-6C78-C6F11AA9791A}"/>
            </a:ext>
          </a:extLst>
        </p:cNvPr>
        <p:cNvGrpSpPr/>
        <p:nvPr/>
      </p:nvGrpSpPr>
      <p:grpSpPr>
        <a:xfrm>
          <a:off x="0" y="0"/>
          <a:ext cx="0" cy="0"/>
          <a:chOff x="0" y="0"/>
          <a:chExt cx="0" cy="0"/>
        </a:xfrm>
      </p:grpSpPr>
      <p:sp>
        <p:nvSpPr>
          <p:cNvPr id="99" name="Google Shape;99;p2:notes">
            <a:extLst>
              <a:ext uri="{FF2B5EF4-FFF2-40B4-BE49-F238E27FC236}">
                <a16:creationId xmlns:a16="http://schemas.microsoft.com/office/drawing/2014/main" id="{C2C12CAC-4978-6664-8FDC-CFA8BACBC60A}"/>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2:notes">
            <a:extLst>
              <a:ext uri="{FF2B5EF4-FFF2-40B4-BE49-F238E27FC236}">
                <a16:creationId xmlns:a16="http://schemas.microsoft.com/office/drawing/2014/main" id="{E2510533-2CBE-33EE-EF68-B60261DC3BF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2172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15"/>
        <p:cNvGrpSpPr/>
        <p:nvPr/>
      </p:nvGrpSpPr>
      <p:grpSpPr>
        <a:xfrm>
          <a:off x="0" y="0"/>
          <a:ext cx="0" cy="0"/>
          <a:chOff x="0" y="0"/>
          <a:chExt cx="0" cy="0"/>
        </a:xfrm>
      </p:grpSpPr>
      <p:sp>
        <p:nvSpPr>
          <p:cNvPr id="16" name="Google Shape;16;p25"/>
          <p:cNvSpPr txBox="1"/>
          <p:nvPr/>
        </p:nvSpPr>
        <p:spPr>
          <a:xfrm>
            <a:off x="838200" y="365128"/>
            <a:ext cx="10515600" cy="341439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27AAE1"/>
              </a:buClr>
              <a:buSzPts val="1800"/>
              <a:buFont typeface="Corbel"/>
              <a:buNone/>
            </a:pPr>
            <a:endParaRPr sz="1800" b="1" i="0" u="none" strike="noStrike" cap="none">
              <a:solidFill>
                <a:srgbClr val="23A3D7"/>
              </a:solidFill>
              <a:latin typeface="Corbel"/>
              <a:ea typeface="Corbel"/>
              <a:cs typeface="Corbel"/>
              <a:sym typeface="Corbe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2"/>
        <p:cNvGrpSpPr/>
        <p:nvPr/>
      </p:nvGrpSpPr>
      <p:grpSpPr>
        <a:xfrm>
          <a:off x="0" y="0"/>
          <a:ext cx="0" cy="0"/>
          <a:chOff x="0" y="0"/>
          <a:chExt cx="0" cy="0"/>
        </a:xfrm>
      </p:grpSpPr>
      <p:sp>
        <p:nvSpPr>
          <p:cNvPr id="73" name="Google Shape;73;p3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5"/>
          <p:cNvSpPr>
            <a:spLocks noGrp="1"/>
          </p:cNvSpPr>
          <p:nvPr>
            <p:ph type="pic" idx="2"/>
          </p:nvPr>
        </p:nvSpPr>
        <p:spPr>
          <a:xfrm>
            <a:off x="5183188" y="987425"/>
            <a:ext cx="6172200" cy="4873625"/>
          </a:xfrm>
          <a:prstGeom prst="rect">
            <a:avLst/>
          </a:prstGeom>
          <a:noFill/>
          <a:ln>
            <a:noFill/>
          </a:ln>
        </p:spPr>
      </p:sp>
      <p:sp>
        <p:nvSpPr>
          <p:cNvPr id="75" name="Google Shape;75;p3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6" name="Google Shape;76;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PT"/>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9"/>
        <p:cNvGrpSpPr/>
        <p:nvPr/>
      </p:nvGrpSpPr>
      <p:grpSpPr>
        <a:xfrm>
          <a:off x="0" y="0"/>
          <a:ext cx="0" cy="0"/>
          <a:chOff x="0" y="0"/>
          <a:chExt cx="0" cy="0"/>
        </a:xfrm>
      </p:grpSpPr>
      <p:sp>
        <p:nvSpPr>
          <p:cNvPr id="80" name="Google Shape;80;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3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PT"/>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5"/>
        <p:cNvGrpSpPr/>
        <p:nvPr/>
      </p:nvGrpSpPr>
      <p:grpSpPr>
        <a:xfrm>
          <a:off x="0" y="0"/>
          <a:ext cx="0" cy="0"/>
          <a:chOff x="0" y="0"/>
          <a:chExt cx="0" cy="0"/>
        </a:xfrm>
      </p:grpSpPr>
      <p:sp>
        <p:nvSpPr>
          <p:cNvPr id="86" name="Google Shape;86;p3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3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PT"/>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2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PT"/>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2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PT"/>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2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2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PT"/>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0"/>
        <p:cNvGrpSpPr/>
        <p:nvPr/>
      </p:nvGrpSpPr>
      <p:grpSpPr>
        <a:xfrm>
          <a:off x="0" y="0"/>
          <a:ext cx="0" cy="0"/>
          <a:chOff x="0" y="0"/>
          <a:chExt cx="0" cy="0"/>
        </a:xfrm>
      </p:grpSpPr>
      <p:sp>
        <p:nvSpPr>
          <p:cNvPr id="41" name="Google Shape;41;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3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PT"/>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7"/>
        <p:cNvGrpSpPr/>
        <p:nvPr/>
      </p:nvGrpSpPr>
      <p:grpSpPr>
        <a:xfrm>
          <a:off x="0" y="0"/>
          <a:ext cx="0" cy="0"/>
          <a:chOff x="0" y="0"/>
          <a:chExt cx="0" cy="0"/>
        </a:xfrm>
      </p:grpSpPr>
      <p:sp>
        <p:nvSpPr>
          <p:cNvPr id="48" name="Google Shape;48;p3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3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3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3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 name="Google Shape;52;p3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PT"/>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sp>
        <p:nvSpPr>
          <p:cNvPr id="57" name="Google Shape;57;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PT"/>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
        <p:nvSpPr>
          <p:cNvPr id="62" name="Google Shape;62;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PT"/>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
        <p:cNvGrpSpPr/>
        <p:nvPr/>
      </p:nvGrpSpPr>
      <p:grpSpPr>
        <a:xfrm>
          <a:off x="0" y="0"/>
          <a:ext cx="0" cy="0"/>
          <a:chOff x="0" y="0"/>
          <a:chExt cx="0" cy="0"/>
        </a:xfrm>
      </p:grpSpPr>
      <p:sp>
        <p:nvSpPr>
          <p:cNvPr id="66" name="Google Shape;66;p3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8" name="Google Shape;68;p3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PT"/>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image" Target="../media/image1.png"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45000"/>
            <a:lum/>
          </a:blip>
          <a:srcRect/>
          <a:stretch>
            <a:fillRect t="-39000" b="-39000"/>
          </a:stretch>
        </a:blip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image" Target="../media/image6.jpeg" /><Relationship Id="rId2" Type="http://schemas.openxmlformats.org/officeDocument/2006/relationships/notesSlide" Target="../notesSlides/notesSlide6.xml" /><Relationship Id="rId1" Type="http://schemas.openxmlformats.org/officeDocument/2006/relationships/slideLayout" Target="../slideLayouts/slideLayout2.xml" /><Relationship Id="rId4" Type="http://schemas.openxmlformats.org/officeDocument/2006/relationships/image" Target="../media/image2.png" /></Relationships>
</file>

<file path=ppt/slides/_rels/slide11.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7.xml"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8.xml"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9.xml"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10.xml"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notesSlide" Target="../notesSlides/notesSlide11.xml" /><Relationship Id="rId1" Type="http://schemas.openxmlformats.org/officeDocument/2006/relationships/slideLayout" Target="../slideLayouts/slideLayout8.xml" /><Relationship Id="rId5" Type="http://schemas.openxmlformats.org/officeDocument/2006/relationships/image" Target="../media/image9.png" /><Relationship Id="rId4" Type="http://schemas.openxmlformats.org/officeDocument/2006/relationships/image" Target="../media/image8.png" /></Relationships>
</file>

<file path=ppt/slides/_rels/slide16.xml.rels><?xml version="1.0" encoding="UTF-8" standalone="yes"?>
<Relationships xmlns="http://schemas.openxmlformats.org/package/2006/relationships"><Relationship Id="rId3" Type="http://schemas.openxmlformats.org/officeDocument/2006/relationships/image" Target="../media/image10.png" /><Relationship Id="rId2" Type="http://schemas.openxmlformats.org/officeDocument/2006/relationships/notesSlide" Target="../notesSlides/notesSlide12.xml" /><Relationship Id="rId1" Type="http://schemas.openxmlformats.org/officeDocument/2006/relationships/slideLayout" Target="../slideLayouts/slideLayout8.xml" /><Relationship Id="rId5" Type="http://schemas.openxmlformats.org/officeDocument/2006/relationships/image" Target="../media/image12.png" /><Relationship Id="rId4" Type="http://schemas.openxmlformats.org/officeDocument/2006/relationships/image" Target="../media/image11.png" /></Relationships>
</file>

<file path=ppt/slides/_rels/slide2.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2.xml" /><Relationship Id="rId1" Type="http://schemas.openxmlformats.org/officeDocument/2006/relationships/slideLayout" Target="../slideLayouts/slideLayout2.xml" /><Relationship Id="rId4" Type="http://schemas.openxmlformats.org/officeDocument/2006/relationships/image" Target="../media/image3.png" /></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 /><Relationship Id="rId3" Type="http://schemas.openxmlformats.org/officeDocument/2006/relationships/image" Target="../media/image2.png" /><Relationship Id="rId7" Type="http://schemas.openxmlformats.org/officeDocument/2006/relationships/diagramQuickStyle" Target="../diagrams/quickStyle1.xml" /><Relationship Id="rId2" Type="http://schemas.openxmlformats.org/officeDocument/2006/relationships/notesSlide" Target="../notesSlides/notesSlide3.xml" /><Relationship Id="rId1" Type="http://schemas.openxmlformats.org/officeDocument/2006/relationships/slideLayout" Target="../slideLayouts/slideLayout2.xml" /><Relationship Id="rId6" Type="http://schemas.openxmlformats.org/officeDocument/2006/relationships/diagramLayout" Target="../diagrams/layout1.xml" /><Relationship Id="rId5" Type="http://schemas.openxmlformats.org/officeDocument/2006/relationships/diagramData" Target="../diagrams/data1.xml" /><Relationship Id="rId10" Type="http://schemas.openxmlformats.org/officeDocument/2006/relationships/image" Target="../media/image4.png" /><Relationship Id="rId4" Type="http://schemas.openxmlformats.org/officeDocument/2006/relationships/image" Target="../media/image3.png" /><Relationship Id="rId9" Type="http://schemas.microsoft.com/office/2007/relationships/diagramDrawing" Target="../diagrams/drawing1.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4.xml"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5.xml" /><Relationship Id="rId1" Type="http://schemas.openxmlformats.org/officeDocument/2006/relationships/slideLayout" Target="../slideLayouts/slideLayout2.xml" /><Relationship Id="rId4" Type="http://schemas.openxmlformats.org/officeDocument/2006/relationships/image" Target="../media/image5.jpe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3" name="CaixaDeTexto 2">
            <a:extLst>
              <a:ext uri="{FF2B5EF4-FFF2-40B4-BE49-F238E27FC236}">
                <a16:creationId xmlns:a16="http://schemas.microsoft.com/office/drawing/2014/main" id="{CFFF7492-F3D3-CA9E-E949-A2C1F4988F9D}"/>
              </a:ext>
            </a:extLst>
          </p:cNvPr>
          <p:cNvSpPr txBox="1"/>
          <p:nvPr/>
        </p:nvSpPr>
        <p:spPr>
          <a:xfrm>
            <a:off x="153078" y="2894111"/>
            <a:ext cx="7264131" cy="138499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pt-PT" sz="2800" b="1" dirty="0">
                <a:effectLst>
                  <a:outerShdw blurRad="38100" dist="38100" dir="2700000" algn="tl">
                    <a:srgbClr val="000000">
                      <a:alpha val="43137"/>
                    </a:srgbClr>
                  </a:outerShdw>
                </a:effectLst>
                <a:latin typeface="Trebuchet MS" panose="020B0603020202020204" pitchFamily="34" charset="0"/>
              </a:rPr>
              <a:t>Workshop </a:t>
            </a:r>
            <a:r>
              <a:rPr lang="pt-PT" sz="2800" b="1" dirty="0" err="1">
                <a:effectLst>
                  <a:outerShdw blurRad="38100" dist="38100" dir="2700000" algn="tl">
                    <a:srgbClr val="000000">
                      <a:alpha val="43137"/>
                    </a:srgbClr>
                  </a:outerShdw>
                </a:effectLst>
                <a:latin typeface="Trebuchet MS" panose="020B0603020202020204" pitchFamily="34" charset="0"/>
              </a:rPr>
              <a:t>on</a:t>
            </a:r>
            <a:r>
              <a:rPr lang="pt-PT" sz="2800" b="1" dirty="0">
                <a:effectLst>
                  <a:outerShdw blurRad="38100" dist="38100" dir="2700000" algn="tl">
                    <a:srgbClr val="000000">
                      <a:alpha val="43137"/>
                    </a:srgbClr>
                  </a:outerShdw>
                </a:effectLst>
                <a:latin typeface="Trebuchet MS" panose="020B0603020202020204" pitchFamily="34" charset="0"/>
              </a:rPr>
              <a:t>: </a:t>
            </a:r>
          </a:p>
          <a:p>
            <a:r>
              <a:rPr lang="en-US" sz="2800" i="1" dirty="0">
                <a:effectLst>
                  <a:outerShdw blurRad="38100" dist="38100" dir="2700000" algn="tl">
                    <a:srgbClr val="000000">
                      <a:alpha val="43137"/>
                    </a:srgbClr>
                  </a:outerShdw>
                </a:effectLst>
                <a:latin typeface="Trebuchet MS" panose="020B0603020202020204" pitchFamily="34" charset="0"/>
              </a:rPr>
              <a:t>The Flow of funds and Service Structure Sustainability in NA</a:t>
            </a:r>
            <a:endParaRPr lang="pt-PT" sz="2800" i="1" dirty="0">
              <a:effectLst>
                <a:outerShdw blurRad="38100" dist="38100" dir="2700000" algn="tl">
                  <a:srgbClr val="000000">
                    <a:alpha val="43137"/>
                  </a:srgbClr>
                </a:outerShdw>
              </a:effectLst>
              <a:latin typeface="Trebuchet MS" panose="020B0603020202020204" pitchFamily="34" charset="0"/>
            </a:endParaRPr>
          </a:p>
        </p:txBody>
      </p:sp>
      <p:sp>
        <p:nvSpPr>
          <p:cNvPr id="5" name="Google Shape;104;p2">
            <a:extLst>
              <a:ext uri="{FF2B5EF4-FFF2-40B4-BE49-F238E27FC236}">
                <a16:creationId xmlns:a16="http://schemas.microsoft.com/office/drawing/2014/main" id="{EFC860D2-4D0F-F76E-C296-5C6156EB5718}"/>
              </a:ext>
            </a:extLst>
          </p:cNvPr>
          <p:cNvSpPr/>
          <p:nvPr/>
        </p:nvSpPr>
        <p:spPr>
          <a:xfrm>
            <a:off x="226166" y="775559"/>
            <a:ext cx="6343262" cy="18288"/>
          </a:xfrm>
          <a:custGeom>
            <a:avLst/>
            <a:gdLst/>
            <a:ahLst/>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rgbClr val="0070C0"/>
          </a:solidFill>
          <a:ln w="38100" cap="rnd"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 name="CaixaDeTexto 5">
            <a:extLst>
              <a:ext uri="{FF2B5EF4-FFF2-40B4-BE49-F238E27FC236}">
                <a16:creationId xmlns:a16="http://schemas.microsoft.com/office/drawing/2014/main" id="{C49EB3F9-4BF6-429F-AA88-5855AC1F2E2F}"/>
              </a:ext>
            </a:extLst>
          </p:cNvPr>
          <p:cNvSpPr txBox="1"/>
          <p:nvPr/>
        </p:nvSpPr>
        <p:spPr>
          <a:xfrm>
            <a:off x="153078" y="209072"/>
            <a:ext cx="6622078" cy="584775"/>
          </a:xfrm>
          <a:prstGeom prst="rect">
            <a:avLst/>
          </a:prstGeom>
          <a:noFill/>
        </p:spPr>
        <p:txBody>
          <a:bodyPr wrap="square" rtlCol="0">
            <a:spAutoFit/>
          </a:bodyPr>
          <a:lstStyle/>
          <a:p>
            <a:r>
              <a:rPr lang="es-ES" sz="3200" b="1" dirty="0" err="1">
                <a:solidFill>
                  <a:schemeClr val="dk1"/>
                </a:solidFill>
                <a:latin typeface="Trebuchet MS" panose="020B0603020202020204" pitchFamily="34" charset="0"/>
                <a:ea typeface="Calibri"/>
                <a:cs typeface="Calibri"/>
                <a:sym typeface="Calibri"/>
              </a:rPr>
              <a:t>Where</a:t>
            </a:r>
            <a:r>
              <a:rPr lang="es-ES" sz="3200" b="1" dirty="0">
                <a:solidFill>
                  <a:schemeClr val="dk1"/>
                </a:solidFill>
                <a:latin typeface="Trebuchet MS" panose="020B0603020202020204" pitchFamily="34" charset="0"/>
                <a:ea typeface="Calibri"/>
                <a:cs typeface="Calibri"/>
                <a:sym typeface="Calibri"/>
              </a:rPr>
              <a:t> </a:t>
            </a:r>
            <a:r>
              <a:rPr lang="es-ES" sz="3200" b="1" dirty="0" err="1">
                <a:solidFill>
                  <a:schemeClr val="dk1"/>
                </a:solidFill>
                <a:latin typeface="Trebuchet MS" panose="020B0603020202020204" pitchFamily="34" charset="0"/>
                <a:ea typeface="Calibri"/>
                <a:cs typeface="Calibri"/>
                <a:sym typeface="Calibri"/>
              </a:rPr>
              <a:t>does</a:t>
            </a:r>
            <a:r>
              <a:rPr lang="es-ES" sz="3200" b="1" dirty="0">
                <a:solidFill>
                  <a:schemeClr val="dk1"/>
                </a:solidFill>
                <a:latin typeface="Trebuchet MS" panose="020B0603020202020204" pitchFamily="34" charset="0"/>
                <a:ea typeface="Calibri"/>
                <a:cs typeface="Calibri"/>
                <a:sym typeface="Calibri"/>
              </a:rPr>
              <a:t> </a:t>
            </a:r>
            <a:r>
              <a:rPr lang="es-ES" sz="3200" b="1" dirty="0" err="1">
                <a:solidFill>
                  <a:schemeClr val="dk1"/>
                </a:solidFill>
                <a:latin typeface="Trebuchet MS" panose="020B0603020202020204" pitchFamily="34" charset="0"/>
                <a:ea typeface="Calibri"/>
                <a:cs typeface="Calibri"/>
                <a:sym typeface="Calibri"/>
              </a:rPr>
              <a:t>the</a:t>
            </a:r>
            <a:r>
              <a:rPr lang="es-ES" sz="3200" b="1" dirty="0">
                <a:solidFill>
                  <a:schemeClr val="dk1"/>
                </a:solidFill>
                <a:latin typeface="Trebuchet MS" panose="020B0603020202020204" pitchFamily="34" charset="0"/>
                <a:ea typeface="Calibri"/>
                <a:cs typeface="Calibri"/>
                <a:sym typeface="Calibri"/>
              </a:rPr>
              <a:t> </a:t>
            </a:r>
            <a:r>
              <a:rPr lang="es-ES" sz="3200" b="1" dirty="0" err="1">
                <a:solidFill>
                  <a:schemeClr val="dk1"/>
                </a:solidFill>
                <a:latin typeface="Trebuchet MS" panose="020B0603020202020204" pitchFamily="34" charset="0"/>
                <a:ea typeface="Calibri"/>
                <a:cs typeface="Calibri"/>
                <a:sym typeface="Calibri"/>
              </a:rPr>
              <a:t>money</a:t>
            </a:r>
            <a:r>
              <a:rPr lang="es-ES" sz="3200" b="1" dirty="0">
                <a:solidFill>
                  <a:schemeClr val="dk1"/>
                </a:solidFill>
                <a:latin typeface="Trebuchet MS" panose="020B0603020202020204" pitchFamily="34" charset="0"/>
                <a:ea typeface="Calibri"/>
                <a:cs typeface="Calibri"/>
                <a:sym typeface="Calibri"/>
              </a:rPr>
              <a:t> </a:t>
            </a:r>
            <a:r>
              <a:rPr lang="es-ES" sz="3200" b="1" dirty="0" err="1">
                <a:solidFill>
                  <a:schemeClr val="dk1"/>
                </a:solidFill>
                <a:latin typeface="Trebuchet MS" panose="020B0603020202020204" pitchFamily="34" charset="0"/>
                <a:ea typeface="Calibri"/>
                <a:cs typeface="Calibri"/>
                <a:sym typeface="Calibri"/>
              </a:rPr>
              <a:t>goes</a:t>
            </a:r>
            <a:r>
              <a:rPr lang="es-ES" sz="3200" b="1" dirty="0">
                <a:solidFill>
                  <a:schemeClr val="dk1"/>
                </a:solidFill>
                <a:latin typeface="Trebuchet MS" panose="020B0603020202020204" pitchFamily="34" charset="0"/>
                <a:ea typeface="Calibri"/>
                <a:cs typeface="Calibri"/>
                <a:sym typeface="Calibri"/>
              </a:rPr>
              <a:t>?!</a:t>
            </a:r>
            <a:endParaRPr lang="es-ES" sz="3200" b="1" dirty="0">
              <a:latin typeface="Trebuchet MS" panose="020B0603020202020204" pitchFamily="34" charset="0"/>
            </a:endParaRPr>
          </a:p>
        </p:txBody>
      </p:sp>
      <p:pic>
        <p:nvPicPr>
          <p:cNvPr id="2" name="Google Shape;95;p1">
            <a:extLst>
              <a:ext uri="{FF2B5EF4-FFF2-40B4-BE49-F238E27FC236}">
                <a16:creationId xmlns:a16="http://schemas.microsoft.com/office/drawing/2014/main" id="{D71559BD-85AE-4086-D8B7-5A18C1805F37}"/>
              </a:ext>
            </a:extLst>
          </p:cNvPr>
          <p:cNvPicPr preferRelativeResize="0"/>
          <p:nvPr/>
        </p:nvPicPr>
        <p:blipFill rotWithShape="1">
          <a:blip r:embed="rId3"/>
          <a:srcRect/>
          <a:stretch/>
        </p:blipFill>
        <p:spPr>
          <a:xfrm>
            <a:off x="9116568" y="321261"/>
            <a:ext cx="2531478" cy="56570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1">
          <a:extLst>
            <a:ext uri="{FF2B5EF4-FFF2-40B4-BE49-F238E27FC236}">
              <a16:creationId xmlns:a16="http://schemas.microsoft.com/office/drawing/2014/main" id="{0B85586F-D183-95A9-1447-65122401CC17}"/>
            </a:ext>
          </a:extLst>
        </p:cNvPr>
        <p:cNvGrpSpPr/>
        <p:nvPr/>
      </p:nvGrpSpPr>
      <p:grpSpPr>
        <a:xfrm>
          <a:off x="0" y="0"/>
          <a:ext cx="0" cy="0"/>
          <a:chOff x="0" y="0"/>
          <a:chExt cx="0" cy="0"/>
        </a:xfrm>
      </p:grpSpPr>
      <p:sp>
        <p:nvSpPr>
          <p:cNvPr id="102" name="Google Shape;102;p2">
            <a:extLst>
              <a:ext uri="{FF2B5EF4-FFF2-40B4-BE49-F238E27FC236}">
                <a16:creationId xmlns:a16="http://schemas.microsoft.com/office/drawing/2014/main" id="{71F711D9-AE38-5F03-22E6-BAFB0684855D}"/>
              </a:ext>
            </a:extLst>
          </p:cNvPr>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026" name="Picture 2" descr="mão pegando dinheiro 5119212 Vetor no Vecteezy">
            <a:extLst>
              <a:ext uri="{FF2B5EF4-FFF2-40B4-BE49-F238E27FC236}">
                <a16:creationId xmlns:a16="http://schemas.microsoft.com/office/drawing/2014/main" id="{FC0E5322-BFF6-175C-577E-50D0697DF83D}"/>
              </a:ext>
            </a:extLst>
          </p:cNvPr>
          <p:cNvPicPr>
            <a:picLocks noChangeAspect="1" noChangeArrowheads="1"/>
          </p:cNvPicPr>
          <p:nvPr/>
        </p:nvPicPr>
        <p:blipFill>
          <a:blip r:embed="rId3">
            <a:alphaModFix amt="28000"/>
            <a:extLst>
              <a:ext uri="{28A0092B-C50C-407E-A947-70E740481C1C}">
                <a14:useLocalDpi xmlns:a14="http://schemas.microsoft.com/office/drawing/2010/main" val="0"/>
              </a:ext>
            </a:extLst>
          </a:blip>
          <a:srcRect/>
          <a:stretch>
            <a:fillRect/>
          </a:stretch>
        </p:blipFill>
        <p:spPr bwMode="auto">
          <a:xfrm>
            <a:off x="6232271" y="0"/>
            <a:ext cx="583565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3" name="Google Shape;103;p2">
            <a:extLst>
              <a:ext uri="{FF2B5EF4-FFF2-40B4-BE49-F238E27FC236}">
                <a16:creationId xmlns:a16="http://schemas.microsoft.com/office/drawing/2014/main" id="{005061F6-487F-E9D0-795D-701557D11785}"/>
              </a:ext>
            </a:extLst>
          </p:cNvPr>
          <p:cNvSpPr txBox="1">
            <a:spLocks noGrp="1"/>
          </p:cNvSpPr>
          <p:nvPr>
            <p:ph type="ctrTitle"/>
          </p:nvPr>
        </p:nvSpPr>
        <p:spPr>
          <a:xfrm>
            <a:off x="0" y="71177"/>
            <a:ext cx="10057621" cy="451317"/>
          </a:xfrm>
          <a:prstGeom prst="rect">
            <a:avLst/>
          </a:prstGeom>
          <a:noFill/>
          <a:ln>
            <a:noFill/>
          </a:ln>
        </p:spPr>
        <p:txBody>
          <a:bodyPr spcFirstLastPara="1" wrap="square" lIns="91425" tIns="45700" rIns="91425" bIns="45700" anchor="b" anchorCtr="0">
            <a:noAutofit/>
          </a:bodyPr>
          <a:lstStyle/>
          <a:p>
            <a:pPr algn="l"/>
            <a:r>
              <a:rPr lang="pt-PT" sz="2800" b="1" dirty="0">
                <a:latin typeface="Trebuchet MS" panose="020B0603020202020204" pitchFamily="34" charset="0"/>
              </a:rPr>
              <a:t>6. </a:t>
            </a:r>
            <a:r>
              <a:rPr lang="en-US" sz="2800" b="1" dirty="0">
                <a:solidFill>
                  <a:schemeClr val="tx1"/>
                </a:solidFill>
                <a:latin typeface="Trebuchet MS" panose="020B0603020202020204" pitchFamily="34" charset="0"/>
              </a:rPr>
              <a:t>How can we avoid unnecessary withholding of funds?</a:t>
            </a:r>
            <a:endParaRPr lang="pt-PT" sz="2800" b="1" dirty="0">
              <a:latin typeface="Trebuchet MS" panose="020B0603020202020204" pitchFamily="34" charset="0"/>
            </a:endParaRPr>
          </a:p>
        </p:txBody>
      </p:sp>
      <p:sp>
        <p:nvSpPr>
          <p:cNvPr id="105" name="Google Shape;105;p2">
            <a:extLst>
              <a:ext uri="{FF2B5EF4-FFF2-40B4-BE49-F238E27FC236}">
                <a16:creationId xmlns:a16="http://schemas.microsoft.com/office/drawing/2014/main" id="{4406DAEF-DCAB-04E7-76C3-9D76C16E8602}"/>
              </a:ext>
            </a:extLst>
          </p:cNvPr>
          <p:cNvSpPr txBox="1">
            <a:spLocks noGrp="1"/>
          </p:cNvSpPr>
          <p:nvPr>
            <p:ph type="subTitle" idx="1"/>
          </p:nvPr>
        </p:nvSpPr>
        <p:spPr>
          <a:xfrm>
            <a:off x="136187" y="801948"/>
            <a:ext cx="11919626" cy="4484450"/>
          </a:xfrm>
          <a:prstGeom prst="rect">
            <a:avLst/>
          </a:prstGeom>
          <a:noFill/>
          <a:ln>
            <a:noFill/>
          </a:ln>
        </p:spPr>
        <p:txBody>
          <a:bodyPr spcFirstLastPara="1" wrap="square" lIns="91425" tIns="45700" rIns="91425" bIns="45700" anchor="t" anchorCtr="0">
            <a:noAutofit/>
          </a:bodyPr>
          <a:lstStyle/>
          <a:p>
            <a:pPr algn="just">
              <a:lnSpc>
                <a:spcPct val="100000"/>
              </a:lnSpc>
            </a:pPr>
            <a:r>
              <a:rPr lang="pt-PT" dirty="0">
                <a:solidFill>
                  <a:srgbClr val="00B050"/>
                </a:solidFill>
                <a:latin typeface="Trebuchet MS" panose="020B0603020202020204" pitchFamily="34" charset="0"/>
              </a:rPr>
              <a:t>✔</a:t>
            </a:r>
            <a:r>
              <a:rPr lang="pt-PT" dirty="0">
                <a:latin typeface="Trebuchet MS" panose="020B0603020202020204" pitchFamily="34" charset="0"/>
              </a:rPr>
              <a:t> </a:t>
            </a:r>
            <a:r>
              <a:rPr lang="en-US" b="1" dirty="0">
                <a:latin typeface="Trebuchet MS" panose="020B0603020202020204" pitchFamily="34" charset="0"/>
              </a:rPr>
              <a:t>Set aside a prudent reserve</a:t>
            </a:r>
            <a:endParaRPr lang="pt-PT" dirty="0">
              <a:latin typeface="Trebuchet MS" panose="020B0603020202020204" pitchFamily="34" charset="0"/>
            </a:endParaRPr>
          </a:p>
          <a:p>
            <a:pPr algn="just">
              <a:lnSpc>
                <a:spcPct val="100000"/>
              </a:lnSpc>
            </a:pPr>
            <a:r>
              <a:rPr lang="en-US" sz="2000" dirty="0">
                <a:latin typeface="Trebuchet MS" panose="020B0603020202020204" pitchFamily="34" charset="0"/>
              </a:rPr>
              <a:t>Keep only what is necessary to cover foreseeable expenses</a:t>
            </a:r>
            <a:r>
              <a:rPr lang="pt-PT" sz="2000" dirty="0">
                <a:latin typeface="Trebuchet MS" panose="020B0603020202020204" pitchFamily="34" charset="0"/>
              </a:rPr>
              <a:t>;</a:t>
            </a:r>
          </a:p>
          <a:p>
            <a:pPr algn="just">
              <a:lnSpc>
                <a:spcPct val="150000"/>
              </a:lnSpc>
            </a:pPr>
            <a:r>
              <a:rPr lang="pt-PT" dirty="0">
                <a:solidFill>
                  <a:srgbClr val="00B050"/>
                </a:solidFill>
                <a:latin typeface="Trebuchet MS" panose="020B0603020202020204" pitchFamily="34" charset="0"/>
              </a:rPr>
              <a:t>✔</a:t>
            </a:r>
            <a:r>
              <a:rPr lang="pt-PT" dirty="0">
                <a:latin typeface="Trebuchet MS" panose="020B0603020202020204" pitchFamily="34" charset="0"/>
              </a:rPr>
              <a:t> </a:t>
            </a:r>
            <a:r>
              <a:rPr lang="en-US" b="1" dirty="0">
                <a:latin typeface="Trebuchet MS" panose="020B0603020202020204" pitchFamily="34" charset="0"/>
              </a:rPr>
              <a:t>Ensure that funds flow between different service levels </a:t>
            </a:r>
            <a:endParaRPr lang="pt-PT" dirty="0">
              <a:latin typeface="Trebuchet MS" panose="020B0603020202020204" pitchFamily="34" charset="0"/>
            </a:endParaRPr>
          </a:p>
          <a:p>
            <a:pPr algn="just">
              <a:lnSpc>
                <a:spcPct val="100000"/>
              </a:lnSpc>
            </a:pPr>
            <a:r>
              <a:rPr lang="en-US" sz="2000" dirty="0">
                <a:latin typeface="Trebuchet MS" panose="020B0603020202020204" pitchFamily="34" charset="0"/>
              </a:rPr>
              <a:t>If a committee has accumulated funds, it should consider sending them to support other areas of the fellowship</a:t>
            </a:r>
            <a:r>
              <a:rPr lang="pt-PT" sz="2000" dirty="0">
                <a:latin typeface="Trebuchet MS" panose="020B0603020202020204" pitchFamily="34" charset="0"/>
              </a:rPr>
              <a:t>;</a:t>
            </a:r>
          </a:p>
          <a:p>
            <a:pPr algn="just">
              <a:lnSpc>
                <a:spcPct val="150000"/>
              </a:lnSpc>
            </a:pPr>
            <a:r>
              <a:rPr lang="pt-PT" dirty="0">
                <a:solidFill>
                  <a:srgbClr val="00B050"/>
                </a:solidFill>
                <a:latin typeface="Trebuchet MS" panose="020B0603020202020204" pitchFamily="34" charset="0"/>
              </a:rPr>
              <a:t>✔</a:t>
            </a:r>
            <a:r>
              <a:rPr lang="pt-PT" dirty="0">
                <a:latin typeface="Trebuchet MS" panose="020B0603020202020204" pitchFamily="34" charset="0"/>
              </a:rPr>
              <a:t> </a:t>
            </a:r>
            <a:r>
              <a:rPr lang="pt-PT" b="1" dirty="0" err="1">
                <a:latin typeface="Trebuchet MS" panose="020B0603020202020204" pitchFamily="34" charset="0"/>
              </a:rPr>
              <a:t>Transparency</a:t>
            </a:r>
            <a:r>
              <a:rPr lang="pt-PT" b="1" dirty="0">
                <a:latin typeface="Trebuchet MS" panose="020B0603020202020204" pitchFamily="34" charset="0"/>
              </a:rPr>
              <a:t> in financial management </a:t>
            </a:r>
            <a:endParaRPr lang="pt-PT" dirty="0">
              <a:latin typeface="Trebuchet MS" panose="020B0603020202020204" pitchFamily="34" charset="0"/>
            </a:endParaRPr>
          </a:p>
          <a:p>
            <a:pPr algn="just">
              <a:lnSpc>
                <a:spcPct val="100000"/>
              </a:lnSpc>
            </a:pPr>
            <a:r>
              <a:rPr lang="en-US" sz="2000" dirty="0">
                <a:latin typeface="Trebuchet MS" panose="020B0603020202020204" pitchFamily="34" charset="0"/>
              </a:rPr>
              <a:t>Regular financial reports prevent speculation and ensure that everyone understands where the money is going</a:t>
            </a:r>
            <a:r>
              <a:rPr lang="pt-PT" sz="2000" dirty="0">
                <a:latin typeface="Trebuchet MS" panose="020B0603020202020204" pitchFamily="34" charset="0"/>
              </a:rPr>
              <a:t>;</a:t>
            </a:r>
          </a:p>
          <a:p>
            <a:pPr algn="just">
              <a:lnSpc>
                <a:spcPct val="150000"/>
              </a:lnSpc>
            </a:pPr>
            <a:r>
              <a:rPr lang="pt-PT" dirty="0">
                <a:solidFill>
                  <a:srgbClr val="00B050"/>
                </a:solidFill>
                <a:latin typeface="Trebuchet MS" panose="020B0603020202020204" pitchFamily="34" charset="0"/>
              </a:rPr>
              <a:t>✔</a:t>
            </a:r>
            <a:r>
              <a:rPr lang="pt-PT" dirty="0">
                <a:latin typeface="Trebuchet MS" panose="020B0603020202020204" pitchFamily="34" charset="0"/>
              </a:rPr>
              <a:t> </a:t>
            </a:r>
            <a:r>
              <a:rPr lang="en-US" b="1" dirty="0">
                <a:latin typeface="Trebuchet MS" panose="020B0603020202020204" pitchFamily="34" charset="0"/>
              </a:rPr>
              <a:t>Strengthening the practice of Group Consciousness </a:t>
            </a:r>
            <a:endParaRPr lang="pt-PT" dirty="0">
              <a:latin typeface="Trebuchet MS" panose="020B0603020202020204" pitchFamily="34" charset="0"/>
            </a:endParaRPr>
          </a:p>
          <a:p>
            <a:pPr algn="just">
              <a:lnSpc>
                <a:spcPct val="100000"/>
              </a:lnSpc>
            </a:pPr>
            <a:r>
              <a:rPr lang="en-US" sz="2000" dirty="0">
                <a:latin typeface="Trebuchet MS" panose="020B0603020202020204" pitchFamily="34" charset="0"/>
              </a:rPr>
              <a:t>Before withholding funds, committees should consult their area, region, or groups on how best to use the money</a:t>
            </a:r>
            <a:r>
              <a:rPr lang="pt-PT" sz="2000" dirty="0">
                <a:latin typeface="Trebuchet MS" panose="020B0603020202020204" pitchFamily="34" charset="0"/>
              </a:rPr>
              <a:t>.</a:t>
            </a:r>
            <a:endParaRPr lang="pt-PT" sz="2000" b="1" dirty="0">
              <a:latin typeface="Trebuchet MS" panose="020B0603020202020204" pitchFamily="34" charset="0"/>
            </a:endParaRPr>
          </a:p>
          <a:p>
            <a:pPr algn="l">
              <a:buNone/>
            </a:pPr>
            <a:endParaRPr lang="pt-PT" dirty="0">
              <a:latin typeface="+mn-lt"/>
            </a:endParaRPr>
          </a:p>
        </p:txBody>
      </p:sp>
      <p:sp>
        <p:nvSpPr>
          <p:cNvPr id="3" name="Google Shape;104;p2">
            <a:extLst>
              <a:ext uri="{FF2B5EF4-FFF2-40B4-BE49-F238E27FC236}">
                <a16:creationId xmlns:a16="http://schemas.microsoft.com/office/drawing/2014/main" id="{FBF2786A-ADD1-A59B-7AC1-D19B0941A086}"/>
              </a:ext>
            </a:extLst>
          </p:cNvPr>
          <p:cNvSpPr/>
          <p:nvPr/>
        </p:nvSpPr>
        <p:spPr>
          <a:xfrm>
            <a:off x="331310" y="593670"/>
            <a:ext cx="6343262" cy="18288"/>
          </a:xfrm>
          <a:custGeom>
            <a:avLst/>
            <a:gdLst/>
            <a:ahLst/>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4" name="Google Shape;95;p1">
            <a:extLst>
              <a:ext uri="{FF2B5EF4-FFF2-40B4-BE49-F238E27FC236}">
                <a16:creationId xmlns:a16="http://schemas.microsoft.com/office/drawing/2014/main" id="{04D6174C-6A3D-41F8-CA18-633CF7135921}"/>
              </a:ext>
            </a:extLst>
          </p:cNvPr>
          <p:cNvPicPr preferRelativeResize="0"/>
          <p:nvPr/>
        </p:nvPicPr>
        <p:blipFill rotWithShape="1">
          <a:blip r:embed="rId4"/>
          <a:srcRect/>
          <a:stretch/>
        </p:blipFill>
        <p:spPr>
          <a:xfrm>
            <a:off x="9116568" y="321261"/>
            <a:ext cx="2531478" cy="565708"/>
          </a:xfrm>
          <a:prstGeom prst="rect">
            <a:avLst/>
          </a:prstGeom>
          <a:noFill/>
          <a:ln>
            <a:noFill/>
          </a:ln>
        </p:spPr>
      </p:pic>
    </p:spTree>
    <p:extLst>
      <p:ext uri="{BB962C8B-B14F-4D97-AF65-F5344CB8AC3E}">
        <p14:creationId xmlns:p14="http://schemas.microsoft.com/office/powerpoint/2010/main" val="397971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1">
          <a:extLst>
            <a:ext uri="{FF2B5EF4-FFF2-40B4-BE49-F238E27FC236}">
              <a16:creationId xmlns:a16="http://schemas.microsoft.com/office/drawing/2014/main" id="{7639E186-CD64-20AD-7CB9-B7754AB598D2}"/>
            </a:ext>
          </a:extLst>
        </p:cNvPr>
        <p:cNvGrpSpPr/>
        <p:nvPr/>
      </p:nvGrpSpPr>
      <p:grpSpPr>
        <a:xfrm>
          <a:off x="0" y="0"/>
          <a:ext cx="0" cy="0"/>
          <a:chOff x="0" y="0"/>
          <a:chExt cx="0" cy="0"/>
        </a:xfrm>
      </p:grpSpPr>
      <p:sp>
        <p:nvSpPr>
          <p:cNvPr id="102" name="Google Shape;102;p2">
            <a:extLst>
              <a:ext uri="{FF2B5EF4-FFF2-40B4-BE49-F238E27FC236}">
                <a16:creationId xmlns:a16="http://schemas.microsoft.com/office/drawing/2014/main" id="{CA18A1F2-2D3F-F902-2D76-3876833DCF2E}"/>
              </a:ext>
            </a:extLst>
          </p:cNvPr>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3" name="Google Shape;103;p2">
            <a:extLst>
              <a:ext uri="{FF2B5EF4-FFF2-40B4-BE49-F238E27FC236}">
                <a16:creationId xmlns:a16="http://schemas.microsoft.com/office/drawing/2014/main" id="{F455A05A-1724-7D66-8AC3-8EA129138B6A}"/>
              </a:ext>
            </a:extLst>
          </p:cNvPr>
          <p:cNvSpPr txBox="1">
            <a:spLocks noGrp="1"/>
          </p:cNvSpPr>
          <p:nvPr>
            <p:ph type="ctrTitle"/>
          </p:nvPr>
        </p:nvSpPr>
        <p:spPr>
          <a:xfrm>
            <a:off x="212639" y="157862"/>
            <a:ext cx="7900225" cy="455981"/>
          </a:xfrm>
          <a:prstGeom prst="rect">
            <a:avLst/>
          </a:prstGeom>
          <a:noFill/>
          <a:ln>
            <a:noFill/>
          </a:ln>
        </p:spPr>
        <p:txBody>
          <a:bodyPr spcFirstLastPara="1" wrap="square" lIns="91425" tIns="45700" rIns="91425" bIns="45700" anchor="b" anchorCtr="0">
            <a:noAutofit/>
          </a:bodyPr>
          <a:lstStyle/>
          <a:p>
            <a:pPr algn="l"/>
            <a:r>
              <a:rPr lang="pt-PT" sz="2800" b="1" dirty="0">
                <a:latin typeface="Trebuchet MS" panose="020B0603020202020204" pitchFamily="34" charset="0"/>
              </a:rPr>
              <a:t>7. </a:t>
            </a:r>
            <a:r>
              <a:rPr lang="en-US" sz="2800" b="1" dirty="0">
                <a:solidFill>
                  <a:schemeClr val="tx1"/>
                </a:solidFill>
                <a:latin typeface="Trebuchet MS" panose="020B0603020202020204" pitchFamily="34" charset="0"/>
              </a:rPr>
              <a:t>Small Group Discussion</a:t>
            </a:r>
            <a:endParaRPr lang="pt-PT" sz="2800" b="1" dirty="0">
              <a:latin typeface="Trebuchet MS" panose="020B0603020202020204" pitchFamily="34" charset="0"/>
            </a:endParaRPr>
          </a:p>
        </p:txBody>
      </p:sp>
      <p:sp>
        <p:nvSpPr>
          <p:cNvPr id="105" name="Google Shape;105;p2">
            <a:extLst>
              <a:ext uri="{FF2B5EF4-FFF2-40B4-BE49-F238E27FC236}">
                <a16:creationId xmlns:a16="http://schemas.microsoft.com/office/drawing/2014/main" id="{53873DD2-C706-A340-2E1C-D501D11ED86D}"/>
              </a:ext>
            </a:extLst>
          </p:cNvPr>
          <p:cNvSpPr txBox="1">
            <a:spLocks noGrp="1"/>
          </p:cNvSpPr>
          <p:nvPr>
            <p:ph type="subTitle" idx="1"/>
          </p:nvPr>
        </p:nvSpPr>
        <p:spPr>
          <a:xfrm>
            <a:off x="0" y="428966"/>
            <a:ext cx="12192000" cy="4406628"/>
          </a:xfrm>
          <a:prstGeom prst="rect">
            <a:avLst/>
          </a:prstGeom>
          <a:noFill/>
          <a:ln>
            <a:noFill/>
          </a:ln>
        </p:spPr>
        <p:txBody>
          <a:bodyPr spcFirstLastPara="1" wrap="square" lIns="91425" tIns="45700" rIns="91425" bIns="45700" anchor="t" anchorCtr="0">
            <a:noAutofit/>
          </a:bodyPr>
          <a:lstStyle/>
          <a:p>
            <a:pPr algn="l">
              <a:lnSpc>
                <a:spcPct val="250000"/>
              </a:lnSpc>
              <a:buFont typeface="Arial" panose="020B0604020202020204" pitchFamily="34" charset="0"/>
              <a:buChar char="•"/>
            </a:pPr>
            <a:r>
              <a:rPr lang="en-US" dirty="0">
                <a:solidFill>
                  <a:schemeClr val="tx1"/>
                </a:solidFill>
                <a:effectLst>
                  <a:outerShdw blurRad="38100" dist="38100" dir="2700000" algn="tl">
                    <a:srgbClr val="000000">
                      <a:alpha val="43137"/>
                    </a:srgbClr>
                  </a:outerShdw>
                </a:effectLst>
                <a:latin typeface="Trebuchet MS" panose="020B0603020202020204" pitchFamily="34" charset="0"/>
              </a:rPr>
              <a:t>What is the flow that our contributions and literature purchases should follow</a:t>
            </a:r>
            <a:r>
              <a:rPr lang="pt-PT" dirty="0">
                <a:solidFill>
                  <a:schemeClr val="tx1"/>
                </a:solidFill>
                <a:effectLst>
                  <a:outerShdw blurRad="38100" dist="38100" dir="2700000" algn="tl">
                    <a:srgbClr val="000000">
                      <a:alpha val="43137"/>
                    </a:srgbClr>
                  </a:outerShdw>
                </a:effectLst>
                <a:latin typeface="Trebuchet MS" panose="020B0603020202020204" pitchFamily="34" charset="0"/>
              </a:rPr>
              <a:t>? </a:t>
            </a:r>
          </a:p>
          <a:p>
            <a:pPr algn="l">
              <a:lnSpc>
                <a:spcPct val="250000"/>
              </a:lnSpc>
              <a:buFont typeface="Arial" panose="020B0604020202020204" pitchFamily="34" charset="0"/>
              <a:buChar char="•"/>
            </a:pPr>
            <a:r>
              <a:rPr lang="en-US" dirty="0">
                <a:solidFill>
                  <a:schemeClr val="tx1"/>
                </a:solidFill>
                <a:effectLst>
                  <a:outerShdw blurRad="38100" dist="38100" dir="2700000" algn="tl">
                    <a:srgbClr val="000000">
                      <a:alpha val="43137"/>
                    </a:srgbClr>
                  </a:outerShdw>
                </a:effectLst>
                <a:latin typeface="Trebuchet MS" panose="020B0603020202020204" pitchFamily="34" charset="0"/>
              </a:rPr>
              <a:t>What can our Region/Area/Group/Service Committee do to prevent the withholding of funds</a:t>
            </a:r>
            <a:r>
              <a:rPr lang="pt-PT" dirty="0">
                <a:solidFill>
                  <a:schemeClr val="tx1"/>
                </a:solidFill>
                <a:effectLst>
                  <a:outerShdw blurRad="38100" dist="38100" dir="2700000" algn="tl">
                    <a:srgbClr val="000000">
                      <a:alpha val="43137"/>
                    </a:srgbClr>
                  </a:outerShdw>
                </a:effectLst>
                <a:latin typeface="Trebuchet MS" panose="020B0603020202020204" pitchFamily="34" charset="0"/>
              </a:rPr>
              <a:t>? </a:t>
            </a:r>
          </a:p>
          <a:p>
            <a:pPr algn="l">
              <a:lnSpc>
                <a:spcPct val="250000"/>
              </a:lnSpc>
              <a:buFont typeface="Arial" panose="020B0604020202020204" pitchFamily="34" charset="0"/>
              <a:buChar char="•"/>
            </a:pPr>
            <a:r>
              <a:rPr lang="en-US" dirty="0">
                <a:solidFill>
                  <a:schemeClr val="tx1"/>
                </a:solidFill>
                <a:effectLst>
                  <a:outerShdw blurRad="38100" dist="38100" dir="2700000" algn="tl">
                    <a:srgbClr val="000000">
                      <a:alpha val="43137"/>
                    </a:srgbClr>
                  </a:outerShdw>
                </a:effectLst>
                <a:latin typeface="Trebuchet MS" panose="020B0603020202020204" pitchFamily="34" charset="0"/>
              </a:rPr>
              <a:t>What can our Region/Area/Group/Service Committee do to prevent the withholding of funds</a:t>
            </a:r>
            <a:r>
              <a:rPr lang="pt-PT" dirty="0">
                <a:solidFill>
                  <a:schemeClr val="tx1"/>
                </a:solidFill>
                <a:effectLst>
                  <a:outerShdw blurRad="38100" dist="38100" dir="2700000" algn="tl">
                    <a:srgbClr val="000000">
                      <a:alpha val="43137"/>
                    </a:srgbClr>
                  </a:outerShdw>
                </a:effectLst>
                <a:latin typeface="Trebuchet MS" panose="020B0603020202020204" pitchFamily="34" charset="0"/>
              </a:rPr>
              <a:t>? </a:t>
            </a:r>
          </a:p>
          <a:p>
            <a:pPr algn="l">
              <a:lnSpc>
                <a:spcPct val="250000"/>
              </a:lnSpc>
              <a:buFont typeface="Arial" panose="020B0604020202020204" pitchFamily="34" charset="0"/>
              <a:buChar char="•"/>
            </a:pPr>
            <a:r>
              <a:rPr lang="en-US" dirty="0">
                <a:solidFill>
                  <a:schemeClr val="tx1"/>
                </a:solidFill>
                <a:effectLst>
                  <a:outerShdw blurRad="38100" dist="38100" dir="2700000" algn="tl">
                    <a:srgbClr val="000000">
                      <a:alpha val="43137"/>
                    </a:srgbClr>
                  </a:outerShdw>
                </a:effectLst>
                <a:latin typeface="Trebuchet MS" panose="020B0603020202020204" pitchFamily="34" charset="0"/>
              </a:rPr>
              <a:t>What can we do to raise awareness among more members about this issue</a:t>
            </a:r>
            <a:r>
              <a:rPr lang="pt-PT" dirty="0">
                <a:solidFill>
                  <a:schemeClr val="tx1"/>
                </a:solidFill>
                <a:effectLst>
                  <a:outerShdw blurRad="38100" dist="38100" dir="2700000" algn="tl">
                    <a:srgbClr val="000000">
                      <a:alpha val="43137"/>
                    </a:srgbClr>
                  </a:outerShdw>
                </a:effectLst>
                <a:latin typeface="Trebuchet MS" panose="020B0603020202020204" pitchFamily="34" charset="0"/>
              </a:rPr>
              <a:t>?</a:t>
            </a:r>
          </a:p>
          <a:p>
            <a:pPr marL="50800" indent="0" algn="l">
              <a:lnSpc>
                <a:spcPct val="200000"/>
              </a:lnSpc>
            </a:pPr>
            <a:endParaRPr lang="pt-PT" dirty="0">
              <a:latin typeface="+mn-lt"/>
            </a:endParaRPr>
          </a:p>
        </p:txBody>
      </p:sp>
      <p:sp>
        <p:nvSpPr>
          <p:cNvPr id="3" name="Google Shape;104;p2">
            <a:extLst>
              <a:ext uri="{FF2B5EF4-FFF2-40B4-BE49-F238E27FC236}">
                <a16:creationId xmlns:a16="http://schemas.microsoft.com/office/drawing/2014/main" id="{AE43E64F-E2B1-D20B-02B7-2225BF7A64BD}"/>
              </a:ext>
            </a:extLst>
          </p:cNvPr>
          <p:cNvSpPr/>
          <p:nvPr/>
        </p:nvSpPr>
        <p:spPr>
          <a:xfrm>
            <a:off x="354074" y="585828"/>
            <a:ext cx="6343262" cy="18288"/>
          </a:xfrm>
          <a:custGeom>
            <a:avLst/>
            <a:gdLst/>
            <a:ahLst/>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4" name="Google Shape;95;p1">
            <a:extLst>
              <a:ext uri="{FF2B5EF4-FFF2-40B4-BE49-F238E27FC236}">
                <a16:creationId xmlns:a16="http://schemas.microsoft.com/office/drawing/2014/main" id="{9B2502AE-05D3-418C-F069-14066D7EDC01}"/>
              </a:ext>
            </a:extLst>
          </p:cNvPr>
          <p:cNvPicPr preferRelativeResize="0"/>
          <p:nvPr/>
        </p:nvPicPr>
        <p:blipFill rotWithShape="1">
          <a:blip r:embed="rId3"/>
          <a:srcRect/>
          <a:stretch/>
        </p:blipFill>
        <p:spPr>
          <a:xfrm>
            <a:off x="9116568" y="321261"/>
            <a:ext cx="2531478" cy="565708"/>
          </a:xfrm>
          <a:prstGeom prst="rect">
            <a:avLst/>
          </a:prstGeom>
          <a:noFill/>
          <a:ln>
            <a:noFill/>
          </a:ln>
        </p:spPr>
      </p:pic>
    </p:spTree>
    <p:extLst>
      <p:ext uri="{BB962C8B-B14F-4D97-AF65-F5344CB8AC3E}">
        <p14:creationId xmlns:p14="http://schemas.microsoft.com/office/powerpoint/2010/main" val="3235769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1">
          <a:extLst>
            <a:ext uri="{FF2B5EF4-FFF2-40B4-BE49-F238E27FC236}">
              <a16:creationId xmlns:a16="http://schemas.microsoft.com/office/drawing/2014/main" id="{E1608571-B2B3-5166-4C24-D8480978CC9D}"/>
            </a:ext>
          </a:extLst>
        </p:cNvPr>
        <p:cNvGrpSpPr/>
        <p:nvPr/>
      </p:nvGrpSpPr>
      <p:grpSpPr>
        <a:xfrm>
          <a:off x="0" y="0"/>
          <a:ext cx="0" cy="0"/>
          <a:chOff x="0" y="0"/>
          <a:chExt cx="0" cy="0"/>
        </a:xfrm>
      </p:grpSpPr>
      <p:sp>
        <p:nvSpPr>
          <p:cNvPr id="102" name="Google Shape;102;p2">
            <a:extLst>
              <a:ext uri="{FF2B5EF4-FFF2-40B4-BE49-F238E27FC236}">
                <a16:creationId xmlns:a16="http://schemas.microsoft.com/office/drawing/2014/main" id="{0AE325F5-9EBD-0DF1-A198-7B4B65B9DD30}"/>
              </a:ext>
            </a:extLst>
          </p:cNvPr>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3" name="Google Shape;103;p2">
            <a:extLst>
              <a:ext uri="{FF2B5EF4-FFF2-40B4-BE49-F238E27FC236}">
                <a16:creationId xmlns:a16="http://schemas.microsoft.com/office/drawing/2014/main" id="{49626B29-4658-24C0-7063-1C718B8C0860}"/>
              </a:ext>
            </a:extLst>
          </p:cNvPr>
          <p:cNvSpPr txBox="1">
            <a:spLocks noGrp="1"/>
          </p:cNvSpPr>
          <p:nvPr>
            <p:ph type="ctrTitle"/>
          </p:nvPr>
        </p:nvSpPr>
        <p:spPr>
          <a:xfrm>
            <a:off x="212639" y="157862"/>
            <a:ext cx="7900225" cy="455981"/>
          </a:xfrm>
          <a:prstGeom prst="rect">
            <a:avLst/>
          </a:prstGeom>
          <a:noFill/>
          <a:ln>
            <a:noFill/>
          </a:ln>
        </p:spPr>
        <p:txBody>
          <a:bodyPr spcFirstLastPara="1" wrap="square" lIns="91425" tIns="45700" rIns="91425" bIns="45700" anchor="b" anchorCtr="0">
            <a:noAutofit/>
          </a:bodyPr>
          <a:lstStyle/>
          <a:p>
            <a:pPr algn="l"/>
            <a:r>
              <a:rPr lang="pt-PT" sz="2800" b="1" dirty="0">
                <a:latin typeface="Trebuchet MS" panose="020B0603020202020204" pitchFamily="34" charset="0"/>
              </a:rPr>
              <a:t>7. </a:t>
            </a:r>
            <a:r>
              <a:rPr lang="en-US" sz="2800" b="1" dirty="0">
                <a:solidFill>
                  <a:schemeClr val="tx1"/>
                </a:solidFill>
                <a:latin typeface="Trebuchet MS" panose="020B0603020202020204" pitchFamily="34" charset="0"/>
              </a:rPr>
              <a:t>Small Group Discussion guide</a:t>
            </a:r>
            <a:endParaRPr lang="pt-PT" sz="2800" b="1" dirty="0">
              <a:latin typeface="Trebuchet MS" panose="020B0603020202020204" pitchFamily="34" charset="0"/>
            </a:endParaRPr>
          </a:p>
        </p:txBody>
      </p:sp>
      <p:sp>
        <p:nvSpPr>
          <p:cNvPr id="3" name="Google Shape;104;p2">
            <a:extLst>
              <a:ext uri="{FF2B5EF4-FFF2-40B4-BE49-F238E27FC236}">
                <a16:creationId xmlns:a16="http://schemas.microsoft.com/office/drawing/2014/main" id="{2FDE7EB9-A0B1-2BA9-D908-3E4769CC1193}"/>
              </a:ext>
            </a:extLst>
          </p:cNvPr>
          <p:cNvSpPr/>
          <p:nvPr/>
        </p:nvSpPr>
        <p:spPr>
          <a:xfrm>
            <a:off x="354074" y="585828"/>
            <a:ext cx="6343262" cy="18288"/>
          </a:xfrm>
          <a:custGeom>
            <a:avLst/>
            <a:gdLst/>
            <a:ahLst/>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4" name="Google Shape;95;p1">
            <a:extLst>
              <a:ext uri="{FF2B5EF4-FFF2-40B4-BE49-F238E27FC236}">
                <a16:creationId xmlns:a16="http://schemas.microsoft.com/office/drawing/2014/main" id="{38C2F388-E804-3DB1-D85B-F067A8A06B9A}"/>
              </a:ext>
            </a:extLst>
          </p:cNvPr>
          <p:cNvPicPr preferRelativeResize="0"/>
          <p:nvPr/>
        </p:nvPicPr>
        <p:blipFill rotWithShape="1">
          <a:blip r:embed="rId3"/>
          <a:srcRect/>
          <a:stretch/>
        </p:blipFill>
        <p:spPr>
          <a:xfrm>
            <a:off x="9116568" y="321261"/>
            <a:ext cx="2531478" cy="565708"/>
          </a:xfrm>
          <a:prstGeom prst="rect">
            <a:avLst/>
          </a:prstGeom>
          <a:noFill/>
          <a:ln>
            <a:noFill/>
          </a:ln>
        </p:spPr>
      </p:pic>
      <p:sp>
        <p:nvSpPr>
          <p:cNvPr id="6" name="Content Placeholder 2">
            <a:extLst>
              <a:ext uri="{FF2B5EF4-FFF2-40B4-BE49-F238E27FC236}">
                <a16:creationId xmlns:a16="http://schemas.microsoft.com/office/drawing/2014/main" id="{0C091B1D-715D-60B9-5408-278665596271}"/>
              </a:ext>
            </a:extLst>
          </p:cNvPr>
          <p:cNvSpPr txBox="1">
            <a:spLocks/>
          </p:cNvSpPr>
          <p:nvPr/>
        </p:nvSpPr>
        <p:spPr>
          <a:xfrm>
            <a:off x="398230" y="743116"/>
            <a:ext cx="11401422" cy="462224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0" indent="0">
              <a:spcBef>
                <a:spcPts val="800"/>
              </a:spcBef>
            </a:pPr>
            <a:r>
              <a:rPr lang="en-US" b="1" dirty="0">
                <a:solidFill>
                  <a:srgbClr val="002060"/>
                </a:solidFill>
                <a:effectLst>
                  <a:outerShdw blurRad="38100" dist="38100" dir="2700000" algn="tl">
                    <a:srgbClr val="000000">
                      <a:alpha val="43137"/>
                    </a:srgbClr>
                  </a:outerShdw>
                </a:effectLst>
                <a:latin typeface="Trebuchet MS" panose="020B0603020202020204" pitchFamily="34" charset="0"/>
                <a:cs typeface="Arial" panose="020B0604020202020204" pitchFamily="34" charset="0"/>
              </a:rPr>
              <a:t>Part 1</a:t>
            </a:r>
          </a:p>
          <a:p>
            <a:pPr marL="0" indent="0">
              <a:spcBef>
                <a:spcPts val="800"/>
              </a:spcBef>
            </a:pPr>
            <a:r>
              <a:rPr lang="en-US" b="1" dirty="0">
                <a:solidFill>
                  <a:schemeClr val="tx1">
                    <a:lumMod val="75000"/>
                    <a:lumOff val="25000"/>
                  </a:schemeClr>
                </a:solidFill>
                <a:effectLst>
                  <a:outerShdw blurRad="38100" dist="38100" dir="2700000" algn="tl">
                    <a:srgbClr val="000000">
                      <a:alpha val="43137"/>
                    </a:srgbClr>
                  </a:outerShdw>
                </a:effectLst>
                <a:latin typeface="Trebuchet MS" panose="020B0603020202020204" pitchFamily="34" charset="0"/>
                <a:cs typeface="Arial" panose="020B0604020202020204" pitchFamily="34" charset="0"/>
              </a:rPr>
              <a:t>Forming small groups</a:t>
            </a:r>
          </a:p>
          <a:p>
            <a:pPr marL="393700" indent="-342900" algn="just" fontAlgn="base">
              <a:spcBef>
                <a:spcPts val="0"/>
              </a:spcBef>
              <a:buFont typeface="Wingdings" panose="05000000000000000000" pitchFamily="2" charset="2"/>
              <a:buChar char="§"/>
            </a:pPr>
            <a:r>
              <a:rPr lang="en-US" dirty="0">
                <a:solidFill>
                  <a:schemeClr val="tx1">
                    <a:lumMod val="75000"/>
                    <a:lumOff val="25000"/>
                  </a:schemeClr>
                </a:solidFill>
                <a:latin typeface="Trebuchet MS" panose="020B0603020202020204" pitchFamily="34" charset="0"/>
                <a:cs typeface="Arial" panose="020B0604020202020204" pitchFamily="34" charset="0"/>
              </a:rPr>
              <a:t>Appoint a </a:t>
            </a:r>
            <a:r>
              <a:rPr lang="en-US" dirty="0" err="1">
                <a:solidFill>
                  <a:schemeClr val="tx1">
                    <a:lumMod val="75000"/>
                    <a:lumOff val="25000"/>
                  </a:schemeClr>
                </a:solidFill>
                <a:latin typeface="Trebuchet MS" panose="020B0603020202020204" pitchFamily="34" charset="0"/>
                <a:cs typeface="Arial" panose="020B0604020202020204" pitchFamily="34" charset="0"/>
              </a:rPr>
              <a:t>pointperson</a:t>
            </a:r>
            <a:r>
              <a:rPr lang="en-US" dirty="0">
                <a:solidFill>
                  <a:schemeClr val="tx1">
                    <a:lumMod val="75000"/>
                    <a:lumOff val="25000"/>
                  </a:schemeClr>
                </a:solidFill>
                <a:latin typeface="Trebuchet MS" panose="020B0603020202020204" pitchFamily="34" charset="0"/>
                <a:cs typeface="Arial" panose="020B0604020202020204" pitchFamily="34" charset="0"/>
              </a:rPr>
              <a:t> to present the group's ideas (preferably taking notes and jotting down ideas). Appoint a moderator (to manage the time for discussion among everyone).</a:t>
            </a:r>
          </a:p>
          <a:p>
            <a:pPr marL="50800" indent="0" fontAlgn="base">
              <a:spcBef>
                <a:spcPts val="0"/>
              </a:spcBef>
            </a:pPr>
            <a:br>
              <a:rPr lang="pt-PT" dirty="0">
                <a:effectLst>
                  <a:outerShdw blurRad="38100" dist="38100" dir="2700000" algn="tl">
                    <a:srgbClr val="000000">
                      <a:alpha val="43137"/>
                    </a:srgbClr>
                  </a:outerShdw>
                </a:effectLst>
                <a:latin typeface="Trebuchet MS" panose="020B0603020202020204" pitchFamily="34" charset="0"/>
                <a:cs typeface="Arial" panose="020B0604020202020204" pitchFamily="34" charset="0"/>
              </a:rPr>
            </a:br>
            <a:r>
              <a:rPr lang="pt-PT" b="1" dirty="0" err="1">
                <a:solidFill>
                  <a:schemeClr val="tx1">
                    <a:lumMod val="75000"/>
                    <a:lumOff val="25000"/>
                  </a:schemeClr>
                </a:solidFill>
                <a:effectLst>
                  <a:outerShdw blurRad="38100" dist="38100" dir="2700000" algn="tl">
                    <a:srgbClr val="000000">
                      <a:alpha val="43137"/>
                    </a:srgbClr>
                  </a:outerShdw>
                </a:effectLst>
                <a:latin typeface="Trebuchet MS" panose="020B0603020202020204" pitchFamily="34" charset="0"/>
                <a:cs typeface="Arial" panose="020B0604020202020204" pitchFamily="34" charset="0"/>
              </a:rPr>
              <a:t>Answers</a:t>
            </a:r>
            <a:r>
              <a:rPr lang="pt-PT" b="1" dirty="0">
                <a:solidFill>
                  <a:schemeClr val="tx1">
                    <a:lumMod val="75000"/>
                    <a:lumOff val="25000"/>
                  </a:schemeClr>
                </a:solidFill>
                <a:effectLst>
                  <a:outerShdw blurRad="38100" dist="38100" dir="2700000" algn="tl">
                    <a:srgbClr val="000000">
                      <a:alpha val="43137"/>
                    </a:srgbClr>
                  </a:outerShdw>
                </a:effectLst>
                <a:latin typeface="Trebuchet MS" panose="020B0603020202020204" pitchFamily="34" charset="0"/>
                <a:cs typeface="Arial" panose="020B0604020202020204" pitchFamily="34" charset="0"/>
              </a:rPr>
              <a:t>/</a:t>
            </a:r>
            <a:r>
              <a:rPr lang="pt-PT" b="1" dirty="0" err="1">
                <a:solidFill>
                  <a:schemeClr val="tx1">
                    <a:lumMod val="75000"/>
                    <a:lumOff val="25000"/>
                  </a:schemeClr>
                </a:solidFill>
                <a:effectLst>
                  <a:outerShdw blurRad="38100" dist="38100" dir="2700000" algn="tl">
                    <a:srgbClr val="000000">
                      <a:alpha val="43137"/>
                    </a:srgbClr>
                  </a:outerShdw>
                </a:effectLst>
                <a:latin typeface="Trebuchet MS" panose="020B0603020202020204" pitchFamily="34" charset="0"/>
                <a:cs typeface="Arial" panose="020B0604020202020204" pitchFamily="34" charset="0"/>
              </a:rPr>
              <a:t>ideas</a:t>
            </a:r>
            <a:r>
              <a:rPr lang="pt-PT" b="1" dirty="0">
                <a:solidFill>
                  <a:schemeClr val="tx1">
                    <a:lumMod val="75000"/>
                    <a:lumOff val="25000"/>
                  </a:schemeClr>
                </a:solidFill>
                <a:effectLst>
                  <a:outerShdw blurRad="38100" dist="38100" dir="2700000" algn="tl">
                    <a:srgbClr val="000000">
                      <a:alpha val="43137"/>
                    </a:srgbClr>
                  </a:outerShdw>
                </a:effectLst>
                <a:latin typeface="Trebuchet MS" panose="020B0603020202020204" pitchFamily="34" charset="0"/>
                <a:cs typeface="Arial" panose="020B0604020202020204" pitchFamily="34" charset="0"/>
              </a:rPr>
              <a:t>:</a:t>
            </a:r>
          </a:p>
          <a:p>
            <a:pPr marL="0" indent="0" algn="just">
              <a:spcBef>
                <a:spcPts val="0"/>
              </a:spcBef>
            </a:pPr>
            <a:endParaRPr lang="pt-PT" dirty="0">
              <a:latin typeface="Trebuchet MS" panose="020B0603020202020204" pitchFamily="34" charset="0"/>
              <a:cs typeface="Arial" panose="020B0604020202020204" pitchFamily="34" charset="0"/>
            </a:endParaRPr>
          </a:p>
          <a:p>
            <a:pPr algn="just">
              <a:spcBef>
                <a:spcPts val="0"/>
              </a:spcBef>
              <a:buFont typeface="Wingdings" panose="05000000000000000000" pitchFamily="2" charset="2"/>
              <a:buChar char="§"/>
            </a:pPr>
            <a:r>
              <a:rPr lang="en-US" dirty="0">
                <a:solidFill>
                  <a:schemeClr val="tx1">
                    <a:lumMod val="75000"/>
                    <a:lumOff val="25000"/>
                  </a:schemeClr>
                </a:solidFill>
                <a:latin typeface="Trebuchet MS" panose="020B0603020202020204" pitchFamily="34" charset="0"/>
                <a:cs typeface="Arial" panose="020B0604020202020204" pitchFamily="34" charset="0"/>
              </a:rPr>
              <a:t>Each group should answer each of the questions with ideas they believe could improve the topic of discussion</a:t>
            </a:r>
            <a:r>
              <a:rPr lang="pt-PT" dirty="0">
                <a:solidFill>
                  <a:schemeClr val="tx1">
                    <a:lumMod val="75000"/>
                    <a:lumOff val="25000"/>
                  </a:schemeClr>
                </a:solidFill>
                <a:latin typeface="Trebuchet MS" panose="020B0603020202020204" pitchFamily="34" charset="0"/>
                <a:cs typeface="Arial" panose="020B0604020202020204" pitchFamily="34" charset="0"/>
              </a:rPr>
              <a:t>. </a:t>
            </a:r>
            <a:r>
              <a:rPr lang="pt-PT" b="1" dirty="0">
                <a:solidFill>
                  <a:schemeClr val="tx1">
                    <a:lumMod val="75000"/>
                    <a:lumOff val="25000"/>
                  </a:schemeClr>
                </a:solidFill>
                <a:latin typeface="Trebuchet MS" panose="020B0603020202020204" pitchFamily="34" charset="0"/>
                <a:cs typeface="Arial" panose="020B0604020202020204" pitchFamily="34" charset="0"/>
              </a:rPr>
              <a:t>(00:20 </a:t>
            </a:r>
            <a:r>
              <a:rPr lang="pt-PT" b="1" dirty="0" err="1">
                <a:solidFill>
                  <a:schemeClr val="tx1">
                    <a:lumMod val="75000"/>
                    <a:lumOff val="25000"/>
                  </a:schemeClr>
                </a:solidFill>
                <a:latin typeface="Trebuchet MS" panose="020B0603020202020204" pitchFamily="34" charset="0"/>
                <a:cs typeface="Arial" panose="020B0604020202020204" pitchFamily="34" charset="0"/>
              </a:rPr>
              <a:t>minuts</a:t>
            </a:r>
            <a:r>
              <a:rPr lang="pt-PT" b="1" dirty="0">
                <a:solidFill>
                  <a:schemeClr val="tx1">
                    <a:lumMod val="75000"/>
                    <a:lumOff val="25000"/>
                  </a:schemeClr>
                </a:solidFill>
                <a:latin typeface="Trebuchet MS" panose="020B0603020202020204" pitchFamily="34" charset="0"/>
                <a:cs typeface="Arial" panose="020B0604020202020204" pitchFamily="34" charset="0"/>
              </a:rPr>
              <a:t>)</a:t>
            </a:r>
          </a:p>
          <a:p>
            <a:pPr marL="0" indent="0">
              <a:spcBef>
                <a:spcPts val="0"/>
              </a:spcBef>
            </a:pPr>
            <a:endParaRPr lang="en-US" b="1" dirty="0">
              <a:solidFill>
                <a:srgbClr val="000000"/>
              </a:solidFill>
              <a:effectLst>
                <a:outerShdw blurRad="38100" dist="38100" dir="2700000" algn="tl">
                  <a:srgbClr val="000000">
                    <a:alpha val="43137"/>
                  </a:srgbClr>
                </a:outerShdw>
              </a:effectLst>
              <a:latin typeface="Trebuchet MS" panose="020B0603020202020204" pitchFamily="34" charset="0"/>
              <a:cs typeface="Arial" panose="020B0604020202020204" pitchFamily="34" charset="0"/>
            </a:endParaRPr>
          </a:p>
          <a:p>
            <a:pPr marL="0" indent="0">
              <a:spcBef>
                <a:spcPts val="0"/>
              </a:spcBef>
            </a:pPr>
            <a:r>
              <a:rPr lang="en-US" b="1" dirty="0">
                <a:solidFill>
                  <a:srgbClr val="002060"/>
                </a:solidFill>
                <a:effectLst>
                  <a:outerShdw blurRad="38100" dist="38100" dir="2700000" algn="tl">
                    <a:srgbClr val="000000">
                      <a:alpha val="43137"/>
                    </a:srgbClr>
                  </a:outerShdw>
                </a:effectLst>
                <a:latin typeface="Trebuchet MS" panose="020B0603020202020204" pitchFamily="34" charset="0"/>
                <a:cs typeface="Arial" panose="020B0604020202020204" pitchFamily="34" charset="0"/>
              </a:rPr>
              <a:t>Part 2</a:t>
            </a:r>
            <a:br>
              <a:rPr lang="pt-PT" dirty="0">
                <a:effectLst>
                  <a:outerShdw blurRad="38100" dist="38100" dir="2700000" algn="tl">
                    <a:srgbClr val="000000">
                      <a:alpha val="43137"/>
                    </a:srgbClr>
                  </a:outerShdw>
                </a:effectLst>
                <a:latin typeface="Trebuchet MS" panose="020B0603020202020204" pitchFamily="34" charset="0"/>
                <a:cs typeface="Arial" panose="020B0604020202020204" pitchFamily="34" charset="0"/>
              </a:rPr>
            </a:br>
            <a:r>
              <a:rPr lang="pt-PT" b="1" dirty="0" err="1">
                <a:solidFill>
                  <a:schemeClr val="tx1">
                    <a:lumMod val="75000"/>
                    <a:lumOff val="25000"/>
                  </a:schemeClr>
                </a:solidFill>
                <a:effectLst>
                  <a:outerShdw blurRad="38100" dist="38100" dir="2700000" algn="tl">
                    <a:srgbClr val="000000">
                      <a:alpha val="43137"/>
                    </a:srgbClr>
                  </a:outerShdw>
                </a:effectLst>
                <a:latin typeface="Trebuchet MS" panose="020B0603020202020204" pitchFamily="34" charset="0"/>
                <a:cs typeface="Arial" panose="020B0604020202020204" pitchFamily="34" charset="0"/>
              </a:rPr>
              <a:t>Conclusion</a:t>
            </a:r>
            <a:r>
              <a:rPr lang="pt-PT" b="1" dirty="0">
                <a:solidFill>
                  <a:schemeClr val="tx1">
                    <a:lumMod val="75000"/>
                    <a:lumOff val="25000"/>
                  </a:schemeClr>
                </a:solidFill>
                <a:effectLst>
                  <a:outerShdw blurRad="38100" dist="38100" dir="2700000" algn="tl">
                    <a:srgbClr val="000000">
                      <a:alpha val="43137"/>
                    </a:srgbClr>
                  </a:outerShdw>
                </a:effectLst>
                <a:latin typeface="Trebuchet MS" panose="020B0603020202020204" pitchFamily="34" charset="0"/>
                <a:cs typeface="Arial" panose="020B0604020202020204" pitchFamily="34" charset="0"/>
              </a:rPr>
              <a:t>:</a:t>
            </a:r>
          </a:p>
          <a:p>
            <a:pPr marL="0" indent="0">
              <a:spcBef>
                <a:spcPts val="0"/>
              </a:spcBef>
            </a:pPr>
            <a:endParaRPr lang="pt-PT" b="1" dirty="0">
              <a:solidFill>
                <a:schemeClr val="tx1">
                  <a:lumMod val="75000"/>
                  <a:lumOff val="25000"/>
                </a:schemeClr>
              </a:solidFill>
              <a:latin typeface="Trebuchet MS" panose="020B0603020202020204" pitchFamily="34" charset="0"/>
              <a:cs typeface="Arial" panose="020B0604020202020204" pitchFamily="34" charset="0"/>
            </a:endParaRPr>
          </a:p>
          <a:p>
            <a:pPr>
              <a:spcBef>
                <a:spcPts val="0"/>
              </a:spcBef>
              <a:buFont typeface="Arial" panose="020B0604020202020204" pitchFamily="34" charset="0"/>
              <a:buChar char="►"/>
            </a:pPr>
            <a:r>
              <a:rPr lang="en-US" dirty="0">
                <a:solidFill>
                  <a:schemeClr val="tx1">
                    <a:lumMod val="75000"/>
                    <a:lumOff val="25000"/>
                  </a:schemeClr>
                </a:solidFill>
                <a:latin typeface="Trebuchet MS" panose="020B0603020202020204" pitchFamily="34" charset="0"/>
                <a:cs typeface="Arial" panose="020B0604020202020204" pitchFamily="34" charset="0"/>
              </a:rPr>
              <a:t>Presentation of each group's ideas and </a:t>
            </a:r>
            <a:r>
              <a:rPr lang="en-US" dirty="0" err="1">
                <a:solidFill>
                  <a:schemeClr val="tx1">
                    <a:lumMod val="75000"/>
                    <a:lumOff val="25000"/>
                  </a:schemeClr>
                </a:solidFill>
                <a:latin typeface="Trebuchet MS" panose="020B0603020202020204" pitchFamily="34" charset="0"/>
                <a:cs typeface="Arial" panose="020B0604020202020204" pitchFamily="34" charset="0"/>
              </a:rPr>
              <a:t>conslusions</a:t>
            </a:r>
            <a:r>
              <a:rPr lang="en-US" dirty="0">
                <a:solidFill>
                  <a:schemeClr val="tx1">
                    <a:lumMod val="75000"/>
                    <a:lumOff val="25000"/>
                  </a:schemeClr>
                </a:solidFill>
                <a:latin typeface="Trebuchet MS" panose="020B0603020202020204" pitchFamily="34" charset="0"/>
                <a:cs typeface="Arial" panose="020B0604020202020204" pitchFamily="34" charset="0"/>
              </a:rPr>
              <a:t> </a:t>
            </a:r>
            <a:r>
              <a:rPr lang="pt-PT" b="1" dirty="0">
                <a:solidFill>
                  <a:schemeClr val="tx1">
                    <a:lumMod val="75000"/>
                    <a:lumOff val="25000"/>
                  </a:schemeClr>
                </a:solidFill>
                <a:latin typeface="Trebuchet MS" panose="020B0603020202020204" pitchFamily="34" charset="0"/>
                <a:cs typeface="Arial" panose="020B0604020202020204" pitchFamily="34" charset="0"/>
              </a:rPr>
              <a:t>(00:20 </a:t>
            </a:r>
            <a:r>
              <a:rPr lang="pt-PT" b="1" dirty="0" err="1">
                <a:solidFill>
                  <a:schemeClr val="tx1">
                    <a:lumMod val="75000"/>
                    <a:lumOff val="25000"/>
                  </a:schemeClr>
                </a:solidFill>
                <a:latin typeface="Trebuchet MS" panose="020B0603020202020204" pitchFamily="34" charset="0"/>
                <a:cs typeface="Arial" panose="020B0604020202020204" pitchFamily="34" charset="0"/>
              </a:rPr>
              <a:t>minuts</a:t>
            </a:r>
            <a:r>
              <a:rPr lang="pt-PT" b="1" dirty="0">
                <a:solidFill>
                  <a:schemeClr val="tx1">
                    <a:lumMod val="75000"/>
                    <a:lumOff val="25000"/>
                  </a:schemeClr>
                </a:solidFill>
                <a:latin typeface="Trebuchet MS" panose="020B0603020202020204" pitchFamily="34" charset="0"/>
                <a:cs typeface="Arial" panose="020B0604020202020204" pitchFamily="34" charset="0"/>
              </a:rPr>
              <a:t>)</a:t>
            </a:r>
            <a:endParaRPr lang="pt-PT" b="1" dirty="0">
              <a:solidFill>
                <a:srgbClr val="000000"/>
              </a:solidFill>
              <a:latin typeface="Trebuchet MS" panose="020B0603020202020204" pitchFamily="34" charset="0"/>
              <a:cs typeface="Arial" panose="020B0604020202020204" pitchFamily="34" charset="0"/>
            </a:endParaRPr>
          </a:p>
          <a:p>
            <a:pPr marL="0" indent="0"/>
            <a:endParaRPr lang="en-US" b="1" dirty="0">
              <a:solidFill>
                <a:srgbClr val="FF0000"/>
              </a:solidFill>
              <a:latin typeface="Trebuchet MS" panose="020B0603020202020204" pitchFamily="34" charset="0"/>
            </a:endParaRPr>
          </a:p>
        </p:txBody>
      </p:sp>
    </p:spTree>
    <p:extLst>
      <p:ext uri="{BB962C8B-B14F-4D97-AF65-F5344CB8AC3E}">
        <p14:creationId xmlns:p14="http://schemas.microsoft.com/office/powerpoint/2010/main" val="542580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1">
          <a:extLst>
            <a:ext uri="{FF2B5EF4-FFF2-40B4-BE49-F238E27FC236}">
              <a16:creationId xmlns:a16="http://schemas.microsoft.com/office/drawing/2014/main" id="{34F3F326-FBE5-8BC1-2E7F-11822D6325CC}"/>
            </a:ext>
          </a:extLst>
        </p:cNvPr>
        <p:cNvGrpSpPr/>
        <p:nvPr/>
      </p:nvGrpSpPr>
      <p:grpSpPr>
        <a:xfrm>
          <a:off x="0" y="0"/>
          <a:ext cx="0" cy="0"/>
          <a:chOff x="0" y="0"/>
          <a:chExt cx="0" cy="0"/>
        </a:xfrm>
      </p:grpSpPr>
      <p:sp>
        <p:nvSpPr>
          <p:cNvPr id="103" name="Google Shape;103;p2">
            <a:extLst>
              <a:ext uri="{FF2B5EF4-FFF2-40B4-BE49-F238E27FC236}">
                <a16:creationId xmlns:a16="http://schemas.microsoft.com/office/drawing/2014/main" id="{D1BECB82-56EC-0E71-69AC-5F54DA477189}"/>
              </a:ext>
            </a:extLst>
          </p:cNvPr>
          <p:cNvSpPr txBox="1">
            <a:spLocks noGrp="1"/>
          </p:cNvSpPr>
          <p:nvPr>
            <p:ph type="ctrTitle"/>
          </p:nvPr>
        </p:nvSpPr>
        <p:spPr>
          <a:xfrm>
            <a:off x="87547" y="220468"/>
            <a:ext cx="7900225" cy="313234"/>
          </a:xfrm>
          <a:prstGeom prst="rect">
            <a:avLst/>
          </a:prstGeom>
          <a:noFill/>
          <a:ln>
            <a:noFill/>
          </a:ln>
        </p:spPr>
        <p:txBody>
          <a:bodyPr spcFirstLastPara="1" wrap="square" lIns="91425" tIns="45700" rIns="91425" bIns="45700" anchor="b" anchorCtr="0">
            <a:noAutofit/>
          </a:bodyPr>
          <a:lstStyle/>
          <a:p>
            <a:pPr algn="l"/>
            <a:r>
              <a:rPr lang="pt-PT" sz="2800" b="1" dirty="0">
                <a:latin typeface="Trebuchet MS" panose="020B0603020202020204" pitchFamily="34" charset="0"/>
              </a:rPr>
              <a:t>8. Conclusão</a:t>
            </a:r>
          </a:p>
        </p:txBody>
      </p:sp>
      <p:sp>
        <p:nvSpPr>
          <p:cNvPr id="3" name="Google Shape;104;p2">
            <a:extLst>
              <a:ext uri="{FF2B5EF4-FFF2-40B4-BE49-F238E27FC236}">
                <a16:creationId xmlns:a16="http://schemas.microsoft.com/office/drawing/2014/main" id="{7ECC4321-ABFA-7C9D-7DD3-DB00AD52E674}"/>
              </a:ext>
            </a:extLst>
          </p:cNvPr>
          <p:cNvSpPr/>
          <p:nvPr/>
        </p:nvSpPr>
        <p:spPr>
          <a:xfrm>
            <a:off x="247068" y="456508"/>
            <a:ext cx="6343262" cy="18288"/>
          </a:xfrm>
          <a:custGeom>
            <a:avLst/>
            <a:gdLst/>
            <a:ahLst/>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4" name="Google Shape;95;p1">
            <a:extLst>
              <a:ext uri="{FF2B5EF4-FFF2-40B4-BE49-F238E27FC236}">
                <a16:creationId xmlns:a16="http://schemas.microsoft.com/office/drawing/2014/main" id="{59CE4798-F3A0-ED58-F493-73BCCA771ED1}"/>
              </a:ext>
            </a:extLst>
          </p:cNvPr>
          <p:cNvPicPr preferRelativeResize="0"/>
          <p:nvPr/>
        </p:nvPicPr>
        <p:blipFill rotWithShape="1">
          <a:blip r:embed="rId3"/>
          <a:srcRect/>
          <a:stretch/>
        </p:blipFill>
        <p:spPr>
          <a:xfrm>
            <a:off x="9116568" y="321261"/>
            <a:ext cx="2531478" cy="565708"/>
          </a:xfrm>
          <a:prstGeom prst="rect">
            <a:avLst/>
          </a:prstGeom>
          <a:noFill/>
          <a:ln>
            <a:noFill/>
          </a:ln>
        </p:spPr>
      </p:pic>
      <p:sp>
        <p:nvSpPr>
          <p:cNvPr id="12" name="TextBox 1">
            <a:extLst>
              <a:ext uri="{FF2B5EF4-FFF2-40B4-BE49-F238E27FC236}">
                <a16:creationId xmlns:a16="http://schemas.microsoft.com/office/drawing/2014/main" id="{B8743BF2-6C1E-9CD3-03D9-025E00F5ED41}"/>
              </a:ext>
            </a:extLst>
          </p:cNvPr>
          <p:cNvSpPr txBox="1"/>
          <p:nvPr/>
        </p:nvSpPr>
        <p:spPr>
          <a:xfrm>
            <a:off x="385572" y="1406661"/>
            <a:ext cx="11420856" cy="4338367"/>
          </a:xfrm>
          <a:prstGeom prst="rect">
            <a:avLst/>
          </a:prstGeom>
          <a:noFill/>
        </p:spPr>
        <p:txBody>
          <a:bodyPr wrap="square" rtlCol="0">
            <a:spAutoFit/>
          </a:bodyPr>
          <a:lstStyle/>
          <a:p>
            <a:pPr>
              <a:lnSpc>
                <a:spcPct val="150000"/>
              </a:lnSpc>
              <a:spcBef>
                <a:spcPts val="2400"/>
              </a:spcBef>
            </a:pPr>
            <a:r>
              <a:rPr lang="en-US" sz="4400" dirty="0">
                <a:solidFill>
                  <a:schemeClr val="tx1">
                    <a:lumMod val="75000"/>
                    <a:lumOff val="25000"/>
                  </a:schemeClr>
                </a:solidFill>
                <a:latin typeface="Trebuchet MS" panose="020B0603020202020204" pitchFamily="34" charset="0"/>
                <a:ea typeface="Arial Unicode MS" panose="020B0604020202020204" pitchFamily="34" charset="-128"/>
                <a:cs typeface="Helvetica" pitchFamily="2" charset="0"/>
              </a:rPr>
              <a:t>Let's hear your discussions. </a:t>
            </a:r>
          </a:p>
          <a:p>
            <a:pPr>
              <a:lnSpc>
                <a:spcPct val="150000"/>
              </a:lnSpc>
              <a:spcBef>
                <a:spcPts val="2400"/>
              </a:spcBef>
            </a:pPr>
            <a:r>
              <a:rPr lang="en-US" sz="4400" dirty="0">
                <a:solidFill>
                  <a:schemeClr val="tx1">
                    <a:lumMod val="75000"/>
                    <a:lumOff val="25000"/>
                  </a:schemeClr>
                </a:solidFill>
                <a:latin typeface="Trebuchet MS" panose="020B0603020202020204" pitchFamily="34" charset="0"/>
                <a:ea typeface="Arial Unicode MS" panose="020B0604020202020204" pitchFamily="34" charset="-128"/>
                <a:cs typeface="Helvetica" pitchFamily="2" charset="0"/>
              </a:rPr>
              <a:t>Tell us what example(s) you discussed and some of the solutions you came up with in your group…</a:t>
            </a:r>
            <a:endParaRPr lang="en-US" sz="4400" dirty="0">
              <a:solidFill>
                <a:schemeClr val="tx1">
                  <a:lumMod val="75000"/>
                  <a:lumOff val="25000"/>
                </a:schemeClr>
              </a:solidFill>
              <a:effectLst/>
              <a:latin typeface="Trebuchet MS" panose="020B0603020202020204" pitchFamily="34" charset="0"/>
              <a:ea typeface="Arial Unicode MS" panose="020B0604020202020204" pitchFamily="34" charset="-128"/>
              <a:cs typeface="Helvetica" pitchFamily="2" charset="0"/>
            </a:endParaRPr>
          </a:p>
        </p:txBody>
      </p:sp>
    </p:spTree>
    <p:extLst>
      <p:ext uri="{BB962C8B-B14F-4D97-AF65-F5344CB8AC3E}">
        <p14:creationId xmlns:p14="http://schemas.microsoft.com/office/powerpoint/2010/main" val="28220312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1">
          <a:extLst>
            <a:ext uri="{FF2B5EF4-FFF2-40B4-BE49-F238E27FC236}">
              <a16:creationId xmlns:a16="http://schemas.microsoft.com/office/drawing/2014/main" id="{56DAA0A6-3019-CA6A-0AA4-0D7A9D49C4DB}"/>
            </a:ext>
          </a:extLst>
        </p:cNvPr>
        <p:cNvGrpSpPr/>
        <p:nvPr/>
      </p:nvGrpSpPr>
      <p:grpSpPr>
        <a:xfrm>
          <a:off x="0" y="0"/>
          <a:ext cx="0" cy="0"/>
          <a:chOff x="0" y="0"/>
          <a:chExt cx="0" cy="0"/>
        </a:xfrm>
      </p:grpSpPr>
      <p:sp>
        <p:nvSpPr>
          <p:cNvPr id="103" name="Google Shape;103;p2">
            <a:extLst>
              <a:ext uri="{FF2B5EF4-FFF2-40B4-BE49-F238E27FC236}">
                <a16:creationId xmlns:a16="http://schemas.microsoft.com/office/drawing/2014/main" id="{784590F4-A156-94E1-1BAE-6D96F2184436}"/>
              </a:ext>
            </a:extLst>
          </p:cNvPr>
          <p:cNvSpPr txBox="1">
            <a:spLocks noGrp="1"/>
          </p:cNvSpPr>
          <p:nvPr>
            <p:ph type="ctrTitle"/>
          </p:nvPr>
        </p:nvSpPr>
        <p:spPr>
          <a:xfrm>
            <a:off x="87547" y="220468"/>
            <a:ext cx="7900225" cy="313234"/>
          </a:xfrm>
          <a:prstGeom prst="rect">
            <a:avLst/>
          </a:prstGeom>
          <a:noFill/>
          <a:ln>
            <a:noFill/>
          </a:ln>
        </p:spPr>
        <p:txBody>
          <a:bodyPr spcFirstLastPara="1" wrap="square" lIns="91425" tIns="45700" rIns="91425" bIns="45700" anchor="b" anchorCtr="0">
            <a:noAutofit/>
          </a:bodyPr>
          <a:lstStyle/>
          <a:p>
            <a:pPr algn="l"/>
            <a:r>
              <a:rPr lang="pt-PT" sz="2400" dirty="0">
                <a:latin typeface="Trebuchet MS" panose="020B0603020202020204" pitchFamily="34" charset="0"/>
              </a:rPr>
              <a:t>🔹 </a:t>
            </a:r>
            <a:r>
              <a:rPr lang="pt-PT" sz="2400" b="1" dirty="0">
                <a:latin typeface="Trebuchet MS" panose="020B0603020202020204" pitchFamily="34" charset="0"/>
              </a:rPr>
              <a:t>Final </a:t>
            </a:r>
            <a:r>
              <a:rPr lang="pt-PT" sz="2400" b="1" dirty="0" err="1">
                <a:latin typeface="Trebuchet MS" panose="020B0603020202020204" pitchFamily="34" charset="0"/>
              </a:rPr>
              <a:t>Message</a:t>
            </a:r>
            <a:endParaRPr lang="pt-PT" sz="2400" b="1" dirty="0">
              <a:latin typeface="Trebuchet MS" panose="020B0603020202020204" pitchFamily="34" charset="0"/>
            </a:endParaRPr>
          </a:p>
        </p:txBody>
      </p:sp>
      <p:sp>
        <p:nvSpPr>
          <p:cNvPr id="3" name="Google Shape;104;p2">
            <a:extLst>
              <a:ext uri="{FF2B5EF4-FFF2-40B4-BE49-F238E27FC236}">
                <a16:creationId xmlns:a16="http://schemas.microsoft.com/office/drawing/2014/main" id="{B0FFDD87-7F58-F507-05BD-16212254A54D}"/>
              </a:ext>
            </a:extLst>
          </p:cNvPr>
          <p:cNvSpPr/>
          <p:nvPr/>
        </p:nvSpPr>
        <p:spPr>
          <a:xfrm>
            <a:off x="247068" y="456508"/>
            <a:ext cx="6343262" cy="18288"/>
          </a:xfrm>
          <a:custGeom>
            <a:avLst/>
            <a:gdLst/>
            <a:ahLst/>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4" name="Google Shape;95;p1">
            <a:extLst>
              <a:ext uri="{FF2B5EF4-FFF2-40B4-BE49-F238E27FC236}">
                <a16:creationId xmlns:a16="http://schemas.microsoft.com/office/drawing/2014/main" id="{863CCFE3-3789-7CD8-8FD7-AFA2F12AC155}"/>
              </a:ext>
            </a:extLst>
          </p:cNvPr>
          <p:cNvPicPr preferRelativeResize="0"/>
          <p:nvPr/>
        </p:nvPicPr>
        <p:blipFill rotWithShape="1">
          <a:blip r:embed="rId3"/>
          <a:srcRect/>
          <a:stretch/>
        </p:blipFill>
        <p:spPr>
          <a:xfrm>
            <a:off x="9116568" y="321261"/>
            <a:ext cx="2531478" cy="565708"/>
          </a:xfrm>
          <a:prstGeom prst="rect">
            <a:avLst/>
          </a:prstGeom>
          <a:noFill/>
          <a:ln>
            <a:noFill/>
          </a:ln>
        </p:spPr>
      </p:pic>
      <p:sp>
        <p:nvSpPr>
          <p:cNvPr id="6" name="Google Shape;105;p2">
            <a:extLst>
              <a:ext uri="{FF2B5EF4-FFF2-40B4-BE49-F238E27FC236}">
                <a16:creationId xmlns:a16="http://schemas.microsoft.com/office/drawing/2014/main" id="{D2506918-C18B-A6D8-39E2-2068F7233BA1}"/>
              </a:ext>
            </a:extLst>
          </p:cNvPr>
          <p:cNvSpPr txBox="1">
            <a:spLocks noGrp="1"/>
          </p:cNvSpPr>
          <p:nvPr>
            <p:ph type="subTitle" idx="1"/>
          </p:nvPr>
        </p:nvSpPr>
        <p:spPr>
          <a:xfrm>
            <a:off x="42154" y="710836"/>
            <a:ext cx="12149846" cy="5334287"/>
          </a:xfrm>
          <a:prstGeom prst="rect">
            <a:avLst/>
          </a:prstGeom>
          <a:noFill/>
          <a:ln>
            <a:noFill/>
          </a:ln>
        </p:spPr>
        <p:txBody>
          <a:bodyPr spcFirstLastPara="1" wrap="square" lIns="91425" tIns="45700" rIns="91425" bIns="45700" anchor="t" anchorCtr="0">
            <a:noAutofit/>
          </a:bodyPr>
          <a:lstStyle/>
          <a:p>
            <a:pPr algn="l">
              <a:lnSpc>
                <a:spcPct val="150000"/>
              </a:lnSpc>
            </a:pPr>
            <a:r>
              <a:rPr lang="pt-PT" i="1" dirty="0">
                <a:latin typeface="Trebuchet MS" panose="020B0603020202020204" pitchFamily="34" charset="0"/>
              </a:rPr>
              <a:t>"</a:t>
            </a:r>
            <a:r>
              <a:rPr lang="en-US" i="1" dirty="0">
                <a:latin typeface="Trebuchet MS" panose="020B0603020202020204" pitchFamily="34" charset="0"/>
              </a:rPr>
              <a:t>In NA, we pay our own way to maintain our freedom. By contributing freely, we ensure that we have meetings to attend and support the services that keep NA alive and growing worldwide. Since the groups created the service structure, they also have the responsibility to provide the funds necessary for it to function. By fulfilling this responsibility, they exercise their authority over the structure and ensure that it continues to fulfil its primary purpose: to carry the message to the addict who still suffers.</a:t>
            </a:r>
            <a:r>
              <a:rPr lang="pt-PT" i="1" dirty="0">
                <a:latin typeface="Trebuchet MS" panose="020B0603020202020204" pitchFamily="34" charset="0"/>
              </a:rPr>
              <a:t>.“</a:t>
            </a:r>
          </a:p>
          <a:p>
            <a:pPr algn="l">
              <a:lnSpc>
                <a:spcPct val="150000"/>
              </a:lnSpc>
            </a:pPr>
            <a:r>
              <a:rPr lang="pt-PT" i="1" dirty="0">
                <a:latin typeface="Trebuchet MS" panose="020B0603020202020204" pitchFamily="34" charset="0"/>
              </a:rPr>
              <a:t>(</a:t>
            </a:r>
            <a:r>
              <a:rPr lang="en-US" i="1" dirty="0">
                <a:latin typeface="Trebuchet MS" panose="020B0603020202020204" pitchFamily="34" charset="0"/>
              </a:rPr>
              <a:t>Based on IP 24, IP 28 and the 2</a:t>
            </a:r>
            <a:r>
              <a:rPr lang="en-US" i="1" baseline="30000" dirty="0">
                <a:latin typeface="Trebuchet MS" panose="020B0603020202020204" pitchFamily="34" charset="0"/>
              </a:rPr>
              <a:t>nd</a:t>
            </a:r>
            <a:r>
              <a:rPr lang="en-US" i="1" dirty="0">
                <a:latin typeface="Trebuchet MS" panose="020B0603020202020204" pitchFamily="34" charset="0"/>
              </a:rPr>
              <a:t> Concept for Service</a:t>
            </a:r>
            <a:r>
              <a:rPr lang="pt-PT" i="1" dirty="0">
                <a:latin typeface="Trebuchet MS" panose="020B0603020202020204" pitchFamily="34" charset="0"/>
              </a:rPr>
              <a:t>)</a:t>
            </a:r>
            <a:endParaRPr lang="pt-PT" dirty="0">
              <a:latin typeface="Trebuchet MS" panose="020B0603020202020204" pitchFamily="34" charset="0"/>
            </a:endParaRPr>
          </a:p>
          <a:p>
            <a:pPr algn="l">
              <a:buNone/>
            </a:pPr>
            <a:endParaRPr lang="pt-PT" sz="3200" dirty="0">
              <a:latin typeface="+mn-lt"/>
            </a:endParaRPr>
          </a:p>
        </p:txBody>
      </p:sp>
      <p:sp>
        <p:nvSpPr>
          <p:cNvPr id="5" name="CaixaDeTexto 4">
            <a:extLst>
              <a:ext uri="{FF2B5EF4-FFF2-40B4-BE49-F238E27FC236}">
                <a16:creationId xmlns:a16="http://schemas.microsoft.com/office/drawing/2014/main" id="{E9B77106-BB15-2DA4-B273-0DD753482AB0}"/>
              </a:ext>
            </a:extLst>
          </p:cNvPr>
          <p:cNvSpPr txBox="1"/>
          <p:nvPr/>
        </p:nvSpPr>
        <p:spPr>
          <a:xfrm>
            <a:off x="2967228" y="3275112"/>
            <a:ext cx="6153912" cy="307777"/>
          </a:xfrm>
          <a:prstGeom prst="rect">
            <a:avLst/>
          </a:prstGeom>
          <a:noFill/>
        </p:spPr>
        <p:txBody>
          <a:bodyPr wrap="square">
            <a:spAutoFit/>
          </a:bodyPr>
          <a:lstStyle/>
          <a:p>
            <a:r>
              <a:rPr lang="pt-PT" b="0" dirty="0">
                <a:effectLst/>
              </a:rPr>
              <a:t> </a:t>
            </a:r>
            <a:endParaRPr lang="pt-PT" dirty="0"/>
          </a:p>
        </p:txBody>
      </p:sp>
    </p:spTree>
    <p:extLst>
      <p:ext uri="{BB962C8B-B14F-4D97-AF65-F5344CB8AC3E}">
        <p14:creationId xmlns:p14="http://schemas.microsoft.com/office/powerpoint/2010/main" val="1982062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50204B"/>
        </a:solidFill>
        <a:effectLst/>
      </p:bgPr>
    </p:bg>
    <p:spTree>
      <p:nvGrpSpPr>
        <p:cNvPr id="1" name="Shape 259"/>
        <p:cNvGrpSpPr/>
        <p:nvPr/>
      </p:nvGrpSpPr>
      <p:grpSpPr>
        <a:xfrm>
          <a:off x="0" y="0"/>
          <a:ext cx="0" cy="0"/>
          <a:chOff x="0" y="0"/>
          <a:chExt cx="0" cy="0"/>
        </a:xfrm>
      </p:grpSpPr>
      <p:pic>
        <p:nvPicPr>
          <p:cNvPr id="5" name="Imagem 4">
            <a:extLst>
              <a:ext uri="{FF2B5EF4-FFF2-40B4-BE49-F238E27FC236}">
                <a16:creationId xmlns:a16="http://schemas.microsoft.com/office/drawing/2014/main" id="{0B0A30F6-3FEF-C5CF-6387-837706C49D7B}"/>
              </a:ext>
            </a:extLst>
          </p:cNvPr>
          <p:cNvPicPr>
            <a:picLocks noChangeAspect="1"/>
          </p:cNvPicPr>
          <p:nvPr/>
        </p:nvPicPr>
        <p:blipFill>
          <a:blip r:embed="rId3"/>
          <a:stretch>
            <a:fillRect/>
          </a:stretch>
        </p:blipFill>
        <p:spPr>
          <a:xfrm>
            <a:off x="9220130" y="533057"/>
            <a:ext cx="1746388" cy="2604155"/>
          </a:xfrm>
          <a:prstGeom prst="rect">
            <a:avLst/>
          </a:prstGeom>
        </p:spPr>
      </p:pic>
      <p:pic>
        <p:nvPicPr>
          <p:cNvPr id="1030" name="Picture 6" descr="How to Host a Quiz – Wayground for Business">
            <a:extLst>
              <a:ext uri="{FF2B5EF4-FFF2-40B4-BE49-F238E27FC236}">
                <a16:creationId xmlns:a16="http://schemas.microsoft.com/office/drawing/2014/main" id="{89125805-4A01-7154-B09F-5DB9DEFF19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071" y="533056"/>
            <a:ext cx="7397906" cy="3595883"/>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m 5">
            <a:extLst>
              <a:ext uri="{FF2B5EF4-FFF2-40B4-BE49-F238E27FC236}">
                <a16:creationId xmlns:a16="http://schemas.microsoft.com/office/drawing/2014/main" id="{2A5357EE-16A2-A78F-C626-32042822116B}"/>
              </a:ext>
            </a:extLst>
          </p:cNvPr>
          <p:cNvPicPr>
            <a:picLocks noChangeAspect="1"/>
          </p:cNvPicPr>
          <p:nvPr/>
        </p:nvPicPr>
        <p:blipFill>
          <a:blip r:embed="rId5"/>
          <a:stretch>
            <a:fillRect/>
          </a:stretch>
        </p:blipFill>
        <p:spPr>
          <a:xfrm>
            <a:off x="4440025" y="3048624"/>
            <a:ext cx="7478598" cy="348521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1000"/>
                                        <p:tgtEl>
                                          <p:spTgt spid="1030"/>
                                        </p:tgtEl>
                                      </p:cBhvr>
                                    </p:animEffect>
                                    <p:anim calcmode="lin" valueType="num">
                                      <p:cBhvr>
                                        <p:cTn id="8" dur="1000" fill="hold"/>
                                        <p:tgtEl>
                                          <p:spTgt spid="1030"/>
                                        </p:tgtEl>
                                        <p:attrNameLst>
                                          <p:attrName>ppt_x</p:attrName>
                                        </p:attrNameLst>
                                      </p:cBhvr>
                                      <p:tavLst>
                                        <p:tav tm="0">
                                          <p:val>
                                            <p:strVal val="#ppt_x"/>
                                          </p:val>
                                        </p:tav>
                                        <p:tav tm="100000">
                                          <p:val>
                                            <p:strVal val="#ppt_x"/>
                                          </p:val>
                                        </p:tav>
                                      </p:tavLst>
                                    </p:anim>
                                    <p:anim calcmode="lin" valueType="num">
                                      <p:cBhvr>
                                        <p:cTn id="9"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9"/>
        <p:cNvGrpSpPr/>
        <p:nvPr/>
      </p:nvGrpSpPr>
      <p:grpSpPr>
        <a:xfrm>
          <a:off x="0" y="0"/>
          <a:ext cx="0" cy="0"/>
          <a:chOff x="0" y="0"/>
          <a:chExt cx="0" cy="0"/>
        </a:xfrm>
      </p:grpSpPr>
      <p:pic>
        <p:nvPicPr>
          <p:cNvPr id="280" name="Google Shape;280;g2e75931b982_0_19" descr="A person waving at a blue door&#10;&#10;Description automatically generated"/>
          <p:cNvPicPr preferRelativeResize="0"/>
          <p:nvPr/>
        </p:nvPicPr>
        <p:blipFill rotWithShape="1">
          <a:blip r:embed="rId3">
            <a:alphaModFix/>
          </a:blip>
          <a:srcRect l="10610" t="6050" r="17160"/>
          <a:stretch/>
        </p:blipFill>
        <p:spPr>
          <a:xfrm>
            <a:off x="5845855" y="0"/>
            <a:ext cx="6346147" cy="6878759"/>
          </a:xfrm>
          <a:prstGeom prst="rect">
            <a:avLst/>
          </a:prstGeom>
          <a:noFill/>
          <a:ln>
            <a:noFill/>
          </a:ln>
        </p:spPr>
      </p:pic>
      <p:sp>
        <p:nvSpPr>
          <p:cNvPr id="281" name="Google Shape;281;g2e75931b982_0_19"/>
          <p:cNvSpPr txBox="1"/>
          <p:nvPr/>
        </p:nvSpPr>
        <p:spPr>
          <a:xfrm>
            <a:off x="496200" y="3200625"/>
            <a:ext cx="55998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0" i="0" u="none" strike="noStrike" cap="none" dirty="0">
                <a:solidFill>
                  <a:schemeClr val="dk1"/>
                </a:solidFill>
                <a:latin typeface="Century Gothic"/>
                <a:ea typeface="Century Gothic"/>
                <a:cs typeface="Century Gothic"/>
                <a:sym typeface="Century Gothic"/>
              </a:rPr>
              <a:t>Thank You!</a:t>
            </a:r>
            <a:endParaRPr sz="4000" b="0" i="0" u="none" strike="noStrike" cap="none" dirty="0">
              <a:solidFill>
                <a:schemeClr val="dk1"/>
              </a:solidFill>
              <a:latin typeface="Calibri"/>
              <a:ea typeface="Calibri"/>
              <a:cs typeface="Calibri"/>
              <a:sym typeface="Calibri"/>
            </a:endParaRPr>
          </a:p>
        </p:txBody>
      </p:sp>
      <p:pic>
        <p:nvPicPr>
          <p:cNvPr id="282" name="Google Shape;282;g2e75931b982_0_19"/>
          <p:cNvPicPr preferRelativeResize="0"/>
          <p:nvPr/>
        </p:nvPicPr>
        <p:blipFill rotWithShape="1">
          <a:blip r:embed="rId4">
            <a:alphaModFix/>
          </a:blip>
          <a:srcRect/>
          <a:stretch/>
        </p:blipFill>
        <p:spPr>
          <a:xfrm>
            <a:off x="5101311" y="984305"/>
            <a:ext cx="1989392" cy="5168870"/>
          </a:xfrm>
          <a:prstGeom prst="rect">
            <a:avLst/>
          </a:prstGeom>
          <a:noFill/>
          <a:ln>
            <a:noFill/>
          </a:ln>
        </p:spPr>
      </p:pic>
      <p:pic>
        <p:nvPicPr>
          <p:cNvPr id="284" name="Google Shape;284;g2e75931b982_0_19"/>
          <p:cNvPicPr preferRelativeResize="0"/>
          <p:nvPr/>
        </p:nvPicPr>
        <p:blipFill rotWithShape="1">
          <a:blip r:embed="rId5">
            <a:alphaModFix/>
          </a:blip>
          <a:srcRect/>
          <a:stretch/>
        </p:blipFill>
        <p:spPr>
          <a:xfrm>
            <a:off x="3904488" y="3541845"/>
            <a:ext cx="621926" cy="61128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 name="Fluxograma: Conexão 1">
            <a:extLst>
              <a:ext uri="{FF2B5EF4-FFF2-40B4-BE49-F238E27FC236}">
                <a16:creationId xmlns:a16="http://schemas.microsoft.com/office/drawing/2014/main" id="{105F7CE7-0B96-192E-A526-491D3770A641}"/>
              </a:ext>
            </a:extLst>
          </p:cNvPr>
          <p:cNvSpPr/>
          <p:nvPr/>
        </p:nvSpPr>
        <p:spPr>
          <a:xfrm>
            <a:off x="6278252" y="679478"/>
            <a:ext cx="5765512" cy="5836026"/>
          </a:xfrm>
          <a:prstGeom prst="flowChartConnector">
            <a:avLst/>
          </a:prstGeom>
          <a:blipFill dpi="0" rotWithShape="1">
            <a:blip r:embed="rId2">
              <a:alphaModFix amt="42000"/>
            </a:blip>
            <a:srcRect/>
            <a:stretch>
              <a:fillRect t="-1000"/>
            </a:stretch>
          </a:blipFill>
          <a:ln w="12700">
            <a:noFill/>
          </a:ln>
          <a:effectLst>
            <a:glow rad="127000">
              <a:schemeClr val="accent1">
                <a:alpha val="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 name="Google Shape;103;p2">
            <a:extLst>
              <a:ext uri="{FF2B5EF4-FFF2-40B4-BE49-F238E27FC236}">
                <a16:creationId xmlns:a16="http://schemas.microsoft.com/office/drawing/2014/main" id="{E03462FB-984D-8C52-55B7-253C6B016338}"/>
              </a:ext>
            </a:extLst>
          </p:cNvPr>
          <p:cNvSpPr txBox="1">
            <a:spLocks noGrp="1"/>
          </p:cNvSpPr>
          <p:nvPr>
            <p:ph type="ctrTitle"/>
          </p:nvPr>
        </p:nvSpPr>
        <p:spPr>
          <a:xfrm>
            <a:off x="246750" y="390441"/>
            <a:ext cx="4818888" cy="385217"/>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ts val="5400"/>
              <a:buFont typeface="Calibri"/>
              <a:buNone/>
            </a:pPr>
            <a:r>
              <a:rPr lang="pt-PT" sz="3200" b="1" dirty="0">
                <a:solidFill>
                  <a:schemeClr val="dk1"/>
                </a:solidFill>
                <a:latin typeface="Trebuchet MS" panose="020B0603020202020204" pitchFamily="34" charset="0"/>
                <a:sym typeface="Calibri"/>
              </a:rPr>
              <a:t>Agenda</a:t>
            </a:r>
            <a:endParaRPr sz="3200" dirty="0">
              <a:solidFill>
                <a:schemeClr val="dk1"/>
              </a:solidFill>
              <a:latin typeface="Trebuchet MS" panose="020B0603020202020204" pitchFamily="34" charset="0"/>
              <a:sym typeface="Calibri"/>
            </a:endParaRPr>
          </a:p>
        </p:txBody>
      </p:sp>
      <p:sp>
        <p:nvSpPr>
          <p:cNvPr id="5" name="Google Shape;104;p2">
            <a:extLst>
              <a:ext uri="{FF2B5EF4-FFF2-40B4-BE49-F238E27FC236}">
                <a16:creationId xmlns:a16="http://schemas.microsoft.com/office/drawing/2014/main" id="{7DE22EA8-3360-3B81-0812-00E823D4C36D}"/>
              </a:ext>
            </a:extLst>
          </p:cNvPr>
          <p:cNvSpPr/>
          <p:nvPr/>
        </p:nvSpPr>
        <p:spPr>
          <a:xfrm>
            <a:off x="313425" y="785959"/>
            <a:ext cx="6343262" cy="18288"/>
          </a:xfrm>
          <a:custGeom>
            <a:avLst/>
            <a:gdLst/>
            <a:ahLst/>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 name="Google Shape;105;p2">
            <a:extLst>
              <a:ext uri="{FF2B5EF4-FFF2-40B4-BE49-F238E27FC236}">
                <a16:creationId xmlns:a16="http://schemas.microsoft.com/office/drawing/2014/main" id="{928201F9-5E94-3AEE-5D2D-85D09B7EC12D}"/>
              </a:ext>
            </a:extLst>
          </p:cNvPr>
          <p:cNvSpPr txBox="1">
            <a:spLocks noGrp="1"/>
          </p:cNvSpPr>
          <p:nvPr>
            <p:ph type="subTitle" idx="1"/>
          </p:nvPr>
        </p:nvSpPr>
        <p:spPr>
          <a:xfrm>
            <a:off x="535030" y="830727"/>
            <a:ext cx="8715975" cy="4593429"/>
          </a:xfrm>
          <a:prstGeom prst="rect">
            <a:avLst/>
          </a:prstGeom>
          <a:noFill/>
          <a:ln>
            <a:noFill/>
          </a:ln>
        </p:spPr>
        <p:txBody>
          <a:bodyPr spcFirstLastPara="1" wrap="square" lIns="91425" tIns="45700" rIns="91425" bIns="45700" anchor="t" anchorCtr="0">
            <a:noAutofit/>
          </a:bodyPr>
          <a:lstStyle/>
          <a:p>
            <a:pPr marL="508000" indent="-457200" algn="l">
              <a:lnSpc>
                <a:spcPct val="100000"/>
              </a:lnSpc>
              <a:buAutoNum type="arabicPeriod"/>
            </a:pPr>
            <a:r>
              <a:rPr lang="en-US" b="1" dirty="0">
                <a:solidFill>
                  <a:schemeClr val="tx1"/>
                </a:solidFill>
                <a:latin typeface="Trebuchet MS" panose="020B0603020202020204" pitchFamily="34" charset="0"/>
              </a:rPr>
              <a:t>Introduction</a:t>
            </a:r>
          </a:p>
          <a:p>
            <a:pPr marL="508000" indent="-457200" algn="l">
              <a:lnSpc>
                <a:spcPct val="100000"/>
              </a:lnSpc>
              <a:buAutoNum type="arabicPeriod"/>
            </a:pPr>
            <a:r>
              <a:rPr lang="en-US" b="1" dirty="0">
                <a:solidFill>
                  <a:schemeClr val="tx1"/>
                </a:solidFill>
                <a:latin typeface="Trebuchet MS" panose="020B0603020202020204" pitchFamily="34" charset="0"/>
              </a:rPr>
              <a:t>Spiritual Principles in Self-Support</a:t>
            </a:r>
          </a:p>
          <a:p>
            <a:pPr marL="508000" indent="-457200" algn="l">
              <a:lnSpc>
                <a:spcPct val="100000"/>
              </a:lnSpc>
              <a:buAutoNum type="arabicPeriod"/>
            </a:pPr>
            <a:r>
              <a:rPr lang="en-US" b="1" dirty="0">
                <a:solidFill>
                  <a:schemeClr val="tx1"/>
                </a:solidFill>
                <a:latin typeface="Trebuchet MS" panose="020B0603020202020204" pitchFamily="34" charset="0"/>
              </a:rPr>
              <a:t>The Flow of Funds in NA</a:t>
            </a:r>
          </a:p>
          <a:p>
            <a:pPr marL="508000" indent="-457200" algn="l">
              <a:lnSpc>
                <a:spcPct val="100000"/>
              </a:lnSpc>
              <a:buAutoNum type="arabicPeriod"/>
            </a:pPr>
            <a:r>
              <a:rPr lang="en-US" b="1" dirty="0">
                <a:solidFill>
                  <a:schemeClr val="tx1"/>
                </a:solidFill>
                <a:latin typeface="Trebuchet MS" panose="020B0603020202020204" pitchFamily="34" charset="0"/>
              </a:rPr>
              <a:t>The Concept 2 and Group Responsibility</a:t>
            </a:r>
          </a:p>
          <a:p>
            <a:pPr marL="508000" indent="-457200" algn="l">
              <a:lnSpc>
                <a:spcPct val="100000"/>
              </a:lnSpc>
              <a:buAutoNum type="arabicPeriod"/>
            </a:pPr>
            <a:r>
              <a:rPr lang="en-US" b="1" dirty="0">
                <a:solidFill>
                  <a:schemeClr val="tx1"/>
                </a:solidFill>
                <a:latin typeface="Trebuchet MS" panose="020B0603020202020204" pitchFamily="34" charset="0"/>
              </a:rPr>
              <a:t>General Discussion</a:t>
            </a:r>
          </a:p>
          <a:p>
            <a:pPr marL="508000" indent="-457200" algn="l">
              <a:lnSpc>
                <a:spcPct val="100000"/>
              </a:lnSpc>
              <a:buAutoNum type="arabicPeriod"/>
            </a:pPr>
            <a:r>
              <a:rPr lang="en-US" b="1" dirty="0">
                <a:solidFill>
                  <a:schemeClr val="tx1"/>
                </a:solidFill>
                <a:latin typeface="Trebuchet MS" panose="020B0603020202020204" pitchFamily="34" charset="0"/>
              </a:rPr>
              <a:t>Withholding of funds : Risks and Consequences</a:t>
            </a:r>
          </a:p>
          <a:p>
            <a:pPr marL="508000" indent="-457200" algn="l">
              <a:lnSpc>
                <a:spcPct val="100000"/>
              </a:lnSpc>
              <a:buAutoNum type="arabicPeriod"/>
            </a:pPr>
            <a:r>
              <a:rPr lang="en-US" b="1" dirty="0">
                <a:solidFill>
                  <a:schemeClr val="tx1"/>
                </a:solidFill>
                <a:latin typeface="Trebuchet MS" panose="020B0603020202020204" pitchFamily="34" charset="0"/>
              </a:rPr>
              <a:t>How can we avoid unnecessary withholding of funds?</a:t>
            </a:r>
          </a:p>
          <a:p>
            <a:pPr marL="508000" indent="-457200" algn="l">
              <a:lnSpc>
                <a:spcPct val="100000"/>
              </a:lnSpc>
              <a:buAutoNum type="arabicPeriod"/>
            </a:pPr>
            <a:r>
              <a:rPr lang="en-US" b="1" dirty="0">
                <a:solidFill>
                  <a:schemeClr val="tx1"/>
                </a:solidFill>
                <a:latin typeface="Trebuchet MS" panose="020B0603020202020204" pitchFamily="34" charset="0"/>
              </a:rPr>
              <a:t>Small Group Discussion</a:t>
            </a:r>
          </a:p>
          <a:p>
            <a:pPr marL="508000" indent="-457200" algn="l">
              <a:lnSpc>
                <a:spcPct val="100000"/>
              </a:lnSpc>
              <a:buAutoNum type="arabicPeriod"/>
            </a:pPr>
            <a:r>
              <a:rPr lang="en-US" b="1" dirty="0">
                <a:solidFill>
                  <a:schemeClr val="tx1"/>
                </a:solidFill>
                <a:latin typeface="Trebuchet MS" panose="020B0603020202020204" pitchFamily="34" charset="0"/>
              </a:rPr>
              <a:t>Conclusions</a:t>
            </a:r>
          </a:p>
          <a:p>
            <a:pPr marL="508000" indent="-457200" algn="l">
              <a:lnSpc>
                <a:spcPct val="100000"/>
              </a:lnSpc>
              <a:buAutoNum type="arabicPeriod"/>
            </a:pPr>
            <a:r>
              <a:rPr lang="en-US" b="1" dirty="0">
                <a:solidFill>
                  <a:schemeClr val="tx1"/>
                </a:solidFill>
                <a:latin typeface="Trebuchet MS" panose="020B0603020202020204" pitchFamily="34" charset="0"/>
              </a:rPr>
              <a:t>Surprise Game</a:t>
            </a:r>
          </a:p>
          <a:p>
            <a:pPr marL="508000" indent="-457200" algn="l">
              <a:lnSpc>
                <a:spcPct val="100000"/>
              </a:lnSpc>
              <a:buAutoNum type="arabicPeriod"/>
            </a:pPr>
            <a:r>
              <a:rPr lang="en-US" b="1" dirty="0">
                <a:solidFill>
                  <a:schemeClr val="tx1"/>
                </a:solidFill>
                <a:latin typeface="Trebuchet MS" panose="020B0603020202020204" pitchFamily="34" charset="0"/>
              </a:rPr>
              <a:t>Closing</a:t>
            </a:r>
            <a:endParaRPr lang="pt-PT" b="1" dirty="0">
              <a:solidFill>
                <a:schemeClr val="tx1"/>
              </a:solidFill>
              <a:latin typeface="Trebuchet MS" panose="020B0603020202020204" pitchFamily="34" charset="0"/>
            </a:endParaRPr>
          </a:p>
        </p:txBody>
      </p:sp>
      <p:sp>
        <p:nvSpPr>
          <p:cNvPr id="7" name="CaixaDeTexto 6">
            <a:extLst>
              <a:ext uri="{FF2B5EF4-FFF2-40B4-BE49-F238E27FC236}">
                <a16:creationId xmlns:a16="http://schemas.microsoft.com/office/drawing/2014/main" id="{8742A92D-E812-C4DB-4CA4-2579958E61E5}"/>
              </a:ext>
            </a:extLst>
          </p:cNvPr>
          <p:cNvSpPr txBox="1"/>
          <p:nvPr/>
        </p:nvSpPr>
        <p:spPr>
          <a:xfrm>
            <a:off x="8871986" y="5008657"/>
            <a:ext cx="1591767" cy="830997"/>
          </a:xfrm>
          <a:prstGeom prst="rect">
            <a:avLst/>
          </a:prstGeom>
          <a:solidFill>
            <a:schemeClr val="bg1">
              <a:alpha val="44000"/>
            </a:schemeClr>
          </a:solidFill>
        </p:spPr>
        <p:txBody>
          <a:bodyPr wrap="square" rtlCol="0">
            <a:spAutoFit/>
          </a:bodyPr>
          <a:lstStyle/>
          <a:p>
            <a:r>
              <a:rPr lang="pt-PT" sz="2400" b="1" dirty="0">
                <a:solidFill>
                  <a:srgbClr val="002060"/>
                </a:solidFill>
                <a:effectLst>
                  <a:outerShdw blurRad="38100" dist="38100" dir="2700000" algn="tl">
                    <a:srgbClr val="000000">
                      <a:alpha val="43137"/>
                    </a:srgbClr>
                  </a:outerShdw>
                </a:effectLst>
                <a:latin typeface="Trebuchet MS" panose="020B0603020202020204" pitchFamily="34" charset="0"/>
              </a:rPr>
              <a:t>Duração: 01:30H</a:t>
            </a:r>
            <a:endParaRPr lang="pt-PT" sz="2400" dirty="0">
              <a:solidFill>
                <a:srgbClr val="002060"/>
              </a:solidFill>
              <a:effectLst>
                <a:outerShdw blurRad="38100" dist="38100" dir="2700000" algn="tl">
                  <a:srgbClr val="000000">
                    <a:alpha val="43137"/>
                  </a:srgbClr>
                </a:outerShdw>
              </a:effectLst>
              <a:latin typeface="Trebuchet MS" panose="020B0603020202020204" pitchFamily="34" charset="0"/>
            </a:endParaRPr>
          </a:p>
        </p:txBody>
      </p:sp>
      <p:pic>
        <p:nvPicPr>
          <p:cNvPr id="3" name="Google Shape;95;p1">
            <a:extLst>
              <a:ext uri="{FF2B5EF4-FFF2-40B4-BE49-F238E27FC236}">
                <a16:creationId xmlns:a16="http://schemas.microsoft.com/office/drawing/2014/main" id="{FF5E1FC7-F935-D9A0-0D55-7C146F56F963}"/>
              </a:ext>
            </a:extLst>
          </p:cNvPr>
          <p:cNvPicPr preferRelativeResize="0"/>
          <p:nvPr/>
        </p:nvPicPr>
        <p:blipFill rotWithShape="1">
          <a:blip r:embed="rId3"/>
          <a:srcRect/>
          <a:stretch/>
        </p:blipFill>
        <p:spPr>
          <a:xfrm>
            <a:off x="9116568" y="321261"/>
            <a:ext cx="2531478" cy="565708"/>
          </a:xfrm>
          <a:prstGeom prst="rect">
            <a:avLst/>
          </a:prstGeom>
          <a:noFill/>
          <a:ln>
            <a:noFill/>
          </a:ln>
        </p:spPr>
      </p:pic>
    </p:spTree>
    <p:extLst>
      <p:ext uri="{BB962C8B-B14F-4D97-AF65-F5344CB8AC3E}">
        <p14:creationId xmlns:p14="http://schemas.microsoft.com/office/powerpoint/2010/main" val="4175100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a:extLst>
            <a:ext uri="{FF2B5EF4-FFF2-40B4-BE49-F238E27FC236}">
              <a16:creationId xmlns:a16="http://schemas.microsoft.com/office/drawing/2014/main" id="{D3A8B974-0F8D-9ED0-DD55-765B926E7270}"/>
            </a:ext>
          </a:extLst>
        </p:cNvPr>
        <p:cNvGrpSpPr/>
        <p:nvPr/>
      </p:nvGrpSpPr>
      <p:grpSpPr>
        <a:xfrm>
          <a:off x="0" y="0"/>
          <a:ext cx="0" cy="0"/>
          <a:chOff x="0" y="0"/>
          <a:chExt cx="0" cy="0"/>
        </a:xfrm>
      </p:grpSpPr>
      <p:sp>
        <p:nvSpPr>
          <p:cNvPr id="4" name="Google Shape;103;p2">
            <a:extLst>
              <a:ext uri="{FF2B5EF4-FFF2-40B4-BE49-F238E27FC236}">
                <a16:creationId xmlns:a16="http://schemas.microsoft.com/office/drawing/2014/main" id="{5622C772-A75A-DF9F-0AA2-7E2C5AFFB2E5}"/>
              </a:ext>
            </a:extLst>
          </p:cNvPr>
          <p:cNvSpPr txBox="1">
            <a:spLocks noGrp="1"/>
          </p:cNvSpPr>
          <p:nvPr>
            <p:ph type="ctrTitle"/>
          </p:nvPr>
        </p:nvSpPr>
        <p:spPr>
          <a:xfrm>
            <a:off x="246750" y="390441"/>
            <a:ext cx="4818888" cy="385217"/>
          </a:xfrm>
          <a:prstGeom prst="rect">
            <a:avLst/>
          </a:prstGeom>
          <a:noFill/>
          <a:ln>
            <a:noFill/>
          </a:ln>
        </p:spPr>
        <p:txBody>
          <a:bodyPr spcFirstLastPara="1" wrap="square" lIns="91425" tIns="45700" rIns="91425" bIns="45700" anchor="b" anchorCtr="0">
            <a:normAutofit fontScale="90000"/>
          </a:bodyPr>
          <a:lstStyle/>
          <a:p>
            <a:pPr lvl="0" algn="l">
              <a:buSzPts val="5400"/>
            </a:pPr>
            <a:r>
              <a:rPr lang="pt-PT" sz="3200" b="1" dirty="0">
                <a:latin typeface="Trebuchet MS" panose="020B0603020202020204" pitchFamily="34" charset="0"/>
              </a:rPr>
              <a:t>1. </a:t>
            </a:r>
            <a:r>
              <a:rPr lang="pt-PT" sz="3200" b="1" dirty="0" err="1">
                <a:latin typeface="Trebuchet MS" panose="020B0603020202020204" pitchFamily="34" charset="0"/>
              </a:rPr>
              <a:t>Introduction</a:t>
            </a:r>
            <a:endParaRPr sz="3200" dirty="0">
              <a:solidFill>
                <a:schemeClr val="dk1"/>
              </a:solidFill>
              <a:latin typeface="Trebuchet MS" panose="020B0603020202020204" pitchFamily="34" charset="0"/>
              <a:sym typeface="Calibri"/>
            </a:endParaRPr>
          </a:p>
        </p:txBody>
      </p:sp>
      <p:sp>
        <p:nvSpPr>
          <p:cNvPr id="5" name="Google Shape;104;p2">
            <a:extLst>
              <a:ext uri="{FF2B5EF4-FFF2-40B4-BE49-F238E27FC236}">
                <a16:creationId xmlns:a16="http://schemas.microsoft.com/office/drawing/2014/main" id="{71C29382-B856-BCCA-A6C9-04A3D5F42E99}"/>
              </a:ext>
            </a:extLst>
          </p:cNvPr>
          <p:cNvSpPr/>
          <p:nvPr/>
        </p:nvSpPr>
        <p:spPr>
          <a:xfrm>
            <a:off x="313425" y="785959"/>
            <a:ext cx="6343262" cy="18288"/>
          </a:xfrm>
          <a:custGeom>
            <a:avLst/>
            <a:gdLst/>
            <a:ahLst/>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 name="CaixaDeTexto 9">
            <a:extLst>
              <a:ext uri="{FF2B5EF4-FFF2-40B4-BE49-F238E27FC236}">
                <a16:creationId xmlns:a16="http://schemas.microsoft.com/office/drawing/2014/main" id="{6B3164DE-170F-6CFF-0967-D665F2441039}"/>
              </a:ext>
            </a:extLst>
          </p:cNvPr>
          <p:cNvSpPr txBox="1"/>
          <p:nvPr/>
        </p:nvSpPr>
        <p:spPr>
          <a:xfrm>
            <a:off x="246750" y="1082952"/>
            <a:ext cx="11687584" cy="4744697"/>
          </a:xfrm>
          <a:prstGeom prst="rect">
            <a:avLst/>
          </a:prstGeom>
          <a:noFill/>
        </p:spPr>
        <p:txBody>
          <a:bodyPr wrap="square">
            <a:spAutoFit/>
          </a:bodyPr>
          <a:lstStyle/>
          <a:p>
            <a:pPr>
              <a:lnSpc>
                <a:spcPct val="150000"/>
              </a:lnSpc>
            </a:pPr>
            <a:r>
              <a:rPr lang="pt-PT" sz="3200" b="1" dirty="0" err="1">
                <a:solidFill>
                  <a:schemeClr val="tx1">
                    <a:lumMod val="75000"/>
                    <a:lumOff val="25000"/>
                  </a:schemeClr>
                </a:solidFill>
                <a:latin typeface="Trebuchet MS" panose="020B0603020202020204" pitchFamily="34" charset="0"/>
              </a:rPr>
              <a:t>Why</a:t>
            </a:r>
            <a:r>
              <a:rPr lang="pt-PT" sz="3200" b="1" dirty="0">
                <a:solidFill>
                  <a:schemeClr val="tx1">
                    <a:lumMod val="75000"/>
                    <a:lumOff val="25000"/>
                  </a:schemeClr>
                </a:solidFill>
                <a:latin typeface="Trebuchet MS" panose="020B0603020202020204" pitchFamily="34" charset="0"/>
              </a:rPr>
              <a:t> </a:t>
            </a:r>
            <a:r>
              <a:rPr lang="pt-PT" sz="3200" b="1" dirty="0" err="1">
                <a:solidFill>
                  <a:schemeClr val="tx1">
                    <a:lumMod val="75000"/>
                    <a:lumOff val="25000"/>
                  </a:schemeClr>
                </a:solidFill>
                <a:latin typeface="Trebuchet MS" panose="020B0603020202020204" pitchFamily="34" charset="0"/>
              </a:rPr>
              <a:t>this</a:t>
            </a:r>
            <a:r>
              <a:rPr lang="pt-PT" sz="3200" b="1" dirty="0">
                <a:solidFill>
                  <a:schemeClr val="tx1">
                    <a:lumMod val="75000"/>
                    <a:lumOff val="25000"/>
                  </a:schemeClr>
                </a:solidFill>
                <a:latin typeface="Trebuchet MS" panose="020B0603020202020204" pitchFamily="34" charset="0"/>
              </a:rPr>
              <a:t> </a:t>
            </a:r>
            <a:r>
              <a:rPr lang="pt-PT" sz="3200" b="1" dirty="0" err="1">
                <a:solidFill>
                  <a:schemeClr val="tx1">
                    <a:lumMod val="75000"/>
                    <a:lumOff val="25000"/>
                  </a:schemeClr>
                </a:solidFill>
                <a:latin typeface="Trebuchet MS" panose="020B0603020202020204" pitchFamily="34" charset="0"/>
              </a:rPr>
              <a:t>topic</a:t>
            </a:r>
            <a:r>
              <a:rPr lang="pt-PT" sz="3200" b="1" dirty="0">
                <a:solidFill>
                  <a:schemeClr val="tx1">
                    <a:lumMod val="75000"/>
                    <a:lumOff val="25000"/>
                  </a:schemeClr>
                </a:solidFill>
                <a:latin typeface="Trebuchet MS" panose="020B0603020202020204" pitchFamily="34" charset="0"/>
              </a:rPr>
              <a:t>?</a:t>
            </a:r>
            <a:br>
              <a:rPr lang="pt-PT" sz="2000" dirty="0">
                <a:solidFill>
                  <a:schemeClr val="tx1">
                    <a:lumMod val="75000"/>
                    <a:lumOff val="25000"/>
                  </a:schemeClr>
                </a:solidFill>
                <a:latin typeface="Trebuchet MS" panose="020B0603020202020204" pitchFamily="34" charset="0"/>
              </a:rPr>
            </a:br>
            <a:r>
              <a:rPr lang="en-US" sz="2000" dirty="0">
                <a:solidFill>
                  <a:schemeClr val="tx1">
                    <a:lumMod val="75000"/>
                    <a:lumOff val="25000"/>
                  </a:schemeClr>
                </a:solidFill>
                <a:latin typeface="Trebuchet MS" panose="020B0603020202020204" pitchFamily="34" charset="0"/>
              </a:rPr>
              <a:t>In NA, our purpose is simple: </a:t>
            </a:r>
            <a:r>
              <a:rPr lang="en-US" sz="2000" b="1" dirty="0">
                <a:solidFill>
                  <a:schemeClr val="tx1">
                    <a:lumMod val="75000"/>
                    <a:lumOff val="25000"/>
                  </a:schemeClr>
                </a:solidFill>
                <a:latin typeface="Trebuchet MS" panose="020B0603020202020204" pitchFamily="34" charset="0"/>
              </a:rPr>
              <a:t>to carry the message to the addict who still suffers</a:t>
            </a:r>
            <a:r>
              <a:rPr lang="en-US" sz="2000" dirty="0">
                <a:solidFill>
                  <a:schemeClr val="tx1">
                    <a:lumMod val="75000"/>
                    <a:lumOff val="25000"/>
                  </a:schemeClr>
                </a:solidFill>
                <a:latin typeface="Trebuchet MS" panose="020B0603020202020204" pitchFamily="34" charset="0"/>
              </a:rPr>
              <a:t>. But for this to happen, it is essential that our services function effectively, efficiently, transparently, and within the principles of fellowship.</a:t>
            </a:r>
          </a:p>
          <a:p>
            <a:pPr>
              <a:lnSpc>
                <a:spcPct val="150000"/>
              </a:lnSpc>
            </a:pPr>
            <a:r>
              <a:rPr lang="pt-PT" sz="3200" b="1" dirty="0">
                <a:solidFill>
                  <a:schemeClr val="tx1">
                    <a:lumMod val="75000"/>
                    <a:lumOff val="25000"/>
                  </a:schemeClr>
                </a:solidFill>
                <a:latin typeface="Trebuchet MS" panose="020B0603020202020204" pitchFamily="34" charset="0"/>
              </a:rPr>
              <a:t>Workshop </a:t>
            </a:r>
            <a:r>
              <a:rPr lang="pt-PT" sz="3200" b="1" dirty="0" err="1">
                <a:solidFill>
                  <a:schemeClr val="tx1">
                    <a:lumMod val="75000"/>
                    <a:lumOff val="25000"/>
                  </a:schemeClr>
                </a:solidFill>
                <a:latin typeface="Trebuchet MS" panose="020B0603020202020204" pitchFamily="34" charset="0"/>
              </a:rPr>
              <a:t>Objectives</a:t>
            </a:r>
            <a:r>
              <a:rPr lang="pt-PT" sz="3200" b="1" dirty="0">
                <a:solidFill>
                  <a:schemeClr val="tx1">
                    <a:lumMod val="75000"/>
                    <a:lumOff val="25000"/>
                  </a:schemeClr>
                </a:solidFill>
                <a:latin typeface="Trebuchet MS" panose="020B0603020202020204" pitchFamily="34" charset="0"/>
              </a:rPr>
              <a:t>:</a:t>
            </a:r>
            <a:br>
              <a:rPr lang="pt-PT" sz="2000" dirty="0">
                <a:solidFill>
                  <a:schemeClr val="tx1">
                    <a:lumMod val="75000"/>
                    <a:lumOff val="25000"/>
                  </a:schemeClr>
                </a:solidFill>
                <a:latin typeface="Trebuchet MS" panose="020B0603020202020204" pitchFamily="34" charset="0"/>
              </a:rPr>
            </a:br>
            <a:r>
              <a:rPr lang="pt-PT" sz="2000" dirty="0">
                <a:solidFill>
                  <a:schemeClr val="tx1">
                    <a:lumMod val="75000"/>
                    <a:lumOff val="25000"/>
                  </a:schemeClr>
                </a:solidFill>
                <a:latin typeface="Trebuchet MS" panose="020B0603020202020204" pitchFamily="34" charset="0"/>
              </a:rPr>
              <a:t>✅ </a:t>
            </a:r>
            <a:r>
              <a:rPr lang="en-US" sz="2000" dirty="0">
                <a:solidFill>
                  <a:schemeClr val="tx1">
                    <a:lumMod val="75000"/>
                    <a:lumOff val="25000"/>
                  </a:schemeClr>
                </a:solidFill>
                <a:latin typeface="Trebuchet MS" panose="020B0603020202020204" pitchFamily="34" charset="0"/>
              </a:rPr>
              <a:t>Raise awareness among members about the importance of self-sustainability</a:t>
            </a:r>
            <a:r>
              <a:rPr lang="pt-PT" sz="2000" dirty="0">
                <a:solidFill>
                  <a:schemeClr val="tx1">
                    <a:lumMod val="75000"/>
                    <a:lumOff val="25000"/>
                  </a:schemeClr>
                </a:solidFill>
                <a:latin typeface="Trebuchet MS" panose="020B0603020202020204" pitchFamily="34" charset="0"/>
              </a:rPr>
              <a:t>;</a:t>
            </a:r>
            <a:br>
              <a:rPr lang="pt-PT" sz="2000" dirty="0">
                <a:solidFill>
                  <a:schemeClr val="tx1">
                    <a:lumMod val="75000"/>
                    <a:lumOff val="25000"/>
                  </a:schemeClr>
                </a:solidFill>
                <a:latin typeface="Trebuchet MS" panose="020B0603020202020204" pitchFamily="34" charset="0"/>
              </a:rPr>
            </a:br>
            <a:r>
              <a:rPr lang="pt-PT" sz="2000" dirty="0">
                <a:solidFill>
                  <a:schemeClr val="tx1">
                    <a:lumMod val="75000"/>
                    <a:lumOff val="25000"/>
                  </a:schemeClr>
                </a:solidFill>
                <a:latin typeface="Trebuchet MS" panose="020B0603020202020204" pitchFamily="34" charset="0"/>
              </a:rPr>
              <a:t>✅ </a:t>
            </a:r>
            <a:r>
              <a:rPr lang="en-US" sz="2000" dirty="0">
                <a:solidFill>
                  <a:schemeClr val="tx1">
                    <a:lumMod val="75000"/>
                    <a:lumOff val="25000"/>
                  </a:schemeClr>
                </a:solidFill>
                <a:latin typeface="Trebuchet MS" panose="020B0603020202020204" pitchFamily="34" charset="0"/>
              </a:rPr>
              <a:t>Understanding how money circulates within the NA structure</a:t>
            </a:r>
            <a:r>
              <a:rPr lang="pt-PT" sz="2000" dirty="0">
                <a:solidFill>
                  <a:schemeClr val="tx1">
                    <a:lumMod val="75000"/>
                    <a:lumOff val="25000"/>
                  </a:schemeClr>
                </a:solidFill>
                <a:latin typeface="Trebuchet MS" panose="020B0603020202020204" pitchFamily="34" charset="0"/>
              </a:rPr>
              <a:t>;</a:t>
            </a:r>
            <a:br>
              <a:rPr lang="pt-PT" sz="2000" dirty="0">
                <a:solidFill>
                  <a:schemeClr val="tx1">
                    <a:lumMod val="75000"/>
                    <a:lumOff val="25000"/>
                  </a:schemeClr>
                </a:solidFill>
                <a:latin typeface="Trebuchet MS" panose="020B0603020202020204" pitchFamily="34" charset="0"/>
              </a:rPr>
            </a:br>
            <a:r>
              <a:rPr lang="pt-PT" sz="2000" dirty="0">
                <a:solidFill>
                  <a:schemeClr val="tx1">
                    <a:lumMod val="75000"/>
                    <a:lumOff val="25000"/>
                  </a:schemeClr>
                </a:solidFill>
                <a:latin typeface="Trebuchet MS" panose="020B0603020202020204" pitchFamily="34" charset="0"/>
              </a:rPr>
              <a:t>✅ </a:t>
            </a:r>
            <a:r>
              <a:rPr lang="en-US" sz="2000" dirty="0">
                <a:solidFill>
                  <a:schemeClr val="tx1">
                    <a:lumMod val="75000"/>
                    <a:lumOff val="25000"/>
                  </a:schemeClr>
                </a:solidFill>
                <a:latin typeface="Trebuchet MS" panose="020B0603020202020204" pitchFamily="34" charset="0"/>
              </a:rPr>
              <a:t>Explore how we can better apply the principles of </a:t>
            </a:r>
            <a:r>
              <a:rPr lang="en-US" sz="2000" b="1" dirty="0">
                <a:solidFill>
                  <a:schemeClr val="tx1">
                    <a:lumMod val="75000"/>
                    <a:lumOff val="25000"/>
                  </a:schemeClr>
                </a:solidFill>
                <a:latin typeface="Trebuchet MS" panose="020B0603020202020204" pitchFamily="34" charset="0"/>
              </a:rPr>
              <a:t>Tradition 7 </a:t>
            </a:r>
            <a:r>
              <a:rPr lang="en-US" sz="2000" dirty="0">
                <a:solidFill>
                  <a:schemeClr val="tx1">
                    <a:lumMod val="75000"/>
                    <a:lumOff val="25000"/>
                  </a:schemeClr>
                </a:solidFill>
                <a:latin typeface="Trebuchet MS" panose="020B0603020202020204" pitchFamily="34" charset="0"/>
              </a:rPr>
              <a:t>in our services.</a:t>
            </a:r>
            <a:r>
              <a:rPr lang="pt-PT" sz="2000" dirty="0">
                <a:solidFill>
                  <a:schemeClr val="tx1">
                    <a:lumMod val="75000"/>
                    <a:lumOff val="25000"/>
                  </a:schemeClr>
                </a:solidFill>
                <a:latin typeface="Trebuchet MS" panose="020B0603020202020204" pitchFamily="34" charset="0"/>
              </a:rPr>
              <a:t>;</a:t>
            </a:r>
            <a:br>
              <a:rPr lang="pt-PT" sz="2000" dirty="0">
                <a:solidFill>
                  <a:schemeClr val="tx1">
                    <a:lumMod val="75000"/>
                    <a:lumOff val="25000"/>
                  </a:schemeClr>
                </a:solidFill>
                <a:latin typeface="Trebuchet MS" panose="020B0603020202020204" pitchFamily="34" charset="0"/>
              </a:rPr>
            </a:br>
            <a:r>
              <a:rPr lang="pt-PT" sz="2000" dirty="0">
                <a:solidFill>
                  <a:schemeClr val="tx1">
                    <a:lumMod val="75000"/>
                    <a:lumOff val="25000"/>
                  </a:schemeClr>
                </a:solidFill>
                <a:latin typeface="Trebuchet MS" panose="020B0603020202020204" pitchFamily="34" charset="0"/>
              </a:rPr>
              <a:t>✅ </a:t>
            </a:r>
            <a:r>
              <a:rPr lang="en-US" sz="2000" dirty="0">
                <a:solidFill>
                  <a:schemeClr val="tx1">
                    <a:lumMod val="75000"/>
                    <a:lumOff val="25000"/>
                  </a:schemeClr>
                </a:solidFill>
                <a:latin typeface="Trebuchet MS" panose="020B0603020202020204" pitchFamily="34" charset="0"/>
              </a:rPr>
              <a:t>Reflect on how to balance financial prudence with the need to support the fellowship.</a:t>
            </a:r>
            <a:endParaRPr lang="pt-PT" sz="2000" dirty="0">
              <a:solidFill>
                <a:schemeClr val="tx1">
                  <a:lumMod val="75000"/>
                  <a:lumOff val="25000"/>
                </a:schemeClr>
              </a:solidFill>
              <a:latin typeface="Trebuchet MS" panose="020B0603020202020204" pitchFamily="34" charset="0"/>
            </a:endParaRPr>
          </a:p>
        </p:txBody>
      </p:sp>
      <p:pic>
        <p:nvPicPr>
          <p:cNvPr id="2" name="Google Shape;95;p1">
            <a:extLst>
              <a:ext uri="{FF2B5EF4-FFF2-40B4-BE49-F238E27FC236}">
                <a16:creationId xmlns:a16="http://schemas.microsoft.com/office/drawing/2014/main" id="{2EB999BB-B26F-4E48-0C96-EF53E9ECBA24}"/>
              </a:ext>
            </a:extLst>
          </p:cNvPr>
          <p:cNvPicPr preferRelativeResize="0"/>
          <p:nvPr/>
        </p:nvPicPr>
        <p:blipFill rotWithShape="1">
          <a:blip r:embed="rId2"/>
          <a:srcRect/>
          <a:stretch/>
        </p:blipFill>
        <p:spPr>
          <a:xfrm>
            <a:off x="9116568" y="321261"/>
            <a:ext cx="2531478" cy="565708"/>
          </a:xfrm>
          <a:prstGeom prst="rect">
            <a:avLst/>
          </a:prstGeom>
          <a:noFill/>
          <a:ln>
            <a:noFill/>
          </a:ln>
        </p:spPr>
      </p:pic>
    </p:spTree>
    <p:extLst>
      <p:ext uri="{BB962C8B-B14F-4D97-AF65-F5344CB8AC3E}">
        <p14:creationId xmlns:p14="http://schemas.microsoft.com/office/powerpoint/2010/main" val="2709209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a:extLst>
            <a:ext uri="{FF2B5EF4-FFF2-40B4-BE49-F238E27FC236}">
              <a16:creationId xmlns:a16="http://schemas.microsoft.com/office/drawing/2014/main" id="{10B11D00-2EC0-F106-4300-C0A50C862C7E}"/>
            </a:ext>
          </a:extLst>
        </p:cNvPr>
        <p:cNvGrpSpPr/>
        <p:nvPr/>
      </p:nvGrpSpPr>
      <p:grpSpPr>
        <a:xfrm>
          <a:off x="0" y="0"/>
          <a:ext cx="0" cy="0"/>
          <a:chOff x="0" y="0"/>
          <a:chExt cx="0" cy="0"/>
        </a:xfrm>
      </p:grpSpPr>
      <p:sp>
        <p:nvSpPr>
          <p:cNvPr id="4" name="Google Shape;103;p2">
            <a:extLst>
              <a:ext uri="{FF2B5EF4-FFF2-40B4-BE49-F238E27FC236}">
                <a16:creationId xmlns:a16="http://schemas.microsoft.com/office/drawing/2014/main" id="{609F2AF5-3190-36BE-0D4B-60835E055976}"/>
              </a:ext>
            </a:extLst>
          </p:cNvPr>
          <p:cNvSpPr txBox="1">
            <a:spLocks noGrp="1"/>
          </p:cNvSpPr>
          <p:nvPr>
            <p:ph type="ctrTitle"/>
          </p:nvPr>
        </p:nvSpPr>
        <p:spPr>
          <a:xfrm>
            <a:off x="246749" y="390441"/>
            <a:ext cx="9943625" cy="385217"/>
          </a:xfrm>
          <a:prstGeom prst="rect">
            <a:avLst/>
          </a:prstGeom>
          <a:noFill/>
          <a:ln>
            <a:noFill/>
          </a:ln>
        </p:spPr>
        <p:txBody>
          <a:bodyPr spcFirstLastPara="1" wrap="square" lIns="91425" tIns="45700" rIns="91425" bIns="45700" anchor="b" anchorCtr="0">
            <a:normAutofit fontScale="90000"/>
          </a:bodyPr>
          <a:lstStyle/>
          <a:p>
            <a:pPr algn="l">
              <a:buSzPts val="5400"/>
            </a:pPr>
            <a:r>
              <a:rPr lang="pt-PT" sz="3200" b="1" dirty="0">
                <a:latin typeface="Trebuchet MS" panose="020B0603020202020204" pitchFamily="34" charset="0"/>
              </a:rPr>
              <a:t>2. </a:t>
            </a:r>
            <a:r>
              <a:rPr lang="en-US" sz="3200" b="1" dirty="0">
                <a:solidFill>
                  <a:schemeClr val="tx1"/>
                </a:solidFill>
                <a:latin typeface="Trebuchet MS" panose="020B0603020202020204" pitchFamily="34" charset="0"/>
              </a:rPr>
              <a:t>Spiritual Principles in Self-Support</a:t>
            </a:r>
            <a:endParaRPr sz="3200" dirty="0">
              <a:solidFill>
                <a:schemeClr val="dk1"/>
              </a:solidFill>
              <a:latin typeface="Trebuchet MS" panose="020B0603020202020204" pitchFamily="34" charset="0"/>
              <a:sym typeface="Calibri"/>
            </a:endParaRPr>
          </a:p>
        </p:txBody>
      </p:sp>
      <p:sp>
        <p:nvSpPr>
          <p:cNvPr id="5" name="Google Shape;104;p2">
            <a:extLst>
              <a:ext uri="{FF2B5EF4-FFF2-40B4-BE49-F238E27FC236}">
                <a16:creationId xmlns:a16="http://schemas.microsoft.com/office/drawing/2014/main" id="{F0BD92AE-2F7E-7BB2-BC1D-4027AB7DB46F}"/>
              </a:ext>
            </a:extLst>
          </p:cNvPr>
          <p:cNvSpPr/>
          <p:nvPr/>
        </p:nvSpPr>
        <p:spPr>
          <a:xfrm>
            <a:off x="313425" y="785959"/>
            <a:ext cx="6343262" cy="18288"/>
          </a:xfrm>
          <a:custGeom>
            <a:avLst/>
            <a:gdLst/>
            <a:ahLst/>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 name="Google Shape;105;p2">
            <a:extLst>
              <a:ext uri="{FF2B5EF4-FFF2-40B4-BE49-F238E27FC236}">
                <a16:creationId xmlns:a16="http://schemas.microsoft.com/office/drawing/2014/main" id="{A8AEF55B-6F4B-031E-BDF5-AD02D4B4D871}"/>
              </a:ext>
            </a:extLst>
          </p:cNvPr>
          <p:cNvSpPr txBox="1">
            <a:spLocks noGrp="1"/>
          </p:cNvSpPr>
          <p:nvPr>
            <p:ph type="subTitle" idx="1"/>
          </p:nvPr>
        </p:nvSpPr>
        <p:spPr>
          <a:xfrm>
            <a:off x="0" y="859295"/>
            <a:ext cx="11919626" cy="5944874"/>
          </a:xfrm>
          <a:prstGeom prst="rect">
            <a:avLst/>
          </a:prstGeom>
          <a:noFill/>
          <a:ln>
            <a:noFill/>
          </a:ln>
        </p:spPr>
        <p:txBody>
          <a:bodyPr spcFirstLastPara="1" wrap="square" lIns="91425" tIns="45700" rIns="91425" bIns="45700" anchor="t" anchorCtr="0">
            <a:noAutofit/>
          </a:bodyPr>
          <a:lstStyle/>
          <a:p>
            <a:pPr algn="l">
              <a:lnSpc>
                <a:spcPct val="100000"/>
              </a:lnSpc>
            </a:pPr>
            <a:r>
              <a:rPr lang="pt-PT" dirty="0">
                <a:solidFill>
                  <a:schemeClr val="tx1">
                    <a:lumMod val="75000"/>
                    <a:lumOff val="25000"/>
                  </a:schemeClr>
                </a:solidFill>
                <a:latin typeface="Trebuchet MS" panose="020B0603020202020204" pitchFamily="34" charset="0"/>
              </a:rPr>
              <a:t>-</a:t>
            </a:r>
            <a:r>
              <a:rPr lang="en-US" dirty="0">
                <a:solidFill>
                  <a:schemeClr val="tx1">
                    <a:lumMod val="75000"/>
                    <a:lumOff val="25000"/>
                  </a:schemeClr>
                </a:solidFill>
                <a:effectLst>
                  <a:outerShdw blurRad="38100" dist="38100" dir="2700000" algn="tl">
                    <a:srgbClr val="000000">
                      <a:alpha val="43137"/>
                    </a:srgbClr>
                  </a:outerShdw>
                </a:effectLst>
                <a:latin typeface="Trebuchet MS" panose="020B0603020202020204" pitchFamily="34" charset="0"/>
              </a:rPr>
              <a:t> Let us recall the 7th Tradition </a:t>
            </a:r>
            <a:r>
              <a:rPr lang="pt-PT" dirty="0">
                <a:solidFill>
                  <a:schemeClr val="tx1">
                    <a:lumMod val="75000"/>
                    <a:lumOff val="25000"/>
                  </a:schemeClr>
                </a:solidFill>
                <a:latin typeface="Trebuchet MS" panose="020B0603020202020204" pitchFamily="34" charset="0"/>
              </a:rPr>
              <a:t>:</a:t>
            </a:r>
            <a:br>
              <a:rPr lang="pt-PT" sz="2000" dirty="0">
                <a:solidFill>
                  <a:schemeClr val="tx1">
                    <a:lumMod val="75000"/>
                    <a:lumOff val="25000"/>
                  </a:schemeClr>
                </a:solidFill>
                <a:latin typeface="Trebuchet MS" panose="020B0603020202020204" pitchFamily="34" charset="0"/>
              </a:rPr>
            </a:br>
            <a:r>
              <a:rPr lang="pt-PT" sz="1800" i="1" dirty="0">
                <a:solidFill>
                  <a:schemeClr val="tx1">
                    <a:lumMod val="75000"/>
                    <a:lumOff val="25000"/>
                  </a:schemeClr>
                </a:solidFill>
                <a:latin typeface="+mn-lt"/>
              </a:rPr>
              <a:t>“E</a:t>
            </a:r>
            <a:r>
              <a:rPr lang="en-US" sz="1800" i="1" dirty="0">
                <a:latin typeface="+mn-lt"/>
              </a:rPr>
              <a:t>very NA group should be fully self-supporting, declining outside contributions”.</a:t>
            </a:r>
            <a:endParaRPr lang="pt-PT" sz="1800" i="1" dirty="0">
              <a:solidFill>
                <a:schemeClr val="tx1">
                  <a:lumMod val="75000"/>
                  <a:lumOff val="25000"/>
                </a:schemeClr>
              </a:solidFill>
              <a:latin typeface="+mn-lt"/>
            </a:endParaRPr>
          </a:p>
          <a:p>
            <a:pPr algn="l">
              <a:lnSpc>
                <a:spcPct val="150000"/>
              </a:lnSpc>
            </a:pPr>
            <a:r>
              <a:rPr lang="en-US" sz="2000" dirty="0">
                <a:solidFill>
                  <a:schemeClr val="tx1">
                    <a:lumMod val="75000"/>
                    <a:lumOff val="25000"/>
                  </a:schemeClr>
                </a:solidFill>
                <a:latin typeface="Trebuchet MS" panose="020B0603020202020204" pitchFamily="34" charset="0"/>
              </a:rPr>
              <a:t>The self-sustainability of our 7th tradition incorporates, like all other traditions, a variety of fundamental spiritual principles - The list of principles and values below can be useful whenever we apply this tradition:</a:t>
            </a:r>
            <a:endParaRPr lang="pt-PT" sz="2000" dirty="0">
              <a:solidFill>
                <a:schemeClr val="tx1">
                  <a:lumMod val="75000"/>
                  <a:lumOff val="25000"/>
                </a:schemeClr>
              </a:solidFill>
              <a:latin typeface="Trebuchet MS" panose="020B0603020202020204" pitchFamily="34" charset="0"/>
            </a:endParaRPr>
          </a:p>
          <a:p>
            <a:pPr algn="l">
              <a:lnSpc>
                <a:spcPct val="150000"/>
              </a:lnSpc>
              <a:buNone/>
            </a:pPr>
            <a:endParaRPr lang="pt-PT" sz="2000" dirty="0">
              <a:solidFill>
                <a:schemeClr val="tx1">
                  <a:lumMod val="75000"/>
                  <a:lumOff val="25000"/>
                </a:schemeClr>
              </a:solidFill>
              <a:latin typeface="Trebuchet MS" panose="020B0603020202020204" pitchFamily="34" charset="0"/>
            </a:endParaRPr>
          </a:p>
          <a:p>
            <a:pPr algn="l">
              <a:lnSpc>
                <a:spcPct val="120000"/>
              </a:lnSpc>
              <a:buNone/>
            </a:pPr>
            <a:endParaRPr lang="pt-PT" sz="1800" dirty="0">
              <a:solidFill>
                <a:schemeClr val="tx1">
                  <a:lumMod val="75000"/>
                  <a:lumOff val="25000"/>
                </a:schemeClr>
              </a:solidFill>
              <a:latin typeface="+mn-lt"/>
            </a:endParaRPr>
          </a:p>
        </p:txBody>
      </p:sp>
      <p:sp>
        <p:nvSpPr>
          <p:cNvPr id="3" name="CaixaDeTexto 2">
            <a:extLst>
              <a:ext uri="{FF2B5EF4-FFF2-40B4-BE49-F238E27FC236}">
                <a16:creationId xmlns:a16="http://schemas.microsoft.com/office/drawing/2014/main" id="{F3B50B2A-BD04-4BAA-8BFB-F327876ADEA0}"/>
              </a:ext>
            </a:extLst>
          </p:cNvPr>
          <p:cNvSpPr txBox="1"/>
          <p:nvPr/>
        </p:nvSpPr>
        <p:spPr>
          <a:xfrm>
            <a:off x="970112" y="3334221"/>
            <a:ext cx="2389695" cy="2459584"/>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pt-PT" sz="2000" dirty="0" err="1">
                <a:latin typeface="Trebuchet MS" panose="020B0603020202020204" pitchFamily="34" charset="0"/>
              </a:rPr>
              <a:t>Gratitude</a:t>
            </a:r>
            <a:endParaRPr lang="pt-PT" sz="2000" dirty="0">
              <a:latin typeface="Trebuchet MS" panose="020B0603020202020204" pitchFamily="34" charset="0"/>
            </a:endParaRPr>
          </a:p>
          <a:p>
            <a:pPr marL="285750" indent="-285750">
              <a:lnSpc>
                <a:spcPct val="200000"/>
              </a:lnSpc>
              <a:buFont typeface="Arial" panose="020B0604020202020204" pitchFamily="34" charset="0"/>
              <a:buChar char="•"/>
            </a:pPr>
            <a:r>
              <a:rPr lang="pt-PT" sz="2000" dirty="0" err="1">
                <a:latin typeface="Trebuchet MS" panose="020B0603020202020204" pitchFamily="34" charset="0"/>
              </a:rPr>
              <a:t>Anonymity</a:t>
            </a:r>
            <a:endParaRPr lang="pt-PT" sz="2000" dirty="0">
              <a:latin typeface="Trebuchet MS" panose="020B0603020202020204" pitchFamily="34" charset="0"/>
            </a:endParaRPr>
          </a:p>
          <a:p>
            <a:pPr marL="285750" indent="-285750">
              <a:lnSpc>
                <a:spcPct val="200000"/>
              </a:lnSpc>
              <a:buFont typeface="Arial" panose="020B0604020202020204" pitchFamily="34" charset="0"/>
              <a:buChar char="•"/>
            </a:pPr>
            <a:r>
              <a:rPr lang="pt-PT" sz="2000" dirty="0" err="1">
                <a:latin typeface="Trebuchet MS" panose="020B0603020202020204" pitchFamily="34" charset="0"/>
              </a:rPr>
              <a:t>Dignity</a:t>
            </a:r>
            <a:endParaRPr lang="pt-PT" sz="2000" dirty="0">
              <a:latin typeface="Trebuchet MS" panose="020B0603020202020204" pitchFamily="34" charset="0"/>
            </a:endParaRPr>
          </a:p>
          <a:p>
            <a:pPr marL="285750" indent="-285750">
              <a:lnSpc>
                <a:spcPct val="200000"/>
              </a:lnSpc>
              <a:buFont typeface="Arial" panose="020B0604020202020204" pitchFamily="34" charset="0"/>
              <a:buChar char="•"/>
            </a:pPr>
            <a:r>
              <a:rPr lang="pt-PT" sz="2000" dirty="0" err="1">
                <a:latin typeface="Trebuchet MS" panose="020B0603020202020204" pitchFamily="34" charset="0"/>
              </a:rPr>
              <a:t>Sacrifice</a:t>
            </a:r>
            <a:endParaRPr lang="pt-PT" sz="2000" dirty="0">
              <a:latin typeface="Trebuchet MS" panose="020B0603020202020204" pitchFamily="34" charset="0"/>
            </a:endParaRPr>
          </a:p>
        </p:txBody>
      </p:sp>
      <p:sp>
        <p:nvSpPr>
          <p:cNvPr id="6" name="CaixaDeTexto 5">
            <a:extLst>
              <a:ext uri="{FF2B5EF4-FFF2-40B4-BE49-F238E27FC236}">
                <a16:creationId xmlns:a16="http://schemas.microsoft.com/office/drawing/2014/main" id="{55CDE95B-8374-A7DC-3D58-7008737A669A}"/>
              </a:ext>
            </a:extLst>
          </p:cNvPr>
          <p:cNvSpPr txBox="1"/>
          <p:nvPr/>
        </p:nvSpPr>
        <p:spPr>
          <a:xfrm>
            <a:off x="3558928" y="3336578"/>
            <a:ext cx="2472739" cy="2459584"/>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pt-PT" sz="2000" dirty="0" err="1">
                <a:latin typeface="Trebuchet MS" panose="020B0603020202020204" pitchFamily="34" charset="0"/>
              </a:rPr>
              <a:t>Responsability</a:t>
            </a:r>
            <a:endParaRPr lang="pt-PT" sz="2000" dirty="0">
              <a:latin typeface="Trebuchet MS" panose="020B0603020202020204" pitchFamily="34" charset="0"/>
            </a:endParaRPr>
          </a:p>
          <a:p>
            <a:pPr marL="285750" indent="-285750">
              <a:lnSpc>
                <a:spcPct val="200000"/>
              </a:lnSpc>
              <a:buFont typeface="Arial" panose="020B0604020202020204" pitchFamily="34" charset="0"/>
              <a:buChar char="•"/>
            </a:pPr>
            <a:r>
              <a:rPr lang="pt-PT" sz="2000" dirty="0" err="1">
                <a:latin typeface="Trebuchet MS" panose="020B0603020202020204" pitchFamily="34" charset="0"/>
              </a:rPr>
              <a:t>Freedom</a:t>
            </a:r>
            <a:endParaRPr lang="pt-PT" sz="2000" dirty="0">
              <a:latin typeface="Trebuchet MS" panose="020B0603020202020204" pitchFamily="34" charset="0"/>
            </a:endParaRPr>
          </a:p>
          <a:p>
            <a:pPr marL="285750" indent="-285750">
              <a:lnSpc>
                <a:spcPct val="200000"/>
              </a:lnSpc>
              <a:buFont typeface="Arial" panose="020B0604020202020204" pitchFamily="34" charset="0"/>
              <a:buChar char="•"/>
            </a:pPr>
            <a:r>
              <a:rPr lang="pt-PT" sz="2000" dirty="0" err="1">
                <a:latin typeface="Trebuchet MS" panose="020B0603020202020204" pitchFamily="34" charset="0"/>
              </a:rPr>
              <a:t>Generosity</a:t>
            </a:r>
            <a:endParaRPr lang="pt-PT" sz="2000" dirty="0">
              <a:latin typeface="Trebuchet MS" panose="020B0603020202020204" pitchFamily="34" charset="0"/>
            </a:endParaRPr>
          </a:p>
          <a:p>
            <a:pPr marL="285750" indent="-285750">
              <a:lnSpc>
                <a:spcPct val="200000"/>
              </a:lnSpc>
              <a:buFont typeface="Arial" panose="020B0604020202020204" pitchFamily="34" charset="0"/>
              <a:buChar char="•"/>
            </a:pPr>
            <a:r>
              <a:rPr lang="pt-PT" sz="2000" dirty="0" err="1">
                <a:latin typeface="Trebuchet MS" panose="020B0603020202020204" pitchFamily="34" charset="0"/>
              </a:rPr>
              <a:t>Unity</a:t>
            </a:r>
            <a:endParaRPr lang="pt-PT" sz="2000" dirty="0">
              <a:latin typeface="Trebuchet MS" panose="020B0603020202020204" pitchFamily="34" charset="0"/>
            </a:endParaRPr>
          </a:p>
        </p:txBody>
      </p:sp>
      <p:sp>
        <p:nvSpPr>
          <p:cNvPr id="7" name="CaixaDeTexto 6">
            <a:extLst>
              <a:ext uri="{FF2B5EF4-FFF2-40B4-BE49-F238E27FC236}">
                <a16:creationId xmlns:a16="http://schemas.microsoft.com/office/drawing/2014/main" id="{D8053D83-EF63-08A4-2314-7C6FFCAEECE4}"/>
              </a:ext>
            </a:extLst>
          </p:cNvPr>
          <p:cNvSpPr txBox="1"/>
          <p:nvPr/>
        </p:nvSpPr>
        <p:spPr>
          <a:xfrm>
            <a:off x="6601823" y="3334221"/>
            <a:ext cx="2472739" cy="2459584"/>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pt-PT" sz="2000" dirty="0" err="1">
                <a:latin typeface="Trebuchet MS" panose="020B0603020202020204" pitchFamily="34" charset="0"/>
              </a:rPr>
              <a:t>Faith</a:t>
            </a:r>
            <a:endParaRPr lang="pt-PT" sz="2000" dirty="0">
              <a:latin typeface="Trebuchet MS" panose="020B0603020202020204" pitchFamily="34" charset="0"/>
            </a:endParaRPr>
          </a:p>
          <a:p>
            <a:pPr marL="285750" indent="-285750">
              <a:lnSpc>
                <a:spcPct val="200000"/>
              </a:lnSpc>
              <a:buFont typeface="Arial" panose="020B0604020202020204" pitchFamily="34" charset="0"/>
              <a:buChar char="•"/>
            </a:pPr>
            <a:r>
              <a:rPr lang="pt-PT" sz="2000" dirty="0" err="1">
                <a:latin typeface="Trebuchet MS" panose="020B0603020202020204" pitchFamily="34" charset="0"/>
              </a:rPr>
              <a:t>Prudence</a:t>
            </a:r>
            <a:endParaRPr lang="pt-PT" sz="2000" dirty="0">
              <a:latin typeface="Trebuchet MS" panose="020B0603020202020204" pitchFamily="34" charset="0"/>
            </a:endParaRPr>
          </a:p>
          <a:p>
            <a:pPr marL="285750" indent="-285750">
              <a:lnSpc>
                <a:spcPct val="200000"/>
              </a:lnSpc>
              <a:buFont typeface="Arial" panose="020B0604020202020204" pitchFamily="34" charset="0"/>
              <a:buChar char="•"/>
            </a:pPr>
            <a:r>
              <a:rPr lang="pt-PT" sz="2000" dirty="0" err="1">
                <a:latin typeface="Trebuchet MS" panose="020B0603020202020204" pitchFamily="34" charset="0"/>
              </a:rPr>
              <a:t>Humility</a:t>
            </a:r>
            <a:endParaRPr lang="pt-PT" sz="2000" dirty="0">
              <a:latin typeface="Trebuchet MS" panose="020B0603020202020204" pitchFamily="34" charset="0"/>
            </a:endParaRPr>
          </a:p>
          <a:p>
            <a:pPr marL="285750" indent="-285750">
              <a:lnSpc>
                <a:spcPct val="200000"/>
              </a:lnSpc>
              <a:buFont typeface="Arial" panose="020B0604020202020204" pitchFamily="34" charset="0"/>
              <a:buChar char="•"/>
            </a:pPr>
            <a:r>
              <a:rPr lang="pt-PT" sz="2000" dirty="0" err="1">
                <a:latin typeface="Trebuchet MS" panose="020B0603020202020204" pitchFamily="34" charset="0"/>
              </a:rPr>
              <a:t>Autonomy</a:t>
            </a:r>
            <a:endParaRPr lang="pt-PT" sz="2000" dirty="0">
              <a:latin typeface="Trebuchet MS" panose="020B0603020202020204" pitchFamily="34" charset="0"/>
            </a:endParaRPr>
          </a:p>
        </p:txBody>
      </p:sp>
      <p:sp>
        <p:nvSpPr>
          <p:cNvPr id="8" name="CaixaDeTexto 7">
            <a:extLst>
              <a:ext uri="{FF2B5EF4-FFF2-40B4-BE49-F238E27FC236}">
                <a16:creationId xmlns:a16="http://schemas.microsoft.com/office/drawing/2014/main" id="{83932261-DC5C-E4F2-6DE6-40D70208C27B}"/>
              </a:ext>
            </a:extLst>
          </p:cNvPr>
          <p:cNvSpPr txBox="1"/>
          <p:nvPr/>
        </p:nvSpPr>
        <p:spPr>
          <a:xfrm>
            <a:off x="9275983" y="3334221"/>
            <a:ext cx="2472739" cy="1844031"/>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pt-PT" sz="2000" dirty="0" err="1">
                <a:latin typeface="Trebuchet MS" panose="020B0603020202020204" pitchFamily="34" charset="0"/>
              </a:rPr>
              <a:t>Integrity</a:t>
            </a:r>
            <a:endParaRPr lang="pt-PT" sz="2000" dirty="0">
              <a:latin typeface="Trebuchet MS" panose="020B0603020202020204" pitchFamily="34" charset="0"/>
            </a:endParaRPr>
          </a:p>
          <a:p>
            <a:pPr marL="285750" indent="-285750">
              <a:lnSpc>
                <a:spcPct val="200000"/>
              </a:lnSpc>
              <a:buFont typeface="Arial" panose="020B0604020202020204" pitchFamily="34" charset="0"/>
              <a:buChar char="•"/>
            </a:pPr>
            <a:r>
              <a:rPr lang="pt-PT" sz="2000" dirty="0" err="1">
                <a:latin typeface="Trebuchet MS" panose="020B0603020202020204" pitchFamily="34" charset="0"/>
              </a:rPr>
              <a:t>Simplicity</a:t>
            </a:r>
            <a:endParaRPr lang="pt-PT" sz="2000" dirty="0">
              <a:latin typeface="Trebuchet MS" panose="020B0603020202020204" pitchFamily="34" charset="0"/>
            </a:endParaRPr>
          </a:p>
          <a:p>
            <a:pPr marL="285750" indent="-285750">
              <a:lnSpc>
                <a:spcPct val="200000"/>
              </a:lnSpc>
              <a:buFont typeface="Arial" panose="020B0604020202020204" pitchFamily="34" charset="0"/>
              <a:buChar char="•"/>
            </a:pPr>
            <a:r>
              <a:rPr lang="pt-PT" sz="2000" dirty="0" err="1">
                <a:latin typeface="Trebuchet MS" panose="020B0603020202020204" pitchFamily="34" charset="0"/>
              </a:rPr>
              <a:t>Comitment</a:t>
            </a:r>
            <a:endParaRPr lang="pt-PT" sz="2000" dirty="0">
              <a:latin typeface="Trebuchet MS" panose="020B0603020202020204" pitchFamily="34" charset="0"/>
            </a:endParaRPr>
          </a:p>
        </p:txBody>
      </p:sp>
      <p:sp>
        <p:nvSpPr>
          <p:cNvPr id="9" name="CaixaDeTexto 8">
            <a:extLst>
              <a:ext uri="{FF2B5EF4-FFF2-40B4-BE49-F238E27FC236}">
                <a16:creationId xmlns:a16="http://schemas.microsoft.com/office/drawing/2014/main" id="{8DFEBA59-B70F-2EF6-F44F-A5A1E6DB445B}"/>
              </a:ext>
            </a:extLst>
          </p:cNvPr>
          <p:cNvSpPr txBox="1"/>
          <p:nvPr/>
        </p:nvSpPr>
        <p:spPr>
          <a:xfrm>
            <a:off x="7154944" y="6183984"/>
            <a:ext cx="4493102" cy="461665"/>
          </a:xfrm>
          <a:prstGeom prst="rect">
            <a:avLst/>
          </a:prstGeom>
          <a:noFill/>
        </p:spPr>
        <p:txBody>
          <a:bodyPr wrap="square" rtlCol="0">
            <a:spAutoFit/>
          </a:bodyPr>
          <a:lstStyle/>
          <a:p>
            <a:r>
              <a:rPr lang="pt-PT" sz="1200" dirty="0" err="1"/>
              <a:t>From</a:t>
            </a:r>
            <a:r>
              <a:rPr lang="pt-PT" sz="1200" dirty="0"/>
              <a:t> </a:t>
            </a:r>
            <a:r>
              <a:rPr lang="pt-PT" sz="1200" b="1" dirty="0"/>
              <a:t>“</a:t>
            </a:r>
            <a:r>
              <a:rPr lang="pt-PT" sz="1200" b="1" i="1" dirty="0" err="1"/>
              <a:t>Guiding</a:t>
            </a:r>
            <a:r>
              <a:rPr lang="pt-PT" sz="1200" b="1" i="1" dirty="0"/>
              <a:t> </a:t>
            </a:r>
            <a:r>
              <a:rPr lang="pt-PT" sz="1200" b="1" i="1" dirty="0" err="1"/>
              <a:t>Principles</a:t>
            </a:r>
            <a:r>
              <a:rPr lang="pt-PT" sz="1200" b="1" i="1" dirty="0"/>
              <a:t>”</a:t>
            </a:r>
            <a:r>
              <a:rPr lang="pt-PT" sz="1200" dirty="0"/>
              <a:t>,  7th </a:t>
            </a:r>
            <a:r>
              <a:rPr lang="pt-PT" sz="1200" dirty="0" err="1"/>
              <a:t>Tradition</a:t>
            </a:r>
            <a:r>
              <a:rPr lang="pt-PT" sz="1200" dirty="0"/>
              <a:t> </a:t>
            </a:r>
            <a:r>
              <a:rPr lang="pt-PT" sz="1200" dirty="0" err="1"/>
              <a:t>spiritual</a:t>
            </a:r>
            <a:r>
              <a:rPr lang="pt-PT" sz="1200" dirty="0"/>
              <a:t> </a:t>
            </a:r>
            <a:r>
              <a:rPr lang="pt-PT" sz="1200" dirty="0" err="1"/>
              <a:t>principles</a:t>
            </a:r>
            <a:r>
              <a:rPr lang="pt-PT" sz="1200" dirty="0"/>
              <a:t>, </a:t>
            </a:r>
            <a:r>
              <a:rPr lang="pt-PT" sz="1200" dirty="0" err="1"/>
              <a:t>page</a:t>
            </a:r>
            <a:r>
              <a:rPr lang="pt-PT" sz="1200" dirty="0"/>
              <a:t>. 121</a:t>
            </a:r>
          </a:p>
        </p:txBody>
      </p:sp>
      <p:pic>
        <p:nvPicPr>
          <p:cNvPr id="11" name="Google Shape;95;p1">
            <a:extLst>
              <a:ext uri="{FF2B5EF4-FFF2-40B4-BE49-F238E27FC236}">
                <a16:creationId xmlns:a16="http://schemas.microsoft.com/office/drawing/2014/main" id="{1423DA45-7CDA-6AC6-08BA-D88994DAEDA4}"/>
              </a:ext>
            </a:extLst>
          </p:cNvPr>
          <p:cNvPicPr preferRelativeResize="0"/>
          <p:nvPr/>
        </p:nvPicPr>
        <p:blipFill rotWithShape="1">
          <a:blip r:embed="rId2"/>
          <a:srcRect/>
          <a:stretch/>
        </p:blipFill>
        <p:spPr>
          <a:xfrm>
            <a:off x="9116568" y="321261"/>
            <a:ext cx="2531478" cy="565708"/>
          </a:xfrm>
          <a:prstGeom prst="rect">
            <a:avLst/>
          </a:prstGeom>
          <a:noFill/>
          <a:ln>
            <a:noFill/>
          </a:ln>
        </p:spPr>
      </p:pic>
    </p:spTree>
    <p:extLst>
      <p:ext uri="{BB962C8B-B14F-4D97-AF65-F5344CB8AC3E}">
        <p14:creationId xmlns:p14="http://schemas.microsoft.com/office/powerpoint/2010/main" val="3849444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
          <a:extLst>
            <a:ext uri="{FF2B5EF4-FFF2-40B4-BE49-F238E27FC236}">
              <a16:creationId xmlns:a16="http://schemas.microsoft.com/office/drawing/2014/main" id="{C03F6814-5954-C6AF-8BEA-621738FF4086}"/>
            </a:ext>
          </a:extLst>
        </p:cNvPr>
        <p:cNvGrpSpPr/>
        <p:nvPr/>
      </p:nvGrpSpPr>
      <p:grpSpPr>
        <a:xfrm>
          <a:off x="0" y="0"/>
          <a:ext cx="0" cy="0"/>
          <a:chOff x="0" y="0"/>
          <a:chExt cx="0" cy="0"/>
        </a:xfrm>
      </p:grpSpPr>
      <p:sp>
        <p:nvSpPr>
          <p:cNvPr id="102" name="Google Shape;102;p2">
            <a:extLst>
              <a:ext uri="{FF2B5EF4-FFF2-40B4-BE49-F238E27FC236}">
                <a16:creationId xmlns:a16="http://schemas.microsoft.com/office/drawing/2014/main" id="{8F8D20AA-80AC-E4FD-69FE-3445F285D71E}"/>
              </a:ext>
            </a:extLst>
          </p:cNvPr>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3" name="Google Shape;103;p2">
            <a:extLst>
              <a:ext uri="{FF2B5EF4-FFF2-40B4-BE49-F238E27FC236}">
                <a16:creationId xmlns:a16="http://schemas.microsoft.com/office/drawing/2014/main" id="{0625C5BB-44F8-8BB5-90FE-FB12A4C8EBE5}"/>
              </a:ext>
            </a:extLst>
          </p:cNvPr>
          <p:cNvSpPr txBox="1">
            <a:spLocks noGrp="1"/>
          </p:cNvSpPr>
          <p:nvPr>
            <p:ph type="ctrTitle"/>
          </p:nvPr>
        </p:nvSpPr>
        <p:spPr>
          <a:xfrm>
            <a:off x="82490" y="305448"/>
            <a:ext cx="9815653" cy="385801"/>
          </a:xfrm>
          <a:prstGeom prst="rect">
            <a:avLst/>
          </a:prstGeom>
          <a:noFill/>
          <a:ln>
            <a:noFill/>
          </a:ln>
        </p:spPr>
        <p:txBody>
          <a:bodyPr spcFirstLastPara="1" wrap="square" lIns="91425" tIns="45700" rIns="91425" bIns="45700" anchor="b" anchorCtr="0">
            <a:noAutofit/>
          </a:bodyPr>
          <a:lstStyle/>
          <a:p>
            <a:pPr algn="l"/>
            <a:r>
              <a:rPr lang="pt-PT" sz="2800" b="1" dirty="0">
                <a:latin typeface="Trebuchet MS" panose="020B0603020202020204" pitchFamily="34" charset="0"/>
              </a:rPr>
              <a:t>2. </a:t>
            </a:r>
            <a:r>
              <a:rPr lang="en-US" sz="2800" b="1" dirty="0">
                <a:solidFill>
                  <a:schemeClr val="tx1"/>
                </a:solidFill>
                <a:latin typeface="Trebuchet MS" panose="020B0603020202020204" pitchFamily="34" charset="0"/>
              </a:rPr>
              <a:t>Spiritual Principles in Self-Support</a:t>
            </a:r>
            <a:endParaRPr lang="pt-PT" sz="2800" b="1" dirty="0">
              <a:latin typeface="Trebuchet MS" panose="020B0603020202020204" pitchFamily="34" charset="0"/>
            </a:endParaRPr>
          </a:p>
        </p:txBody>
      </p:sp>
      <p:sp>
        <p:nvSpPr>
          <p:cNvPr id="3" name="Google Shape;104;p2">
            <a:extLst>
              <a:ext uri="{FF2B5EF4-FFF2-40B4-BE49-F238E27FC236}">
                <a16:creationId xmlns:a16="http://schemas.microsoft.com/office/drawing/2014/main" id="{FC73707B-EC22-39DC-B28B-39DBF596C9BA}"/>
              </a:ext>
            </a:extLst>
          </p:cNvPr>
          <p:cNvSpPr/>
          <p:nvPr/>
        </p:nvSpPr>
        <p:spPr>
          <a:xfrm>
            <a:off x="230726" y="708324"/>
            <a:ext cx="6343262" cy="18288"/>
          </a:xfrm>
          <a:custGeom>
            <a:avLst/>
            <a:gdLst/>
            <a:ahLst/>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rgbClr val="0070C0"/>
          </a:solidFill>
          <a:ln w="38100" cap="rnd"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4" name="Google Shape;95;p1">
            <a:extLst>
              <a:ext uri="{FF2B5EF4-FFF2-40B4-BE49-F238E27FC236}">
                <a16:creationId xmlns:a16="http://schemas.microsoft.com/office/drawing/2014/main" id="{4A1E052A-D6E7-3ADF-5A2B-3447C31A6A36}"/>
              </a:ext>
            </a:extLst>
          </p:cNvPr>
          <p:cNvPicPr preferRelativeResize="0"/>
          <p:nvPr/>
        </p:nvPicPr>
        <p:blipFill rotWithShape="1">
          <a:blip r:embed="rId3"/>
          <a:srcRect/>
          <a:stretch/>
        </p:blipFill>
        <p:spPr>
          <a:xfrm>
            <a:off x="9116568" y="321261"/>
            <a:ext cx="2531478" cy="565708"/>
          </a:xfrm>
          <a:prstGeom prst="rect">
            <a:avLst/>
          </a:prstGeom>
          <a:noFill/>
          <a:ln>
            <a:noFill/>
          </a:ln>
        </p:spPr>
      </p:pic>
      <p:sp>
        <p:nvSpPr>
          <p:cNvPr id="5" name="Fluxograma: Conexão 4">
            <a:extLst>
              <a:ext uri="{FF2B5EF4-FFF2-40B4-BE49-F238E27FC236}">
                <a16:creationId xmlns:a16="http://schemas.microsoft.com/office/drawing/2014/main" id="{52C3BAFA-D26A-A210-AFFB-D0B2095B2BBE}"/>
              </a:ext>
            </a:extLst>
          </p:cNvPr>
          <p:cNvSpPr/>
          <p:nvPr/>
        </p:nvSpPr>
        <p:spPr>
          <a:xfrm>
            <a:off x="6278252" y="679478"/>
            <a:ext cx="5765512" cy="5836026"/>
          </a:xfrm>
          <a:prstGeom prst="flowChartConnector">
            <a:avLst/>
          </a:prstGeom>
          <a:blipFill dpi="0" rotWithShape="1">
            <a:blip r:embed="rId4">
              <a:alphaModFix amt="42000"/>
            </a:blip>
            <a:srcRect/>
            <a:stretch>
              <a:fillRect t="-1000"/>
            </a:stretch>
          </a:blipFill>
          <a:ln w="12700">
            <a:noFill/>
          </a:ln>
          <a:effectLst>
            <a:glow rad="127000">
              <a:schemeClr val="accent1">
                <a:alpha val="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CaixaDeTexto 6">
            <a:extLst>
              <a:ext uri="{FF2B5EF4-FFF2-40B4-BE49-F238E27FC236}">
                <a16:creationId xmlns:a16="http://schemas.microsoft.com/office/drawing/2014/main" id="{4AE7E698-7DAA-7BEE-5659-94DA36430CF7}"/>
              </a:ext>
            </a:extLst>
          </p:cNvPr>
          <p:cNvSpPr txBox="1"/>
          <p:nvPr/>
        </p:nvSpPr>
        <p:spPr>
          <a:xfrm>
            <a:off x="0" y="810194"/>
            <a:ext cx="11961274" cy="5324535"/>
          </a:xfrm>
          <a:prstGeom prst="rect">
            <a:avLst/>
          </a:prstGeom>
          <a:noFill/>
        </p:spPr>
        <p:txBody>
          <a:bodyPr wrap="square">
            <a:spAutoFit/>
          </a:bodyPr>
          <a:lstStyle/>
          <a:p>
            <a:pPr marL="336550" indent="-285750">
              <a:buFont typeface="Arial" panose="020B0604020202020204" pitchFamily="34" charset="0"/>
              <a:buChar char="•"/>
            </a:pPr>
            <a:r>
              <a:rPr lang="en-US" sz="2000" b="1" dirty="0">
                <a:solidFill>
                  <a:schemeClr val="tx1">
                    <a:lumMod val="75000"/>
                    <a:lumOff val="25000"/>
                  </a:schemeClr>
                </a:solidFill>
                <a:latin typeface="Trebuchet MS" panose="020B0603020202020204" pitchFamily="34" charset="0"/>
              </a:rPr>
              <a:t>Gratitude and Humility – </a:t>
            </a:r>
            <a:r>
              <a:rPr lang="en-US" sz="2000" dirty="0">
                <a:solidFill>
                  <a:schemeClr val="tx1">
                    <a:lumMod val="75000"/>
                    <a:lumOff val="25000"/>
                  </a:schemeClr>
                </a:solidFill>
                <a:latin typeface="Trebuchet MS" panose="020B0603020202020204" pitchFamily="34" charset="0"/>
              </a:rPr>
              <a:t>Contributing financially and with service to NA is a way of expressing gratitude for the gift of recovery</a:t>
            </a:r>
            <a:r>
              <a:rPr lang="pt-PT" sz="2000" dirty="0">
                <a:solidFill>
                  <a:schemeClr val="tx1">
                    <a:lumMod val="75000"/>
                    <a:lumOff val="25000"/>
                  </a:schemeClr>
                </a:solidFill>
                <a:latin typeface="Trebuchet MS" panose="020B0603020202020204" pitchFamily="34" charset="0"/>
              </a:rPr>
              <a:t>;</a:t>
            </a:r>
          </a:p>
          <a:p>
            <a:pPr marL="336550" indent="-285750" algn="l">
              <a:lnSpc>
                <a:spcPct val="100000"/>
              </a:lnSpc>
              <a:buFont typeface="Arial" panose="020B0604020202020204" pitchFamily="34" charset="0"/>
              <a:buChar char="•"/>
            </a:pPr>
            <a:endParaRPr lang="pt-PT" sz="2000" dirty="0">
              <a:solidFill>
                <a:schemeClr val="tx1">
                  <a:lumMod val="75000"/>
                  <a:lumOff val="25000"/>
                </a:schemeClr>
              </a:solidFill>
              <a:latin typeface="Trebuchet MS" panose="020B0603020202020204" pitchFamily="34" charset="0"/>
            </a:endParaRPr>
          </a:p>
          <a:p>
            <a:pPr marL="336550" indent="-285750">
              <a:buFont typeface="Arial" panose="020B0604020202020204" pitchFamily="34" charset="0"/>
              <a:buChar char="•"/>
            </a:pPr>
            <a:r>
              <a:rPr lang="en-US" sz="2000" b="1" dirty="0">
                <a:solidFill>
                  <a:schemeClr val="tx1">
                    <a:lumMod val="75000"/>
                    <a:lumOff val="25000"/>
                  </a:schemeClr>
                </a:solidFill>
                <a:latin typeface="Trebuchet MS" panose="020B0603020202020204" pitchFamily="34" charset="0"/>
              </a:rPr>
              <a:t>Prudence and Responsibility – </a:t>
            </a:r>
            <a:r>
              <a:rPr lang="en-US" sz="2000" dirty="0">
                <a:solidFill>
                  <a:schemeClr val="tx1">
                    <a:lumMod val="75000"/>
                    <a:lumOff val="25000"/>
                  </a:schemeClr>
                </a:solidFill>
                <a:latin typeface="Trebuchet MS" panose="020B0603020202020204" pitchFamily="34" charset="0"/>
              </a:rPr>
              <a:t>It is up to each member and group to ensure that NA services can continue to function</a:t>
            </a:r>
            <a:r>
              <a:rPr lang="pt-PT" sz="2000" dirty="0">
                <a:solidFill>
                  <a:schemeClr val="tx1">
                    <a:lumMod val="75000"/>
                    <a:lumOff val="25000"/>
                  </a:schemeClr>
                </a:solidFill>
                <a:latin typeface="Trebuchet MS" panose="020B0603020202020204" pitchFamily="34" charset="0"/>
              </a:rPr>
              <a:t>;</a:t>
            </a:r>
          </a:p>
          <a:p>
            <a:pPr marL="336550" indent="-285750" algn="l">
              <a:lnSpc>
                <a:spcPct val="100000"/>
              </a:lnSpc>
              <a:buFont typeface="Arial" panose="020B0604020202020204" pitchFamily="34" charset="0"/>
              <a:buChar char="•"/>
            </a:pPr>
            <a:endParaRPr lang="pt-PT" sz="2000" dirty="0">
              <a:solidFill>
                <a:schemeClr val="tx1">
                  <a:lumMod val="75000"/>
                  <a:lumOff val="25000"/>
                </a:schemeClr>
              </a:solidFill>
              <a:latin typeface="Trebuchet MS" panose="020B0603020202020204" pitchFamily="34" charset="0"/>
            </a:endParaRPr>
          </a:p>
          <a:p>
            <a:pPr marL="336550" indent="-285750">
              <a:lnSpc>
                <a:spcPct val="150000"/>
              </a:lnSpc>
              <a:buFont typeface="Arial" panose="020B0604020202020204" pitchFamily="34" charset="0"/>
              <a:buChar char="•"/>
            </a:pPr>
            <a:r>
              <a:rPr lang="en-US" sz="2000" b="1" dirty="0">
                <a:solidFill>
                  <a:schemeClr val="tx1">
                    <a:lumMod val="75000"/>
                    <a:lumOff val="25000"/>
                  </a:schemeClr>
                </a:solidFill>
                <a:latin typeface="Trebuchet MS" panose="020B0603020202020204" pitchFamily="34" charset="0"/>
              </a:rPr>
              <a:t>Faith and Unity – </a:t>
            </a:r>
            <a:r>
              <a:rPr lang="en-US" sz="2000" dirty="0">
                <a:solidFill>
                  <a:schemeClr val="tx1">
                    <a:lumMod val="75000"/>
                    <a:lumOff val="25000"/>
                  </a:schemeClr>
                </a:solidFill>
                <a:latin typeface="Trebuchet MS" panose="020B0603020202020204" pitchFamily="34" charset="0"/>
              </a:rPr>
              <a:t>Trusting that, by giving what we can, the fellowship will always have what it needs;</a:t>
            </a:r>
            <a:endParaRPr lang="pt-PT" sz="2000" dirty="0">
              <a:solidFill>
                <a:schemeClr val="tx1">
                  <a:lumMod val="75000"/>
                  <a:lumOff val="25000"/>
                </a:schemeClr>
              </a:solidFill>
              <a:latin typeface="Trebuchet MS" panose="020B0603020202020204" pitchFamily="34" charset="0"/>
            </a:endParaRPr>
          </a:p>
          <a:p>
            <a:pPr marL="336550" indent="-285750">
              <a:buFont typeface="Arial" panose="020B0604020202020204" pitchFamily="34" charset="0"/>
              <a:buChar char="•"/>
            </a:pPr>
            <a:r>
              <a:rPr lang="en-US" sz="2000" b="1" dirty="0">
                <a:solidFill>
                  <a:schemeClr val="tx1">
                    <a:lumMod val="75000"/>
                    <a:lumOff val="25000"/>
                  </a:schemeClr>
                </a:solidFill>
                <a:latin typeface="Trebuchet MS" panose="020B0603020202020204" pitchFamily="34" charset="0"/>
              </a:rPr>
              <a:t>Integrity and Anonymity – </a:t>
            </a:r>
            <a:r>
              <a:rPr lang="en-US" sz="2000" dirty="0">
                <a:solidFill>
                  <a:schemeClr val="tx1">
                    <a:lumMod val="75000"/>
                    <a:lumOff val="25000"/>
                  </a:schemeClr>
                </a:solidFill>
                <a:latin typeface="Trebuchet MS" panose="020B0603020202020204" pitchFamily="34" charset="0"/>
              </a:rPr>
              <a:t>Avoid external funding to ensure NA remains true to its purpose</a:t>
            </a:r>
            <a:r>
              <a:rPr lang="pt-PT" sz="2000" dirty="0">
                <a:solidFill>
                  <a:schemeClr val="tx1">
                    <a:lumMod val="75000"/>
                    <a:lumOff val="25000"/>
                  </a:schemeClr>
                </a:solidFill>
                <a:latin typeface="Trebuchet MS" panose="020B0603020202020204" pitchFamily="34" charset="0"/>
              </a:rPr>
              <a:t>;</a:t>
            </a:r>
          </a:p>
          <a:p>
            <a:pPr marL="336550" indent="-285750" algn="l">
              <a:lnSpc>
                <a:spcPct val="100000"/>
              </a:lnSpc>
              <a:buFont typeface="Arial" panose="020B0604020202020204" pitchFamily="34" charset="0"/>
              <a:buChar char="•"/>
            </a:pPr>
            <a:endParaRPr lang="pt-PT" sz="2000" dirty="0">
              <a:solidFill>
                <a:schemeClr val="tx1">
                  <a:lumMod val="75000"/>
                  <a:lumOff val="25000"/>
                </a:schemeClr>
              </a:solidFill>
              <a:latin typeface="Trebuchet MS" panose="020B0603020202020204" pitchFamily="34" charset="0"/>
            </a:endParaRPr>
          </a:p>
          <a:p>
            <a:pPr marL="336550" indent="-285750">
              <a:buFont typeface="Arial" panose="020B0604020202020204" pitchFamily="34" charset="0"/>
              <a:buChar char="•"/>
            </a:pPr>
            <a:r>
              <a:rPr lang="en-US" sz="2000" b="1" dirty="0">
                <a:solidFill>
                  <a:schemeClr val="tx1">
                    <a:lumMod val="75000"/>
                    <a:lumOff val="25000"/>
                  </a:schemeClr>
                </a:solidFill>
                <a:latin typeface="Trebuchet MS" panose="020B0603020202020204" pitchFamily="34" charset="0"/>
              </a:rPr>
              <a:t>Autonomy and Freedom – </a:t>
            </a:r>
            <a:r>
              <a:rPr lang="en-US" sz="2000" dirty="0">
                <a:solidFill>
                  <a:schemeClr val="tx1">
                    <a:lumMod val="75000"/>
                    <a:lumOff val="25000"/>
                  </a:schemeClr>
                </a:solidFill>
                <a:latin typeface="Trebuchet MS" panose="020B0603020202020204" pitchFamily="34" charset="0"/>
              </a:rPr>
              <a:t>Maintaining the autonomy of the fellowship by avoiding any dependence on external funds ensures freedom from any kind of influence;</a:t>
            </a:r>
          </a:p>
          <a:p>
            <a:pPr marL="50800"/>
            <a:endParaRPr lang="en-US" sz="2000" b="1" dirty="0">
              <a:solidFill>
                <a:schemeClr val="tx1">
                  <a:lumMod val="75000"/>
                  <a:lumOff val="25000"/>
                </a:schemeClr>
              </a:solidFill>
              <a:latin typeface="Trebuchet MS" panose="020B0603020202020204" pitchFamily="34" charset="0"/>
            </a:endParaRPr>
          </a:p>
          <a:p>
            <a:pPr marL="336550" indent="-285750">
              <a:buFont typeface="Arial" panose="020B0604020202020204" pitchFamily="34" charset="0"/>
              <a:buChar char="•"/>
            </a:pPr>
            <a:r>
              <a:rPr lang="en-US" sz="2000" b="1" dirty="0">
                <a:solidFill>
                  <a:schemeClr val="tx1">
                    <a:lumMod val="75000"/>
                    <a:lumOff val="25000"/>
                  </a:schemeClr>
                </a:solidFill>
                <a:latin typeface="Trebuchet MS" panose="020B0603020202020204" pitchFamily="34" charset="0"/>
              </a:rPr>
              <a:t>Generosity and Commitment – </a:t>
            </a:r>
            <a:r>
              <a:rPr lang="en-US" sz="2000" dirty="0">
                <a:solidFill>
                  <a:schemeClr val="tx1">
                    <a:lumMod val="75000"/>
                    <a:lumOff val="25000"/>
                  </a:schemeClr>
                </a:solidFill>
                <a:latin typeface="Trebuchet MS" panose="020B0603020202020204" pitchFamily="34" charset="0"/>
              </a:rPr>
              <a:t>These principles remind us that in NA, </a:t>
            </a:r>
            <a:r>
              <a:rPr lang="en-US" sz="2000" b="1" dirty="0">
                <a:solidFill>
                  <a:schemeClr val="tx1">
                    <a:lumMod val="75000"/>
                    <a:lumOff val="25000"/>
                  </a:schemeClr>
                </a:solidFill>
                <a:latin typeface="Trebuchet MS" panose="020B0603020202020204" pitchFamily="34" charset="0"/>
              </a:rPr>
              <a:t>we freely give back what we have been given</a:t>
            </a:r>
            <a:r>
              <a:rPr lang="en-US" sz="2000" dirty="0">
                <a:solidFill>
                  <a:schemeClr val="tx1">
                    <a:lumMod val="75000"/>
                    <a:lumOff val="25000"/>
                  </a:schemeClr>
                </a:solidFill>
                <a:latin typeface="Trebuchet MS" panose="020B0603020202020204" pitchFamily="34" charset="0"/>
              </a:rPr>
              <a:t>. When we contribute—whether through service, meeting attendance, or financial contributions—we are turning gratitude into action</a:t>
            </a:r>
            <a:r>
              <a:rPr lang="en-US" sz="2000" b="1" dirty="0">
                <a:solidFill>
                  <a:schemeClr val="tx1">
                    <a:lumMod val="75000"/>
                    <a:lumOff val="25000"/>
                  </a:schemeClr>
                </a:solidFill>
                <a:latin typeface="Trebuchet MS" panose="020B0603020202020204" pitchFamily="34" charset="0"/>
              </a:rPr>
              <a:t>.</a:t>
            </a:r>
            <a:endParaRPr lang="pt-PT" sz="2000" dirty="0">
              <a:solidFill>
                <a:schemeClr val="tx1">
                  <a:lumMod val="65000"/>
                  <a:lumOff val="35000"/>
                </a:schemeClr>
              </a:solidFill>
              <a:latin typeface="Trebuchet MS" panose="020B0603020202020204" pitchFamily="34" charset="0"/>
            </a:endParaRPr>
          </a:p>
        </p:txBody>
      </p:sp>
    </p:spTree>
    <p:extLst>
      <p:ext uri="{BB962C8B-B14F-4D97-AF65-F5344CB8AC3E}">
        <p14:creationId xmlns:p14="http://schemas.microsoft.com/office/powerpoint/2010/main" val="2568693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
          <a:extLst>
            <a:ext uri="{FF2B5EF4-FFF2-40B4-BE49-F238E27FC236}">
              <a16:creationId xmlns:a16="http://schemas.microsoft.com/office/drawing/2014/main" id="{7147CDE2-2A9F-F572-6B60-90CE90B234AE}"/>
            </a:ext>
          </a:extLst>
        </p:cNvPr>
        <p:cNvGrpSpPr/>
        <p:nvPr/>
      </p:nvGrpSpPr>
      <p:grpSpPr>
        <a:xfrm>
          <a:off x="0" y="0"/>
          <a:ext cx="0" cy="0"/>
          <a:chOff x="0" y="0"/>
          <a:chExt cx="0" cy="0"/>
        </a:xfrm>
      </p:grpSpPr>
      <p:sp>
        <p:nvSpPr>
          <p:cNvPr id="102" name="Google Shape;102;p2">
            <a:extLst>
              <a:ext uri="{FF2B5EF4-FFF2-40B4-BE49-F238E27FC236}">
                <a16:creationId xmlns:a16="http://schemas.microsoft.com/office/drawing/2014/main" id="{8E899BD5-57AA-3C77-0B7A-6D1ED7605CA0}"/>
              </a:ext>
            </a:extLst>
          </p:cNvPr>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3" name="Google Shape;103;p2">
            <a:extLst>
              <a:ext uri="{FF2B5EF4-FFF2-40B4-BE49-F238E27FC236}">
                <a16:creationId xmlns:a16="http://schemas.microsoft.com/office/drawing/2014/main" id="{978BA359-9CB2-F0B7-521D-6E842CB804E1}"/>
              </a:ext>
            </a:extLst>
          </p:cNvPr>
          <p:cNvSpPr txBox="1">
            <a:spLocks noGrp="1"/>
          </p:cNvSpPr>
          <p:nvPr>
            <p:ph type="ctrTitle"/>
          </p:nvPr>
        </p:nvSpPr>
        <p:spPr>
          <a:xfrm>
            <a:off x="82491" y="305448"/>
            <a:ext cx="7073374" cy="385801"/>
          </a:xfrm>
          <a:prstGeom prst="rect">
            <a:avLst/>
          </a:prstGeom>
          <a:noFill/>
          <a:ln>
            <a:noFill/>
          </a:ln>
        </p:spPr>
        <p:txBody>
          <a:bodyPr spcFirstLastPara="1" wrap="square" lIns="91425" tIns="45700" rIns="91425" bIns="45700" anchor="b" anchorCtr="0">
            <a:noAutofit/>
          </a:bodyPr>
          <a:lstStyle/>
          <a:p>
            <a:pPr algn="l"/>
            <a:r>
              <a:rPr lang="pt-PT" sz="2800" b="1" dirty="0">
                <a:latin typeface="Trebuchet MS" panose="020B0603020202020204" pitchFamily="34" charset="0"/>
              </a:rPr>
              <a:t>3. </a:t>
            </a:r>
            <a:r>
              <a:rPr lang="en-US" sz="2800" b="1" dirty="0">
                <a:solidFill>
                  <a:schemeClr val="tx1"/>
                </a:solidFill>
                <a:latin typeface="Trebuchet MS" panose="020B0603020202020204" pitchFamily="34" charset="0"/>
              </a:rPr>
              <a:t>The Flow of Funds in NA</a:t>
            </a:r>
            <a:endParaRPr lang="pt-PT" sz="2800" b="1" dirty="0">
              <a:latin typeface="Trebuchet MS" panose="020B0603020202020204" pitchFamily="34" charset="0"/>
            </a:endParaRPr>
          </a:p>
        </p:txBody>
      </p:sp>
      <p:sp>
        <p:nvSpPr>
          <p:cNvPr id="3" name="Google Shape;104;p2">
            <a:extLst>
              <a:ext uri="{FF2B5EF4-FFF2-40B4-BE49-F238E27FC236}">
                <a16:creationId xmlns:a16="http://schemas.microsoft.com/office/drawing/2014/main" id="{EC3BCBC2-6407-C810-DCDD-205147820AF0}"/>
              </a:ext>
            </a:extLst>
          </p:cNvPr>
          <p:cNvSpPr/>
          <p:nvPr/>
        </p:nvSpPr>
        <p:spPr>
          <a:xfrm>
            <a:off x="230726" y="708324"/>
            <a:ext cx="6343262" cy="18288"/>
          </a:xfrm>
          <a:custGeom>
            <a:avLst/>
            <a:gdLst/>
            <a:ahLst/>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rgbClr val="0070C0"/>
          </a:solidFill>
          <a:ln w="38100" cap="rnd"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4" name="Google Shape;95;p1">
            <a:extLst>
              <a:ext uri="{FF2B5EF4-FFF2-40B4-BE49-F238E27FC236}">
                <a16:creationId xmlns:a16="http://schemas.microsoft.com/office/drawing/2014/main" id="{668C3597-A864-5AD3-6355-E8C00EE97375}"/>
              </a:ext>
            </a:extLst>
          </p:cNvPr>
          <p:cNvPicPr preferRelativeResize="0"/>
          <p:nvPr/>
        </p:nvPicPr>
        <p:blipFill rotWithShape="1">
          <a:blip r:embed="rId3"/>
          <a:srcRect/>
          <a:stretch/>
        </p:blipFill>
        <p:spPr>
          <a:xfrm>
            <a:off x="9116568" y="321261"/>
            <a:ext cx="2531478" cy="565708"/>
          </a:xfrm>
          <a:prstGeom prst="rect">
            <a:avLst/>
          </a:prstGeom>
          <a:noFill/>
          <a:ln>
            <a:noFill/>
          </a:ln>
        </p:spPr>
      </p:pic>
      <p:sp>
        <p:nvSpPr>
          <p:cNvPr id="5" name="Fluxograma: Conexão 4">
            <a:extLst>
              <a:ext uri="{FF2B5EF4-FFF2-40B4-BE49-F238E27FC236}">
                <a16:creationId xmlns:a16="http://schemas.microsoft.com/office/drawing/2014/main" id="{40ED7D7B-5AD7-3AC7-2BB8-25BE4F99525F}"/>
              </a:ext>
            </a:extLst>
          </p:cNvPr>
          <p:cNvSpPr/>
          <p:nvPr/>
        </p:nvSpPr>
        <p:spPr>
          <a:xfrm>
            <a:off x="6278252" y="679478"/>
            <a:ext cx="5765512" cy="5836026"/>
          </a:xfrm>
          <a:prstGeom prst="flowChartConnector">
            <a:avLst/>
          </a:prstGeom>
          <a:blipFill dpi="0" rotWithShape="1">
            <a:blip r:embed="rId4">
              <a:alphaModFix amt="42000"/>
            </a:blip>
            <a:srcRect/>
            <a:stretch>
              <a:fillRect t="-1000"/>
            </a:stretch>
          </a:blipFill>
          <a:ln w="12700">
            <a:noFill/>
          </a:ln>
          <a:effectLst>
            <a:glow rad="127000">
              <a:schemeClr val="accent1">
                <a:alpha val="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5" name="Google Shape;105;p2">
            <a:extLst>
              <a:ext uri="{FF2B5EF4-FFF2-40B4-BE49-F238E27FC236}">
                <a16:creationId xmlns:a16="http://schemas.microsoft.com/office/drawing/2014/main" id="{9098E7F9-612A-A0BF-B463-D09388431F47}"/>
              </a:ext>
            </a:extLst>
          </p:cNvPr>
          <p:cNvSpPr txBox="1">
            <a:spLocks noGrp="1"/>
          </p:cNvSpPr>
          <p:nvPr>
            <p:ph type="subTitle" idx="1"/>
          </p:nvPr>
        </p:nvSpPr>
        <p:spPr>
          <a:xfrm>
            <a:off x="92339" y="884153"/>
            <a:ext cx="11919626" cy="4593429"/>
          </a:xfrm>
          <a:prstGeom prst="rect">
            <a:avLst/>
          </a:prstGeom>
          <a:noFill/>
          <a:ln>
            <a:noFill/>
          </a:ln>
        </p:spPr>
        <p:txBody>
          <a:bodyPr spcFirstLastPara="1" wrap="square" lIns="91425" tIns="45700" rIns="91425" bIns="45700" anchor="t" anchorCtr="0">
            <a:noAutofit/>
          </a:bodyPr>
          <a:lstStyle/>
          <a:p>
            <a:pPr algn="l">
              <a:lnSpc>
                <a:spcPct val="100000"/>
              </a:lnSpc>
              <a:buFont typeface="Wingdings" panose="05000000000000000000" pitchFamily="2" charset="2"/>
              <a:buChar char="§"/>
            </a:pPr>
            <a:r>
              <a:rPr lang="en-US" sz="2000" dirty="0">
                <a:latin typeface="Trebuchet MS" panose="020B0603020202020204" pitchFamily="34" charset="0"/>
              </a:rPr>
              <a:t>According to </a:t>
            </a:r>
            <a:r>
              <a:rPr lang="en-US" sz="2000" b="1" dirty="0">
                <a:latin typeface="Trebuchet MS" panose="020B0603020202020204" pitchFamily="34" charset="0"/>
              </a:rPr>
              <a:t>IP 28 – funding NA services</a:t>
            </a:r>
            <a:r>
              <a:rPr lang="pt-PT" sz="2000" dirty="0">
                <a:latin typeface="Trebuchet MS" panose="020B0603020202020204" pitchFamily="34" charset="0"/>
              </a:rPr>
              <a:t>:</a:t>
            </a:r>
            <a:br>
              <a:rPr lang="pt-PT" sz="2000" dirty="0">
                <a:latin typeface="Trebuchet MS" panose="020B0603020202020204" pitchFamily="34" charset="0"/>
              </a:rPr>
            </a:br>
            <a:r>
              <a:rPr lang="pt-PT" sz="2000" i="1" dirty="0">
                <a:solidFill>
                  <a:schemeClr val="tx1">
                    <a:lumMod val="65000"/>
                    <a:lumOff val="35000"/>
                  </a:schemeClr>
                </a:solidFill>
                <a:latin typeface="Trebuchet MS" panose="020B0603020202020204" pitchFamily="34" charset="0"/>
              </a:rPr>
              <a:t>"</a:t>
            </a:r>
            <a:r>
              <a:rPr lang="en-US" sz="2000" i="1" dirty="0">
                <a:solidFill>
                  <a:schemeClr val="tx1">
                    <a:lumMod val="65000"/>
                    <a:lumOff val="35000"/>
                  </a:schemeClr>
                </a:solidFill>
                <a:latin typeface="Trebuchet MS" panose="020B0603020202020204" pitchFamily="34" charset="0"/>
              </a:rPr>
              <a:t> Groups pay their expenses first and then send contributions to each service level to help cover the costs of the work done on their behalf.</a:t>
            </a:r>
            <a:r>
              <a:rPr lang="pt-PT" sz="2000" i="1" dirty="0">
                <a:solidFill>
                  <a:schemeClr val="tx1">
                    <a:lumMod val="65000"/>
                    <a:lumOff val="35000"/>
                  </a:schemeClr>
                </a:solidFill>
                <a:latin typeface="Trebuchet MS" panose="020B0603020202020204" pitchFamily="34" charset="0"/>
              </a:rPr>
              <a:t>“</a:t>
            </a:r>
            <a:endParaRPr lang="pt-PT" sz="2000" dirty="0">
              <a:solidFill>
                <a:schemeClr val="tx1">
                  <a:lumMod val="65000"/>
                  <a:lumOff val="35000"/>
                </a:schemeClr>
              </a:solidFill>
              <a:latin typeface="Trebuchet MS" panose="020B0603020202020204" pitchFamily="34" charset="0"/>
            </a:endParaRPr>
          </a:p>
          <a:p>
            <a:pPr algn="l">
              <a:lnSpc>
                <a:spcPct val="100000"/>
              </a:lnSpc>
              <a:buFont typeface="Wingdings" panose="05000000000000000000" pitchFamily="2" charset="2"/>
              <a:buChar char="§"/>
            </a:pPr>
            <a:r>
              <a:rPr lang="en-US" sz="2000" dirty="0">
                <a:latin typeface="Trebuchet MS" panose="020B0603020202020204" pitchFamily="34" charset="0"/>
              </a:rPr>
              <a:t>IP 24, on the other hand, addresses ‘the issue of money and self-financing in NA</a:t>
            </a:r>
            <a:r>
              <a:rPr lang="pt-PT" sz="2000" b="1" dirty="0">
                <a:latin typeface="Trebuchet MS" panose="020B0603020202020204" pitchFamily="34" charset="0"/>
              </a:rPr>
              <a:t>”</a:t>
            </a:r>
            <a:r>
              <a:rPr lang="pt-PT" sz="2000" dirty="0">
                <a:latin typeface="Trebuchet MS" panose="020B0603020202020204" pitchFamily="34" charset="0"/>
              </a:rPr>
              <a:t> </a:t>
            </a:r>
            <a:r>
              <a:rPr lang="en-US" sz="2000" dirty="0">
                <a:solidFill>
                  <a:schemeClr val="tx1">
                    <a:lumMod val="65000"/>
                    <a:lumOff val="35000"/>
                  </a:schemeClr>
                </a:solidFill>
                <a:latin typeface="Trebuchet MS" panose="020B0603020202020204" pitchFamily="34" charset="0"/>
              </a:rPr>
              <a:t>reinforces the importance of individual contributions from members</a:t>
            </a:r>
            <a:br>
              <a:rPr lang="pt-PT" sz="2000" dirty="0">
                <a:solidFill>
                  <a:schemeClr val="tx1">
                    <a:lumMod val="65000"/>
                    <a:lumOff val="35000"/>
                  </a:schemeClr>
                </a:solidFill>
                <a:latin typeface="Trebuchet MS" panose="020B0603020202020204" pitchFamily="34" charset="0"/>
              </a:rPr>
            </a:br>
            <a:r>
              <a:rPr lang="pt-PT" sz="2000" i="1" dirty="0">
                <a:solidFill>
                  <a:schemeClr val="tx1">
                    <a:lumMod val="65000"/>
                    <a:lumOff val="35000"/>
                  </a:schemeClr>
                </a:solidFill>
                <a:latin typeface="Trebuchet MS" panose="020B0603020202020204" pitchFamily="34" charset="0"/>
              </a:rPr>
              <a:t>"</a:t>
            </a:r>
            <a:r>
              <a:rPr lang="en-US" sz="2000" i="1" dirty="0">
                <a:solidFill>
                  <a:schemeClr val="tx1">
                    <a:lumMod val="65000"/>
                    <a:lumOff val="35000"/>
                  </a:schemeClr>
                </a:solidFill>
                <a:latin typeface="Trebuchet MS" panose="020B0603020202020204" pitchFamily="34" charset="0"/>
              </a:rPr>
              <a:t> The money we put in the bag allows our groups to keep the door open and create a good atmosphere of recovery for that newcomer who, shivering and trembling, is still on the street, unsure whether to enter the meeting or not</a:t>
            </a:r>
            <a:r>
              <a:rPr lang="pt-PT" sz="2000" i="1" dirty="0">
                <a:solidFill>
                  <a:schemeClr val="tx1">
                    <a:lumMod val="65000"/>
                    <a:lumOff val="35000"/>
                  </a:schemeClr>
                </a:solidFill>
                <a:latin typeface="Trebuchet MS" panose="020B0603020202020204" pitchFamily="34" charset="0"/>
              </a:rPr>
              <a:t>.“</a:t>
            </a:r>
          </a:p>
          <a:p>
            <a:pPr algn="l">
              <a:lnSpc>
                <a:spcPct val="100000"/>
              </a:lnSpc>
              <a:buFont typeface="Wingdings" panose="05000000000000000000" pitchFamily="2" charset="2"/>
              <a:buChar char="§"/>
            </a:pPr>
            <a:endParaRPr lang="pt-PT" sz="2000" dirty="0">
              <a:latin typeface="Trebuchet MS" panose="020B0603020202020204" pitchFamily="34" charset="0"/>
            </a:endParaRPr>
          </a:p>
          <a:p>
            <a:pPr algn="l"/>
            <a:r>
              <a:rPr lang="en-US" sz="2000" b="1" dirty="0">
                <a:latin typeface="Trebuchet MS" panose="020B0603020202020204" pitchFamily="34" charset="0"/>
              </a:rPr>
              <a:t>Sources of funding in NA -</a:t>
            </a:r>
            <a:r>
              <a:rPr lang="pt-PT" sz="2000" b="1" dirty="0">
                <a:latin typeface="Trebuchet MS" panose="020B0603020202020204" pitchFamily="34" charset="0"/>
              </a:rPr>
              <a:t> </a:t>
            </a:r>
            <a:r>
              <a:rPr lang="en-US" sz="2000" dirty="0">
                <a:solidFill>
                  <a:schemeClr val="tx1">
                    <a:lumMod val="65000"/>
                    <a:lumOff val="35000"/>
                  </a:schemeClr>
                </a:solidFill>
                <a:latin typeface="Trebuchet MS" panose="020B0603020202020204" pitchFamily="34" charset="0"/>
              </a:rPr>
              <a:t>The main sources of revenue include</a:t>
            </a:r>
            <a:r>
              <a:rPr lang="pt-PT" sz="2000" dirty="0">
                <a:solidFill>
                  <a:schemeClr val="tx1">
                    <a:lumMod val="65000"/>
                    <a:lumOff val="35000"/>
                  </a:schemeClr>
                </a:solidFill>
                <a:latin typeface="Trebuchet MS" panose="020B0603020202020204" pitchFamily="34" charset="0"/>
              </a:rPr>
              <a:t>:</a:t>
            </a:r>
          </a:p>
          <a:p>
            <a:pPr marL="180000" indent="-288000" algn="l">
              <a:lnSpc>
                <a:spcPct val="100000"/>
              </a:lnSpc>
              <a:spcBef>
                <a:spcPts val="0"/>
              </a:spcBef>
              <a:buFont typeface="Arial" panose="020B0604020202020204" pitchFamily="34" charset="0"/>
              <a:buChar char="•"/>
            </a:pPr>
            <a:r>
              <a:rPr lang="pt-PT" sz="2000" dirty="0" err="1">
                <a:solidFill>
                  <a:schemeClr val="tx1">
                    <a:lumMod val="65000"/>
                    <a:lumOff val="35000"/>
                  </a:schemeClr>
                </a:solidFill>
                <a:latin typeface="Trebuchet MS" panose="020B0603020202020204" pitchFamily="34" charset="0"/>
              </a:rPr>
              <a:t>Direct</a:t>
            </a:r>
            <a:r>
              <a:rPr lang="pt-PT" sz="2000" dirty="0">
                <a:solidFill>
                  <a:schemeClr val="tx1">
                    <a:lumMod val="65000"/>
                    <a:lumOff val="35000"/>
                  </a:schemeClr>
                </a:solidFill>
                <a:latin typeface="Trebuchet MS" panose="020B0603020202020204" pitchFamily="34" charset="0"/>
              </a:rPr>
              <a:t> </a:t>
            </a:r>
            <a:r>
              <a:rPr lang="pt-PT" sz="2000" dirty="0" err="1">
                <a:solidFill>
                  <a:schemeClr val="tx1">
                    <a:lumMod val="65000"/>
                    <a:lumOff val="35000"/>
                  </a:schemeClr>
                </a:solidFill>
                <a:latin typeface="Trebuchet MS" panose="020B0603020202020204" pitchFamily="34" charset="0"/>
              </a:rPr>
              <a:t>contributions</a:t>
            </a:r>
            <a:r>
              <a:rPr lang="pt-PT" sz="2000" dirty="0">
                <a:solidFill>
                  <a:schemeClr val="tx1">
                    <a:lumMod val="65000"/>
                    <a:lumOff val="35000"/>
                  </a:schemeClr>
                </a:solidFill>
                <a:latin typeface="Trebuchet MS" panose="020B0603020202020204" pitchFamily="34" charset="0"/>
              </a:rPr>
              <a:t> </a:t>
            </a:r>
            <a:r>
              <a:rPr lang="pt-PT" sz="2000" dirty="0" err="1">
                <a:solidFill>
                  <a:schemeClr val="tx1">
                    <a:lumMod val="65000"/>
                    <a:lumOff val="35000"/>
                  </a:schemeClr>
                </a:solidFill>
                <a:latin typeface="Trebuchet MS" panose="020B0603020202020204" pitchFamily="34" charset="0"/>
              </a:rPr>
              <a:t>from</a:t>
            </a:r>
            <a:r>
              <a:rPr lang="pt-PT" sz="2000" dirty="0">
                <a:solidFill>
                  <a:schemeClr val="tx1">
                    <a:lumMod val="65000"/>
                    <a:lumOff val="35000"/>
                  </a:schemeClr>
                </a:solidFill>
                <a:latin typeface="Trebuchet MS" panose="020B0603020202020204" pitchFamily="34" charset="0"/>
              </a:rPr>
              <a:t> </a:t>
            </a:r>
            <a:r>
              <a:rPr lang="pt-PT" sz="2000" dirty="0" err="1">
                <a:solidFill>
                  <a:schemeClr val="tx1">
                    <a:lumMod val="65000"/>
                    <a:lumOff val="35000"/>
                  </a:schemeClr>
                </a:solidFill>
                <a:latin typeface="Trebuchet MS" panose="020B0603020202020204" pitchFamily="34" charset="0"/>
              </a:rPr>
              <a:t>members</a:t>
            </a:r>
            <a:r>
              <a:rPr lang="pt-PT" sz="2000" dirty="0">
                <a:solidFill>
                  <a:schemeClr val="tx1">
                    <a:lumMod val="65000"/>
                    <a:lumOff val="35000"/>
                  </a:schemeClr>
                </a:solidFill>
                <a:latin typeface="Trebuchet MS" panose="020B0603020202020204" pitchFamily="34" charset="0"/>
              </a:rPr>
              <a:t>;</a:t>
            </a:r>
          </a:p>
          <a:p>
            <a:pPr marL="180000" indent="-288000" algn="l">
              <a:lnSpc>
                <a:spcPct val="100000"/>
              </a:lnSpc>
              <a:spcBef>
                <a:spcPts val="0"/>
              </a:spcBef>
              <a:buFont typeface="Arial" panose="020B0604020202020204" pitchFamily="34" charset="0"/>
              <a:buChar char="•"/>
            </a:pPr>
            <a:r>
              <a:rPr lang="pt-PT" sz="2000" b="1" dirty="0" err="1">
                <a:latin typeface="Trebuchet MS" panose="020B0603020202020204" pitchFamily="34" charset="0"/>
              </a:rPr>
              <a:t>Selling</a:t>
            </a:r>
            <a:r>
              <a:rPr lang="pt-PT" sz="2000" b="1" dirty="0">
                <a:latin typeface="Trebuchet MS" panose="020B0603020202020204" pitchFamily="34" charset="0"/>
              </a:rPr>
              <a:t> </a:t>
            </a:r>
            <a:r>
              <a:rPr lang="pt-PT" sz="2000" b="1" dirty="0" err="1">
                <a:latin typeface="Trebuchet MS" panose="020B0603020202020204" pitchFamily="34" charset="0"/>
              </a:rPr>
              <a:t>official</a:t>
            </a:r>
            <a:r>
              <a:rPr lang="pt-PT" sz="2000" b="1" dirty="0">
                <a:latin typeface="Trebuchet MS" panose="020B0603020202020204" pitchFamily="34" charset="0"/>
              </a:rPr>
              <a:t> </a:t>
            </a:r>
            <a:r>
              <a:rPr lang="pt-PT" sz="2000" b="1" dirty="0" err="1">
                <a:latin typeface="Trebuchet MS" panose="020B0603020202020204" pitchFamily="34" charset="0"/>
              </a:rPr>
              <a:t>literature</a:t>
            </a:r>
            <a:r>
              <a:rPr lang="pt-PT" sz="2000" b="1" dirty="0">
                <a:latin typeface="Trebuchet MS" panose="020B0603020202020204" pitchFamily="34" charset="0"/>
              </a:rPr>
              <a:t>;</a:t>
            </a:r>
          </a:p>
          <a:p>
            <a:pPr marL="180000" indent="-288000" algn="l">
              <a:lnSpc>
                <a:spcPct val="100000"/>
              </a:lnSpc>
              <a:spcBef>
                <a:spcPts val="0"/>
              </a:spcBef>
              <a:buFont typeface="Arial" panose="020B0604020202020204" pitchFamily="34" charset="0"/>
              <a:buChar char="•"/>
            </a:pPr>
            <a:r>
              <a:rPr lang="en-US" sz="2000" dirty="0">
                <a:latin typeface="Trebuchet MS" panose="020B0603020202020204" pitchFamily="34" charset="0"/>
              </a:rPr>
              <a:t>Occasionally, events and conventions </a:t>
            </a:r>
            <a:r>
              <a:rPr lang="en-US" sz="2000" dirty="0" err="1">
                <a:latin typeface="Trebuchet MS" panose="020B0603020202020204" pitchFamily="34" charset="0"/>
              </a:rPr>
              <a:t>organised</a:t>
            </a:r>
            <a:r>
              <a:rPr lang="en-US" sz="2000" dirty="0">
                <a:latin typeface="Trebuchet MS" panose="020B0603020202020204" pitchFamily="34" charset="0"/>
              </a:rPr>
              <a:t> by the fellowship;</a:t>
            </a:r>
            <a:endParaRPr lang="pt-PT" sz="2000" dirty="0">
              <a:latin typeface="Trebuchet MS" panose="020B0603020202020204" pitchFamily="34" charset="0"/>
            </a:endParaRPr>
          </a:p>
          <a:p>
            <a:pPr marL="0" indent="0" algn="l">
              <a:lnSpc>
                <a:spcPct val="100000"/>
              </a:lnSpc>
              <a:spcBef>
                <a:spcPts val="0"/>
              </a:spcBef>
            </a:pPr>
            <a:endParaRPr lang="pt-PT" sz="2000" dirty="0">
              <a:latin typeface="Trebuchet MS" panose="020B0603020202020204" pitchFamily="34" charset="0"/>
            </a:endParaRPr>
          </a:p>
          <a:p>
            <a:pPr marL="180000" indent="-288000" algn="l">
              <a:spcBef>
                <a:spcPts val="0"/>
              </a:spcBef>
            </a:pPr>
            <a:r>
              <a:rPr lang="en-US" sz="2000" b="1" dirty="0">
                <a:latin typeface="Trebuchet MS" panose="020B0603020202020204" pitchFamily="34" charset="0"/>
              </a:rPr>
              <a:t>Where does the money from contributions go</a:t>
            </a:r>
            <a:r>
              <a:rPr lang="pt-PT" sz="2000" b="1" dirty="0">
                <a:latin typeface="Trebuchet MS" panose="020B0603020202020204" pitchFamily="34" charset="0"/>
              </a:rPr>
              <a:t>?</a:t>
            </a:r>
          </a:p>
          <a:p>
            <a:pPr marL="180000" indent="-288000" algn="l">
              <a:spcBef>
                <a:spcPts val="0"/>
              </a:spcBef>
            </a:pPr>
            <a:r>
              <a:rPr lang="en-US" sz="2000" dirty="0">
                <a:solidFill>
                  <a:schemeClr val="tx1">
                    <a:lumMod val="65000"/>
                    <a:lumOff val="35000"/>
                  </a:schemeClr>
                </a:solidFill>
                <a:latin typeface="Trebuchet MS" panose="020B0603020202020204" pitchFamily="34" charset="0"/>
              </a:rPr>
              <a:t>The funds collected in the groups flow into different levels of service to keep NA operational</a:t>
            </a:r>
            <a:r>
              <a:rPr lang="pt-PT" sz="2000" dirty="0">
                <a:solidFill>
                  <a:schemeClr val="tx1">
                    <a:lumMod val="65000"/>
                    <a:lumOff val="35000"/>
                  </a:schemeClr>
                </a:solidFill>
                <a:latin typeface="Trebuchet MS" panose="020B0603020202020204" pitchFamily="34" charset="0"/>
              </a:rPr>
              <a:t>:</a:t>
            </a:r>
          </a:p>
          <a:p>
            <a:pPr algn="l">
              <a:buNone/>
            </a:pPr>
            <a:endParaRPr lang="pt-PT" sz="1800" dirty="0">
              <a:latin typeface="+mn-lt"/>
            </a:endParaRPr>
          </a:p>
        </p:txBody>
      </p:sp>
      <p:graphicFrame>
        <p:nvGraphicFramePr>
          <p:cNvPr id="7" name="Diagrama 6">
            <a:extLst>
              <a:ext uri="{FF2B5EF4-FFF2-40B4-BE49-F238E27FC236}">
                <a16:creationId xmlns:a16="http://schemas.microsoft.com/office/drawing/2014/main" id="{1A707442-C4F1-33FF-199E-4D0074CDC98A}"/>
              </a:ext>
            </a:extLst>
          </p:cNvPr>
          <p:cNvGraphicFramePr/>
          <p:nvPr>
            <p:extLst>
              <p:ext uri="{D42A27DB-BD31-4B8C-83A1-F6EECF244321}">
                <p14:modId xmlns:p14="http://schemas.microsoft.com/office/powerpoint/2010/main" val="2470846783"/>
              </p:ext>
            </p:extLst>
          </p:nvPr>
        </p:nvGraphicFramePr>
        <p:xfrm>
          <a:off x="129792" y="884153"/>
          <a:ext cx="11865846" cy="540302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cxnSp>
        <p:nvCxnSpPr>
          <p:cNvPr id="9" name="Conexão reta 8">
            <a:extLst>
              <a:ext uri="{FF2B5EF4-FFF2-40B4-BE49-F238E27FC236}">
                <a16:creationId xmlns:a16="http://schemas.microsoft.com/office/drawing/2014/main" id="{3AD81D04-BAD6-7130-AF23-0AB69BE772A3}"/>
              </a:ext>
            </a:extLst>
          </p:cNvPr>
          <p:cNvCxnSpPr/>
          <p:nvPr/>
        </p:nvCxnSpPr>
        <p:spPr>
          <a:xfrm>
            <a:off x="4057650" y="3197095"/>
            <a:ext cx="0" cy="134992"/>
          </a:xfrm>
          <a:prstGeom prst="line">
            <a:avLst/>
          </a:prstGeom>
          <a:ln w="31750">
            <a:solidFill>
              <a:schemeClr val="accent2">
                <a:shade val="95000"/>
                <a:satMod val="105000"/>
              </a:schemeClr>
            </a:solidFill>
          </a:ln>
        </p:spPr>
        <p:style>
          <a:lnRef idx="1">
            <a:schemeClr val="accent2"/>
          </a:lnRef>
          <a:fillRef idx="0">
            <a:schemeClr val="accent2"/>
          </a:fillRef>
          <a:effectRef idx="0">
            <a:schemeClr val="accent2"/>
          </a:effectRef>
          <a:fontRef idx="minor">
            <a:schemeClr val="tx1"/>
          </a:fontRef>
        </p:style>
      </p:cxnSp>
      <p:cxnSp>
        <p:nvCxnSpPr>
          <p:cNvPr id="11" name="Conexão reta 10">
            <a:extLst>
              <a:ext uri="{FF2B5EF4-FFF2-40B4-BE49-F238E27FC236}">
                <a16:creationId xmlns:a16="http://schemas.microsoft.com/office/drawing/2014/main" id="{BA85A510-BBA0-40F8-622B-C17AEE1003CE}"/>
              </a:ext>
            </a:extLst>
          </p:cNvPr>
          <p:cNvCxnSpPr>
            <a:cxnSpLocks/>
          </p:cNvCxnSpPr>
          <p:nvPr/>
        </p:nvCxnSpPr>
        <p:spPr>
          <a:xfrm>
            <a:off x="4047711" y="3838004"/>
            <a:ext cx="0" cy="121657"/>
          </a:xfrm>
          <a:prstGeom prst="line">
            <a:avLst/>
          </a:prstGeom>
          <a:ln w="31750"/>
        </p:spPr>
        <p:style>
          <a:lnRef idx="1">
            <a:schemeClr val="accent2"/>
          </a:lnRef>
          <a:fillRef idx="0">
            <a:schemeClr val="accent2"/>
          </a:fillRef>
          <a:effectRef idx="0">
            <a:schemeClr val="accent2"/>
          </a:effectRef>
          <a:fontRef idx="minor">
            <a:schemeClr val="tx1"/>
          </a:fontRef>
        </p:style>
      </p:cxnSp>
      <p:cxnSp>
        <p:nvCxnSpPr>
          <p:cNvPr id="15" name="Conexão reta 14">
            <a:extLst>
              <a:ext uri="{FF2B5EF4-FFF2-40B4-BE49-F238E27FC236}">
                <a16:creationId xmlns:a16="http://schemas.microsoft.com/office/drawing/2014/main" id="{C778839B-62D4-B289-5D83-F974E8923D4C}"/>
              </a:ext>
            </a:extLst>
          </p:cNvPr>
          <p:cNvCxnSpPr>
            <a:cxnSpLocks/>
          </p:cNvCxnSpPr>
          <p:nvPr/>
        </p:nvCxnSpPr>
        <p:spPr>
          <a:xfrm>
            <a:off x="4038186" y="4449803"/>
            <a:ext cx="0" cy="133823"/>
          </a:xfrm>
          <a:prstGeom prst="line">
            <a:avLst/>
          </a:prstGeom>
          <a:ln w="31750"/>
        </p:spPr>
        <p:style>
          <a:lnRef idx="1">
            <a:schemeClr val="accent2"/>
          </a:lnRef>
          <a:fillRef idx="0">
            <a:schemeClr val="accent2"/>
          </a:fillRef>
          <a:effectRef idx="0">
            <a:schemeClr val="accent2"/>
          </a:effectRef>
          <a:fontRef idx="minor">
            <a:schemeClr val="tx1"/>
          </a:fontRef>
        </p:style>
      </p:cxnSp>
      <p:cxnSp>
        <p:nvCxnSpPr>
          <p:cNvPr id="18" name="Conexão reta unidirecional 17">
            <a:extLst>
              <a:ext uri="{FF2B5EF4-FFF2-40B4-BE49-F238E27FC236}">
                <a16:creationId xmlns:a16="http://schemas.microsoft.com/office/drawing/2014/main" id="{ACC53469-64E8-1AFE-DCAD-6D94CA2F0EDD}"/>
              </a:ext>
            </a:extLst>
          </p:cNvPr>
          <p:cNvCxnSpPr>
            <a:cxnSpLocks/>
          </p:cNvCxnSpPr>
          <p:nvPr/>
        </p:nvCxnSpPr>
        <p:spPr>
          <a:xfrm>
            <a:off x="6671717" y="2602516"/>
            <a:ext cx="248478" cy="258417"/>
          </a:xfrm>
          <a:prstGeom prst="straightConnector1">
            <a:avLst/>
          </a:prstGeom>
          <a:ln w="31750">
            <a:tailEnd type="triangle"/>
          </a:ln>
        </p:spPr>
        <p:style>
          <a:lnRef idx="1">
            <a:schemeClr val="accent2"/>
          </a:lnRef>
          <a:fillRef idx="0">
            <a:schemeClr val="accent2"/>
          </a:fillRef>
          <a:effectRef idx="0">
            <a:schemeClr val="accent2"/>
          </a:effectRef>
          <a:fontRef idx="minor">
            <a:schemeClr val="tx1"/>
          </a:fontRef>
        </p:style>
      </p:cxnSp>
      <p:cxnSp>
        <p:nvCxnSpPr>
          <p:cNvPr id="20" name="Conexão reta unidirecional 19">
            <a:extLst>
              <a:ext uri="{FF2B5EF4-FFF2-40B4-BE49-F238E27FC236}">
                <a16:creationId xmlns:a16="http://schemas.microsoft.com/office/drawing/2014/main" id="{7C2DA092-FF36-A2C1-707C-503BFC18E569}"/>
              </a:ext>
            </a:extLst>
          </p:cNvPr>
          <p:cNvCxnSpPr>
            <a:cxnSpLocks/>
          </p:cNvCxnSpPr>
          <p:nvPr/>
        </p:nvCxnSpPr>
        <p:spPr>
          <a:xfrm flipV="1">
            <a:off x="6670181" y="2962885"/>
            <a:ext cx="268356" cy="228600"/>
          </a:xfrm>
          <a:prstGeom prst="straightConnector1">
            <a:avLst/>
          </a:prstGeom>
          <a:ln w="31750">
            <a:tailEnd type="triangle"/>
          </a:ln>
        </p:spPr>
        <p:style>
          <a:lnRef idx="1">
            <a:schemeClr val="accent2"/>
          </a:lnRef>
          <a:fillRef idx="0">
            <a:schemeClr val="accent2"/>
          </a:fillRef>
          <a:effectRef idx="0">
            <a:schemeClr val="accent2"/>
          </a:effectRef>
          <a:fontRef idx="minor">
            <a:schemeClr val="tx1"/>
          </a:fontRef>
        </p:style>
      </p:cxnSp>
      <p:grpSp>
        <p:nvGrpSpPr>
          <p:cNvPr id="16" name="Agrupar 15">
            <a:extLst>
              <a:ext uri="{FF2B5EF4-FFF2-40B4-BE49-F238E27FC236}">
                <a16:creationId xmlns:a16="http://schemas.microsoft.com/office/drawing/2014/main" id="{822F3524-6555-59B8-8245-8B7CB687A9E4}"/>
              </a:ext>
            </a:extLst>
          </p:cNvPr>
          <p:cNvGrpSpPr/>
          <p:nvPr/>
        </p:nvGrpSpPr>
        <p:grpSpPr>
          <a:xfrm>
            <a:off x="8882036" y="2950800"/>
            <a:ext cx="1529943" cy="466632"/>
            <a:chOff x="6894951" y="1753294"/>
            <a:chExt cx="1529943" cy="466632"/>
          </a:xfrm>
        </p:grpSpPr>
        <p:sp>
          <p:nvSpPr>
            <p:cNvPr id="17" name="Retângulo 16">
              <a:extLst>
                <a:ext uri="{FF2B5EF4-FFF2-40B4-BE49-F238E27FC236}">
                  <a16:creationId xmlns:a16="http://schemas.microsoft.com/office/drawing/2014/main" id="{B91CCB89-8A87-8ECA-52AC-36A2B611CD05}"/>
                </a:ext>
              </a:extLst>
            </p:cNvPr>
            <p:cNvSpPr/>
            <p:nvPr/>
          </p:nvSpPr>
          <p:spPr>
            <a:xfrm>
              <a:off x="6894951" y="1753294"/>
              <a:ext cx="1529943" cy="46663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CaixaDeTexto 18">
              <a:extLst>
                <a:ext uri="{FF2B5EF4-FFF2-40B4-BE49-F238E27FC236}">
                  <a16:creationId xmlns:a16="http://schemas.microsoft.com/office/drawing/2014/main" id="{F7CB7A9B-5A3D-B19C-562C-CFE42F7B79B7}"/>
                </a:ext>
              </a:extLst>
            </p:cNvPr>
            <p:cNvSpPr txBox="1"/>
            <p:nvPr/>
          </p:nvSpPr>
          <p:spPr>
            <a:xfrm>
              <a:off x="6894951" y="1753294"/>
              <a:ext cx="1529943" cy="4666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pt-PT" sz="1200" kern="1200" dirty="0" err="1"/>
                <a:t>Conventions</a:t>
              </a:r>
              <a:r>
                <a:rPr lang="pt-PT" sz="1200" kern="1200" dirty="0"/>
                <a:t> </a:t>
              </a:r>
            </a:p>
          </p:txBody>
        </p:sp>
      </p:grpSp>
      <p:cxnSp>
        <p:nvCxnSpPr>
          <p:cNvPr id="22" name="Conexão reta 21">
            <a:extLst>
              <a:ext uri="{FF2B5EF4-FFF2-40B4-BE49-F238E27FC236}">
                <a16:creationId xmlns:a16="http://schemas.microsoft.com/office/drawing/2014/main" id="{147FC7E6-C4F9-7BFD-6314-FA5F9355977C}"/>
              </a:ext>
            </a:extLst>
          </p:cNvPr>
          <p:cNvCxnSpPr>
            <a:cxnSpLocks/>
          </p:cNvCxnSpPr>
          <p:nvPr/>
        </p:nvCxnSpPr>
        <p:spPr>
          <a:xfrm>
            <a:off x="7744488" y="3650093"/>
            <a:ext cx="0" cy="133823"/>
          </a:xfrm>
          <a:prstGeom prst="line">
            <a:avLst/>
          </a:prstGeom>
          <a:ln w="31750"/>
        </p:spPr>
        <p:style>
          <a:lnRef idx="1">
            <a:schemeClr val="accent2"/>
          </a:lnRef>
          <a:fillRef idx="0">
            <a:schemeClr val="accent2"/>
          </a:fillRef>
          <a:effectRef idx="0">
            <a:schemeClr val="accent2"/>
          </a:effectRef>
          <a:fontRef idx="minor">
            <a:schemeClr val="tx1"/>
          </a:fontRef>
        </p:style>
      </p:cxnSp>
      <p:cxnSp>
        <p:nvCxnSpPr>
          <p:cNvPr id="28" name="Conexão reta unidirecional 27">
            <a:extLst>
              <a:ext uri="{FF2B5EF4-FFF2-40B4-BE49-F238E27FC236}">
                <a16:creationId xmlns:a16="http://schemas.microsoft.com/office/drawing/2014/main" id="{5CC7743A-B6C0-391E-7532-FC3D533720C1}"/>
              </a:ext>
            </a:extLst>
          </p:cNvPr>
          <p:cNvCxnSpPr>
            <a:cxnSpLocks/>
          </p:cNvCxnSpPr>
          <p:nvPr/>
        </p:nvCxnSpPr>
        <p:spPr>
          <a:xfrm>
            <a:off x="8586929" y="2849185"/>
            <a:ext cx="248478" cy="258417"/>
          </a:xfrm>
          <a:prstGeom prst="straightConnector1">
            <a:avLst/>
          </a:prstGeom>
          <a:ln w="31750">
            <a:tailEnd type="triangle"/>
          </a:ln>
        </p:spPr>
        <p:style>
          <a:lnRef idx="1">
            <a:schemeClr val="accent2"/>
          </a:lnRef>
          <a:fillRef idx="0">
            <a:schemeClr val="accent2"/>
          </a:fillRef>
          <a:effectRef idx="0">
            <a:schemeClr val="accent2"/>
          </a:effectRef>
          <a:fontRef idx="minor">
            <a:schemeClr val="tx1"/>
          </a:fontRef>
        </p:style>
      </p:cxnSp>
      <p:cxnSp>
        <p:nvCxnSpPr>
          <p:cNvPr id="29" name="Conexão reta unidirecional 28">
            <a:extLst>
              <a:ext uri="{FF2B5EF4-FFF2-40B4-BE49-F238E27FC236}">
                <a16:creationId xmlns:a16="http://schemas.microsoft.com/office/drawing/2014/main" id="{F2790E5A-4674-4B7C-37C1-C3CB7A18B31D}"/>
              </a:ext>
            </a:extLst>
          </p:cNvPr>
          <p:cNvCxnSpPr>
            <a:cxnSpLocks/>
          </p:cNvCxnSpPr>
          <p:nvPr/>
        </p:nvCxnSpPr>
        <p:spPr>
          <a:xfrm flipV="1">
            <a:off x="8566537" y="3190701"/>
            <a:ext cx="268356" cy="228600"/>
          </a:xfrm>
          <a:prstGeom prst="straightConnector1">
            <a:avLst/>
          </a:prstGeom>
          <a:ln w="31750">
            <a:tailEnd type="triangle"/>
          </a:ln>
        </p:spPr>
        <p:style>
          <a:lnRef idx="1">
            <a:schemeClr val="accent2"/>
          </a:lnRef>
          <a:fillRef idx="0">
            <a:schemeClr val="accent2"/>
          </a:fillRef>
          <a:effectRef idx="0">
            <a:schemeClr val="accent2"/>
          </a:effectRef>
          <a:fontRef idx="minor">
            <a:schemeClr val="tx1"/>
          </a:fontRef>
        </p:style>
      </p:cxnSp>
      <p:cxnSp>
        <p:nvCxnSpPr>
          <p:cNvPr id="30" name="Conexão reta unidirecional 29">
            <a:extLst>
              <a:ext uri="{FF2B5EF4-FFF2-40B4-BE49-F238E27FC236}">
                <a16:creationId xmlns:a16="http://schemas.microsoft.com/office/drawing/2014/main" id="{1247306E-4F5E-57FF-B240-88F42FA1B885}"/>
              </a:ext>
            </a:extLst>
          </p:cNvPr>
          <p:cNvCxnSpPr>
            <a:cxnSpLocks/>
          </p:cNvCxnSpPr>
          <p:nvPr/>
        </p:nvCxnSpPr>
        <p:spPr>
          <a:xfrm>
            <a:off x="6670181" y="3332087"/>
            <a:ext cx="268356" cy="0"/>
          </a:xfrm>
          <a:prstGeom prst="straightConnector1">
            <a:avLst/>
          </a:prstGeom>
          <a:ln w="31750">
            <a:tailEnd type="triangle"/>
          </a:ln>
        </p:spPr>
        <p:style>
          <a:lnRef idx="1">
            <a:schemeClr val="accent2"/>
          </a:lnRef>
          <a:fillRef idx="0">
            <a:schemeClr val="accent2"/>
          </a:fillRef>
          <a:effectRef idx="0">
            <a:schemeClr val="accent2"/>
          </a:effectRef>
          <a:fontRef idx="minor">
            <a:schemeClr val="tx1"/>
          </a:fontRef>
        </p:style>
      </p:cxnSp>
      <p:pic>
        <p:nvPicPr>
          <p:cNvPr id="23" name="Imagem 22">
            <a:extLst>
              <a:ext uri="{FF2B5EF4-FFF2-40B4-BE49-F238E27FC236}">
                <a16:creationId xmlns:a16="http://schemas.microsoft.com/office/drawing/2014/main" id="{CBCCB505-8E03-52E2-4B0E-4716E0C9C4D5}"/>
              </a:ext>
            </a:extLst>
          </p:cNvPr>
          <p:cNvPicPr>
            <a:picLocks noChangeAspect="1"/>
          </p:cNvPicPr>
          <p:nvPr/>
        </p:nvPicPr>
        <p:blipFill>
          <a:blip r:embed="rId10"/>
          <a:srcRect/>
          <a:stretch/>
        </p:blipFill>
        <p:spPr>
          <a:xfrm>
            <a:off x="60608" y="19456"/>
            <a:ext cx="12050523" cy="6838544"/>
          </a:xfrm>
          <a:prstGeom prst="rect">
            <a:avLst/>
          </a:prstGeom>
        </p:spPr>
      </p:pic>
    </p:spTree>
    <p:extLst>
      <p:ext uri="{BB962C8B-B14F-4D97-AF65-F5344CB8AC3E}">
        <p14:creationId xmlns:p14="http://schemas.microsoft.com/office/powerpoint/2010/main" val="4231397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fltVal val="0"/>
                                          </p:val>
                                        </p:tav>
                                        <p:tav tm="100000">
                                          <p:val>
                                            <p:strVal val="#ppt_h"/>
                                          </p:val>
                                        </p:tav>
                                      </p:tavLst>
                                    </p:anim>
                                    <p:animEffect transition="in" filter="fade">
                                      <p:cBhvr>
                                        <p:cTn id="19" dur="500"/>
                                        <p:tgtEl>
                                          <p:spTgt spid="20"/>
                                        </p:tgtEl>
                                      </p:cBhvr>
                                    </p:animEffect>
                                  </p:childTnLst>
                                </p:cTn>
                              </p:par>
                              <p:par>
                                <p:cTn id="20" presetID="53" presetClass="entr" presetSubtype="16"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par>
                                <p:cTn id="25" presetID="53" presetClass="entr" presetSubtype="16"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par>
                                <p:cTn id="30" presetID="53" presetClass="entr" presetSubtype="16"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fltVal val="0"/>
                                          </p:val>
                                        </p:tav>
                                        <p:tav tm="100000">
                                          <p:val>
                                            <p:strVal val="#ppt_w"/>
                                          </p:val>
                                        </p:tav>
                                      </p:tavLst>
                                    </p:anim>
                                    <p:anim calcmode="lin" valueType="num">
                                      <p:cBhvr>
                                        <p:cTn id="33" dur="500" fill="hold"/>
                                        <p:tgtEl>
                                          <p:spTgt spid="15"/>
                                        </p:tgtEl>
                                        <p:attrNameLst>
                                          <p:attrName>ppt_h</p:attrName>
                                        </p:attrNameLst>
                                      </p:cBhvr>
                                      <p:tavLst>
                                        <p:tav tm="0">
                                          <p:val>
                                            <p:fltVal val="0"/>
                                          </p:val>
                                        </p:tav>
                                        <p:tav tm="100000">
                                          <p:val>
                                            <p:strVal val="#ppt_h"/>
                                          </p:val>
                                        </p:tav>
                                      </p:tavLst>
                                    </p:anim>
                                    <p:animEffect transition="in" filter="fade">
                                      <p:cBhvr>
                                        <p:cTn id="34" dur="500"/>
                                        <p:tgtEl>
                                          <p:spTgt spid="15"/>
                                        </p:tgtEl>
                                      </p:cBhvr>
                                    </p:animEffect>
                                  </p:childTnLst>
                                </p:cTn>
                              </p:par>
                              <p:par>
                                <p:cTn id="35" presetID="53" presetClass="entr" presetSubtype="16"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500" fill="hold"/>
                                        <p:tgtEl>
                                          <p:spTgt spid="16"/>
                                        </p:tgtEl>
                                        <p:attrNameLst>
                                          <p:attrName>ppt_w</p:attrName>
                                        </p:attrNameLst>
                                      </p:cBhvr>
                                      <p:tavLst>
                                        <p:tav tm="0">
                                          <p:val>
                                            <p:fltVal val="0"/>
                                          </p:val>
                                        </p:tav>
                                        <p:tav tm="100000">
                                          <p:val>
                                            <p:strVal val="#ppt_w"/>
                                          </p:val>
                                        </p:tav>
                                      </p:tavLst>
                                    </p:anim>
                                    <p:anim calcmode="lin" valueType="num">
                                      <p:cBhvr>
                                        <p:cTn id="38" dur="500" fill="hold"/>
                                        <p:tgtEl>
                                          <p:spTgt spid="16"/>
                                        </p:tgtEl>
                                        <p:attrNameLst>
                                          <p:attrName>ppt_h</p:attrName>
                                        </p:attrNameLst>
                                      </p:cBhvr>
                                      <p:tavLst>
                                        <p:tav tm="0">
                                          <p:val>
                                            <p:fltVal val="0"/>
                                          </p:val>
                                        </p:tav>
                                        <p:tav tm="100000">
                                          <p:val>
                                            <p:strVal val="#ppt_h"/>
                                          </p:val>
                                        </p:tav>
                                      </p:tavLst>
                                    </p:anim>
                                    <p:animEffect transition="in" filter="fade">
                                      <p:cBhvr>
                                        <p:cTn id="39" dur="500"/>
                                        <p:tgtEl>
                                          <p:spTgt spid="16"/>
                                        </p:tgtEl>
                                      </p:cBhvr>
                                    </p:animEffect>
                                  </p:childTnLst>
                                </p:cTn>
                              </p:par>
                              <p:par>
                                <p:cTn id="40" presetID="53" presetClass="entr" presetSubtype="16" fill="hold" nodeType="withEffect">
                                  <p:stCondLst>
                                    <p:cond delay="0"/>
                                  </p:stCondLst>
                                  <p:childTnLst>
                                    <p:set>
                                      <p:cBhvr>
                                        <p:cTn id="41" dur="1" fill="hold">
                                          <p:stCondLst>
                                            <p:cond delay="0"/>
                                          </p:stCondLst>
                                        </p:cTn>
                                        <p:tgtEl>
                                          <p:spTgt spid="28"/>
                                        </p:tgtEl>
                                        <p:attrNameLst>
                                          <p:attrName>style.visibility</p:attrName>
                                        </p:attrNameLst>
                                      </p:cBhvr>
                                      <p:to>
                                        <p:strVal val="visible"/>
                                      </p:to>
                                    </p:set>
                                    <p:anim calcmode="lin" valueType="num">
                                      <p:cBhvr>
                                        <p:cTn id="42" dur="500" fill="hold"/>
                                        <p:tgtEl>
                                          <p:spTgt spid="28"/>
                                        </p:tgtEl>
                                        <p:attrNameLst>
                                          <p:attrName>ppt_w</p:attrName>
                                        </p:attrNameLst>
                                      </p:cBhvr>
                                      <p:tavLst>
                                        <p:tav tm="0">
                                          <p:val>
                                            <p:fltVal val="0"/>
                                          </p:val>
                                        </p:tav>
                                        <p:tav tm="100000">
                                          <p:val>
                                            <p:strVal val="#ppt_w"/>
                                          </p:val>
                                        </p:tav>
                                      </p:tavLst>
                                    </p:anim>
                                    <p:anim calcmode="lin" valueType="num">
                                      <p:cBhvr>
                                        <p:cTn id="43" dur="500" fill="hold"/>
                                        <p:tgtEl>
                                          <p:spTgt spid="28"/>
                                        </p:tgtEl>
                                        <p:attrNameLst>
                                          <p:attrName>ppt_h</p:attrName>
                                        </p:attrNameLst>
                                      </p:cBhvr>
                                      <p:tavLst>
                                        <p:tav tm="0">
                                          <p:val>
                                            <p:fltVal val="0"/>
                                          </p:val>
                                        </p:tav>
                                        <p:tav tm="100000">
                                          <p:val>
                                            <p:strVal val="#ppt_h"/>
                                          </p:val>
                                        </p:tav>
                                      </p:tavLst>
                                    </p:anim>
                                    <p:animEffect transition="in" filter="fade">
                                      <p:cBhvr>
                                        <p:cTn id="44" dur="500"/>
                                        <p:tgtEl>
                                          <p:spTgt spid="28"/>
                                        </p:tgtEl>
                                      </p:cBhvr>
                                    </p:animEffect>
                                  </p:childTnLst>
                                </p:cTn>
                              </p:par>
                              <p:par>
                                <p:cTn id="45" presetID="53" presetClass="entr" presetSubtype="16" fill="hold" nodeType="withEffect">
                                  <p:stCondLst>
                                    <p:cond delay="0"/>
                                  </p:stCondLst>
                                  <p:childTnLst>
                                    <p:set>
                                      <p:cBhvr>
                                        <p:cTn id="46" dur="1" fill="hold">
                                          <p:stCondLst>
                                            <p:cond delay="0"/>
                                          </p:stCondLst>
                                        </p:cTn>
                                        <p:tgtEl>
                                          <p:spTgt spid="29"/>
                                        </p:tgtEl>
                                        <p:attrNameLst>
                                          <p:attrName>style.visibility</p:attrName>
                                        </p:attrNameLst>
                                      </p:cBhvr>
                                      <p:to>
                                        <p:strVal val="visible"/>
                                      </p:to>
                                    </p:set>
                                    <p:anim calcmode="lin" valueType="num">
                                      <p:cBhvr>
                                        <p:cTn id="47" dur="500" fill="hold"/>
                                        <p:tgtEl>
                                          <p:spTgt spid="29"/>
                                        </p:tgtEl>
                                        <p:attrNameLst>
                                          <p:attrName>ppt_w</p:attrName>
                                        </p:attrNameLst>
                                      </p:cBhvr>
                                      <p:tavLst>
                                        <p:tav tm="0">
                                          <p:val>
                                            <p:fltVal val="0"/>
                                          </p:val>
                                        </p:tav>
                                        <p:tav tm="100000">
                                          <p:val>
                                            <p:strVal val="#ppt_w"/>
                                          </p:val>
                                        </p:tav>
                                      </p:tavLst>
                                    </p:anim>
                                    <p:anim calcmode="lin" valueType="num">
                                      <p:cBhvr>
                                        <p:cTn id="48" dur="500" fill="hold"/>
                                        <p:tgtEl>
                                          <p:spTgt spid="29"/>
                                        </p:tgtEl>
                                        <p:attrNameLst>
                                          <p:attrName>ppt_h</p:attrName>
                                        </p:attrNameLst>
                                      </p:cBhvr>
                                      <p:tavLst>
                                        <p:tav tm="0">
                                          <p:val>
                                            <p:fltVal val="0"/>
                                          </p:val>
                                        </p:tav>
                                        <p:tav tm="100000">
                                          <p:val>
                                            <p:strVal val="#ppt_h"/>
                                          </p:val>
                                        </p:tav>
                                      </p:tavLst>
                                    </p:anim>
                                    <p:animEffect transition="in" filter="fade">
                                      <p:cBhvr>
                                        <p:cTn id="49" dur="500"/>
                                        <p:tgtEl>
                                          <p:spTgt spid="29"/>
                                        </p:tgtEl>
                                      </p:cBhvr>
                                    </p:animEffect>
                                  </p:childTnLst>
                                </p:cTn>
                              </p:par>
                              <p:par>
                                <p:cTn id="50" presetID="53" presetClass="entr" presetSubtype="16" fill="hold" nodeType="with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p:cTn id="52" dur="500" fill="hold"/>
                                        <p:tgtEl>
                                          <p:spTgt spid="22"/>
                                        </p:tgtEl>
                                        <p:attrNameLst>
                                          <p:attrName>ppt_w</p:attrName>
                                        </p:attrNameLst>
                                      </p:cBhvr>
                                      <p:tavLst>
                                        <p:tav tm="0">
                                          <p:val>
                                            <p:fltVal val="0"/>
                                          </p:val>
                                        </p:tav>
                                        <p:tav tm="100000">
                                          <p:val>
                                            <p:strVal val="#ppt_w"/>
                                          </p:val>
                                        </p:tav>
                                      </p:tavLst>
                                    </p:anim>
                                    <p:anim calcmode="lin" valueType="num">
                                      <p:cBhvr>
                                        <p:cTn id="53" dur="500" fill="hold"/>
                                        <p:tgtEl>
                                          <p:spTgt spid="22"/>
                                        </p:tgtEl>
                                        <p:attrNameLst>
                                          <p:attrName>ppt_h</p:attrName>
                                        </p:attrNameLst>
                                      </p:cBhvr>
                                      <p:tavLst>
                                        <p:tav tm="0">
                                          <p:val>
                                            <p:fltVal val="0"/>
                                          </p:val>
                                        </p:tav>
                                        <p:tav tm="100000">
                                          <p:val>
                                            <p:strVal val="#ppt_h"/>
                                          </p:val>
                                        </p:tav>
                                      </p:tavLst>
                                    </p:anim>
                                    <p:animEffect transition="in" filter="fade">
                                      <p:cBhvr>
                                        <p:cTn id="54" dur="500"/>
                                        <p:tgtEl>
                                          <p:spTgt spid="22"/>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nodeType="click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childTnLst>
                                </p:cTn>
                              </p:par>
                              <p:par>
                                <p:cTn id="62" presetID="53" presetClass="entr" presetSubtype="16" fill="hold" nodeType="with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a:extLst>
            <a:ext uri="{FF2B5EF4-FFF2-40B4-BE49-F238E27FC236}">
              <a16:creationId xmlns:a16="http://schemas.microsoft.com/office/drawing/2014/main" id="{F1AE5F32-E7CA-18DB-9981-129E7974DD25}"/>
            </a:ext>
          </a:extLst>
        </p:cNvPr>
        <p:cNvGrpSpPr/>
        <p:nvPr/>
      </p:nvGrpSpPr>
      <p:grpSpPr>
        <a:xfrm>
          <a:off x="0" y="0"/>
          <a:ext cx="0" cy="0"/>
          <a:chOff x="0" y="0"/>
          <a:chExt cx="0" cy="0"/>
        </a:xfrm>
      </p:grpSpPr>
      <p:sp>
        <p:nvSpPr>
          <p:cNvPr id="4" name="Google Shape;103;p2">
            <a:extLst>
              <a:ext uri="{FF2B5EF4-FFF2-40B4-BE49-F238E27FC236}">
                <a16:creationId xmlns:a16="http://schemas.microsoft.com/office/drawing/2014/main" id="{F0DD74B9-A809-80D5-F9D0-D943F3D25D2C}"/>
              </a:ext>
            </a:extLst>
          </p:cNvPr>
          <p:cNvSpPr txBox="1">
            <a:spLocks noGrp="1"/>
          </p:cNvSpPr>
          <p:nvPr>
            <p:ph type="ctrTitle"/>
          </p:nvPr>
        </p:nvSpPr>
        <p:spPr>
          <a:xfrm>
            <a:off x="246750" y="390441"/>
            <a:ext cx="9651394" cy="385217"/>
          </a:xfrm>
          <a:prstGeom prst="rect">
            <a:avLst/>
          </a:prstGeom>
          <a:noFill/>
          <a:ln>
            <a:noFill/>
          </a:ln>
        </p:spPr>
        <p:txBody>
          <a:bodyPr spcFirstLastPara="1" wrap="square" lIns="91425" tIns="45700" rIns="91425" bIns="45700" anchor="b" anchorCtr="0">
            <a:normAutofit fontScale="90000"/>
          </a:bodyPr>
          <a:lstStyle/>
          <a:p>
            <a:pPr algn="l">
              <a:buSzPts val="5400"/>
            </a:pPr>
            <a:r>
              <a:rPr lang="pt-PT" sz="3200" b="1" dirty="0">
                <a:latin typeface="Trebuchet MS" panose="020B0603020202020204" pitchFamily="34" charset="0"/>
              </a:rPr>
              <a:t>4. </a:t>
            </a:r>
            <a:r>
              <a:rPr lang="en-US" sz="3200" b="1" dirty="0">
                <a:solidFill>
                  <a:schemeClr val="tx1"/>
                </a:solidFill>
                <a:latin typeface="Trebuchet MS" panose="020B0603020202020204" pitchFamily="34" charset="0"/>
              </a:rPr>
              <a:t>The Concept 2 and Group Responsibility</a:t>
            </a:r>
            <a:endParaRPr sz="3200" dirty="0">
              <a:solidFill>
                <a:schemeClr val="dk1"/>
              </a:solidFill>
              <a:latin typeface="Trebuchet MS" panose="020B0603020202020204" pitchFamily="34" charset="0"/>
              <a:sym typeface="Calibri"/>
            </a:endParaRPr>
          </a:p>
        </p:txBody>
      </p:sp>
      <p:sp>
        <p:nvSpPr>
          <p:cNvPr id="5" name="Google Shape;104;p2">
            <a:extLst>
              <a:ext uri="{FF2B5EF4-FFF2-40B4-BE49-F238E27FC236}">
                <a16:creationId xmlns:a16="http://schemas.microsoft.com/office/drawing/2014/main" id="{B925D6DC-16DD-6E92-E26C-FD089EE23A72}"/>
              </a:ext>
            </a:extLst>
          </p:cNvPr>
          <p:cNvSpPr/>
          <p:nvPr/>
        </p:nvSpPr>
        <p:spPr>
          <a:xfrm>
            <a:off x="313425" y="785959"/>
            <a:ext cx="6343262" cy="18288"/>
          </a:xfrm>
          <a:custGeom>
            <a:avLst/>
            <a:gdLst/>
            <a:ahLst/>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 name="Google Shape;105;p2">
            <a:extLst>
              <a:ext uri="{FF2B5EF4-FFF2-40B4-BE49-F238E27FC236}">
                <a16:creationId xmlns:a16="http://schemas.microsoft.com/office/drawing/2014/main" id="{AA2B3DE1-FE71-9D5E-BB5C-B82C87714938}"/>
              </a:ext>
            </a:extLst>
          </p:cNvPr>
          <p:cNvSpPr txBox="1">
            <a:spLocks noGrp="1"/>
          </p:cNvSpPr>
          <p:nvPr>
            <p:ph type="subTitle" idx="1"/>
          </p:nvPr>
        </p:nvSpPr>
        <p:spPr>
          <a:xfrm>
            <a:off x="246750" y="1061319"/>
            <a:ext cx="11919626" cy="4503905"/>
          </a:xfrm>
          <a:prstGeom prst="rect">
            <a:avLst/>
          </a:prstGeom>
          <a:noFill/>
          <a:ln>
            <a:noFill/>
          </a:ln>
        </p:spPr>
        <p:txBody>
          <a:bodyPr spcFirstLastPara="1" wrap="square" lIns="91425" tIns="45700" rIns="91425" bIns="45700" anchor="t" anchorCtr="0">
            <a:noAutofit/>
          </a:bodyPr>
          <a:lstStyle/>
          <a:p>
            <a:pPr algn="l">
              <a:lnSpc>
                <a:spcPct val="100000"/>
              </a:lnSpc>
            </a:pPr>
            <a:r>
              <a:rPr lang="pt-PT" sz="2000" dirty="0">
                <a:latin typeface="+mn-lt"/>
              </a:rPr>
              <a:t>"</a:t>
            </a:r>
            <a:r>
              <a:rPr lang="en-US" sz="2000" dirty="0">
                <a:latin typeface="+mn-lt"/>
              </a:rPr>
              <a:t>The responsibility and ultimate authority for NA services rests with NA groups (...). Conversely, the service structure must always look to the groups for support and guidance.</a:t>
            </a:r>
          </a:p>
          <a:p>
            <a:pPr algn="l">
              <a:lnSpc>
                <a:spcPct val="100000"/>
              </a:lnSpc>
            </a:pPr>
            <a:endParaRPr lang="pt-PT" sz="2000" dirty="0">
              <a:latin typeface="+mn-lt"/>
            </a:endParaRPr>
          </a:p>
          <a:p>
            <a:pPr algn="l">
              <a:lnSpc>
                <a:spcPct val="100000"/>
              </a:lnSpc>
            </a:pPr>
            <a:r>
              <a:rPr lang="pt-PT" sz="2000" dirty="0">
                <a:latin typeface="+mn-lt"/>
              </a:rPr>
              <a:t>“…</a:t>
            </a:r>
            <a:r>
              <a:rPr lang="en-US" sz="2000" dirty="0">
                <a:latin typeface="+mn-lt"/>
              </a:rPr>
              <a:t> When our groups provide the resources—awareness and ideas, people, money—necessary to ensure NA services, they are also providing guidance for the service structure...”</a:t>
            </a:r>
            <a:endParaRPr lang="pt-PT" sz="2000" dirty="0">
              <a:latin typeface="+mn-lt"/>
            </a:endParaRPr>
          </a:p>
          <a:p>
            <a:pPr algn="l">
              <a:lnSpc>
                <a:spcPct val="100000"/>
              </a:lnSpc>
              <a:buNone/>
            </a:pPr>
            <a:endParaRPr lang="pt-PT" sz="2000" dirty="0">
              <a:latin typeface="+mn-lt"/>
            </a:endParaRPr>
          </a:p>
          <a:p>
            <a:pPr algn="l">
              <a:lnSpc>
                <a:spcPct val="100000"/>
              </a:lnSpc>
            </a:pPr>
            <a:r>
              <a:rPr lang="pt-PT" sz="2000" dirty="0">
                <a:latin typeface="+mn-lt"/>
              </a:rPr>
              <a:t>“…</a:t>
            </a:r>
            <a:r>
              <a:rPr lang="en-US" sz="2000" dirty="0">
                <a:latin typeface="+mn-lt"/>
              </a:rPr>
              <a:t> Money is necessary to carry out NA services. Without it, our helplines would be disconnected, there would be no NA literature to distribute, our H&amp;I panels would have no pamphlets, and our PI volunteers would be unable to provide the community with printed material about NA</a:t>
            </a:r>
            <a:r>
              <a:rPr lang="pt-PT" sz="2000" dirty="0">
                <a:latin typeface="+mn-lt"/>
              </a:rPr>
              <a:t>.”</a:t>
            </a:r>
          </a:p>
          <a:p>
            <a:pPr algn="l">
              <a:buNone/>
            </a:pPr>
            <a:endParaRPr lang="pt-PT" sz="2000" dirty="0">
              <a:latin typeface="+mn-lt"/>
            </a:endParaRPr>
          </a:p>
          <a:p>
            <a:pPr algn="l">
              <a:buNone/>
            </a:pPr>
            <a:endParaRPr lang="pt-PT" sz="2000" dirty="0">
              <a:latin typeface="+mn-lt"/>
            </a:endParaRPr>
          </a:p>
        </p:txBody>
      </p:sp>
      <p:sp>
        <p:nvSpPr>
          <p:cNvPr id="3" name="CaixaDeTexto 2">
            <a:extLst>
              <a:ext uri="{FF2B5EF4-FFF2-40B4-BE49-F238E27FC236}">
                <a16:creationId xmlns:a16="http://schemas.microsoft.com/office/drawing/2014/main" id="{969FD63E-55D0-00E3-0595-6C25720D0E08}"/>
              </a:ext>
            </a:extLst>
          </p:cNvPr>
          <p:cNvSpPr txBox="1"/>
          <p:nvPr/>
        </p:nvSpPr>
        <p:spPr>
          <a:xfrm>
            <a:off x="246750" y="1061319"/>
            <a:ext cx="11919626" cy="4640501"/>
          </a:xfrm>
          <a:prstGeom prst="rect">
            <a:avLst/>
          </a:prstGeom>
          <a:solidFill>
            <a:schemeClr val="bg1"/>
          </a:solidFill>
        </p:spPr>
        <p:txBody>
          <a:bodyPr wrap="square">
            <a:spAutoFit/>
          </a:bodyPr>
          <a:lstStyle/>
          <a:p>
            <a:pPr algn="l"/>
            <a:endParaRPr lang="pt-PT" sz="2400" b="1" dirty="0">
              <a:latin typeface="+mn-lt"/>
            </a:endParaRPr>
          </a:p>
          <a:p>
            <a:r>
              <a:rPr lang="en-US" sz="2400" b="1" dirty="0">
                <a:latin typeface="+mn-lt"/>
              </a:rPr>
              <a:t>IP 24 reinforces this idea by stating that</a:t>
            </a:r>
            <a:r>
              <a:rPr lang="pt-PT" sz="2400" b="1" dirty="0">
                <a:latin typeface="+mn-lt"/>
              </a:rPr>
              <a:t>:</a:t>
            </a:r>
          </a:p>
          <a:p>
            <a:pPr>
              <a:lnSpc>
                <a:spcPct val="250000"/>
              </a:lnSpc>
            </a:pPr>
            <a:r>
              <a:rPr lang="pt-PT" sz="2400" i="1" dirty="0">
                <a:latin typeface="+mn-lt"/>
              </a:rPr>
              <a:t>"</a:t>
            </a:r>
            <a:r>
              <a:rPr lang="en-US" sz="2400" i="1" dirty="0">
                <a:latin typeface="+mn-lt"/>
              </a:rPr>
              <a:t> The NA members who came before us assured us that we would find our place here (...). Now we have the opportunity and responsibility to give other addicts the chance to hear the message</a:t>
            </a:r>
            <a:r>
              <a:rPr lang="pt-PT" sz="2400" i="1" dirty="0">
                <a:latin typeface="+mn-lt"/>
              </a:rPr>
              <a:t>.“</a:t>
            </a:r>
            <a:endParaRPr lang="pt-PT" sz="2800" i="1" dirty="0">
              <a:latin typeface="+mn-lt"/>
            </a:endParaRPr>
          </a:p>
          <a:p>
            <a:pPr algn="l">
              <a:lnSpc>
                <a:spcPct val="150000"/>
              </a:lnSpc>
            </a:pPr>
            <a:endParaRPr lang="pt-PT" sz="2400" i="1" dirty="0">
              <a:latin typeface="+mn-lt"/>
            </a:endParaRPr>
          </a:p>
          <a:p>
            <a:pPr algn="l">
              <a:lnSpc>
                <a:spcPct val="150000"/>
              </a:lnSpc>
            </a:pPr>
            <a:endParaRPr lang="pt-PT" sz="2400" dirty="0">
              <a:latin typeface="+mn-lt"/>
            </a:endParaRPr>
          </a:p>
        </p:txBody>
      </p:sp>
    </p:spTree>
    <p:extLst>
      <p:ext uri="{BB962C8B-B14F-4D97-AF65-F5344CB8AC3E}">
        <p14:creationId xmlns:p14="http://schemas.microsoft.com/office/powerpoint/2010/main" val="101862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1">
          <a:extLst>
            <a:ext uri="{FF2B5EF4-FFF2-40B4-BE49-F238E27FC236}">
              <a16:creationId xmlns:a16="http://schemas.microsoft.com/office/drawing/2014/main" id="{33703CAE-0635-6A17-3DB1-313AB36A8AF1}"/>
            </a:ext>
          </a:extLst>
        </p:cNvPr>
        <p:cNvGrpSpPr/>
        <p:nvPr/>
      </p:nvGrpSpPr>
      <p:grpSpPr>
        <a:xfrm>
          <a:off x="0" y="0"/>
          <a:ext cx="0" cy="0"/>
          <a:chOff x="0" y="0"/>
          <a:chExt cx="0" cy="0"/>
        </a:xfrm>
      </p:grpSpPr>
      <p:sp>
        <p:nvSpPr>
          <p:cNvPr id="103" name="Google Shape;103;p2">
            <a:extLst>
              <a:ext uri="{FF2B5EF4-FFF2-40B4-BE49-F238E27FC236}">
                <a16:creationId xmlns:a16="http://schemas.microsoft.com/office/drawing/2014/main" id="{ACB5DBEC-B574-2123-8EDA-2DC71ADCE4C8}"/>
              </a:ext>
            </a:extLst>
          </p:cNvPr>
          <p:cNvSpPr txBox="1">
            <a:spLocks noGrp="1"/>
          </p:cNvSpPr>
          <p:nvPr>
            <p:ph type="ctrTitle"/>
          </p:nvPr>
        </p:nvSpPr>
        <p:spPr>
          <a:xfrm>
            <a:off x="155643" y="120085"/>
            <a:ext cx="8714037" cy="529133"/>
          </a:xfrm>
          <a:prstGeom prst="rect">
            <a:avLst/>
          </a:prstGeom>
          <a:noFill/>
          <a:ln>
            <a:noFill/>
          </a:ln>
        </p:spPr>
        <p:txBody>
          <a:bodyPr spcFirstLastPara="1" wrap="square" lIns="91425" tIns="45700" rIns="91425" bIns="45700" anchor="b" anchorCtr="0">
            <a:normAutofit/>
          </a:bodyPr>
          <a:lstStyle/>
          <a:p>
            <a:pPr marL="50800" algn="l">
              <a:lnSpc>
                <a:spcPct val="100000"/>
              </a:lnSpc>
            </a:pPr>
            <a:r>
              <a:rPr lang="en-US" sz="2800" b="1" dirty="0">
                <a:solidFill>
                  <a:schemeClr val="tx1"/>
                </a:solidFill>
                <a:latin typeface="Trebuchet MS" panose="020B0603020202020204" pitchFamily="34" charset="0"/>
              </a:rPr>
              <a:t>General Discussion</a:t>
            </a:r>
          </a:p>
        </p:txBody>
      </p:sp>
      <p:sp>
        <p:nvSpPr>
          <p:cNvPr id="105" name="Google Shape;105;p2">
            <a:extLst>
              <a:ext uri="{FF2B5EF4-FFF2-40B4-BE49-F238E27FC236}">
                <a16:creationId xmlns:a16="http://schemas.microsoft.com/office/drawing/2014/main" id="{A2BFBD60-3581-1FCD-68FD-AF5BA8210088}"/>
              </a:ext>
            </a:extLst>
          </p:cNvPr>
          <p:cNvSpPr txBox="1">
            <a:spLocks noGrp="1"/>
          </p:cNvSpPr>
          <p:nvPr>
            <p:ph type="subTitle" idx="1"/>
          </p:nvPr>
        </p:nvSpPr>
        <p:spPr>
          <a:xfrm>
            <a:off x="91440" y="1535803"/>
            <a:ext cx="11759184" cy="4503905"/>
          </a:xfrm>
          <a:prstGeom prst="rect">
            <a:avLst/>
          </a:prstGeom>
          <a:noFill/>
          <a:ln>
            <a:noFill/>
          </a:ln>
        </p:spPr>
        <p:txBody>
          <a:bodyPr spcFirstLastPara="1" wrap="square" lIns="91425" tIns="45700" rIns="91425" bIns="45700" anchor="t" anchorCtr="0">
            <a:noAutofit/>
          </a:bodyPr>
          <a:lstStyle/>
          <a:p>
            <a:pPr algn="just">
              <a:lnSpc>
                <a:spcPct val="150000"/>
              </a:lnSpc>
            </a:pPr>
            <a:r>
              <a:rPr lang="en-US" sz="4800" i="1" dirty="0">
                <a:latin typeface="Trebuchet MS" panose="020B0603020202020204" pitchFamily="34" charset="0"/>
              </a:rPr>
              <a:t>What experiences or challenges have you had with applying Tradition 7 in your group/service committee, and what solutions have you found</a:t>
            </a:r>
            <a:r>
              <a:rPr lang="pt-PT" sz="4800" i="1" dirty="0">
                <a:latin typeface="Trebuchet MS" panose="020B0603020202020204" pitchFamily="34" charset="0"/>
              </a:rPr>
              <a:t>? </a:t>
            </a:r>
            <a:endParaRPr lang="pt-PT" sz="4800" dirty="0">
              <a:latin typeface="+mn-lt"/>
            </a:endParaRPr>
          </a:p>
        </p:txBody>
      </p:sp>
      <p:sp>
        <p:nvSpPr>
          <p:cNvPr id="5" name="Google Shape;104;p2">
            <a:extLst>
              <a:ext uri="{FF2B5EF4-FFF2-40B4-BE49-F238E27FC236}">
                <a16:creationId xmlns:a16="http://schemas.microsoft.com/office/drawing/2014/main" id="{D3BB56D8-8E50-FFD9-2631-B69DFCFCE238}"/>
              </a:ext>
            </a:extLst>
          </p:cNvPr>
          <p:cNvSpPr/>
          <p:nvPr/>
        </p:nvSpPr>
        <p:spPr>
          <a:xfrm>
            <a:off x="311091" y="649218"/>
            <a:ext cx="6343262" cy="18288"/>
          </a:xfrm>
          <a:custGeom>
            <a:avLst/>
            <a:gdLst/>
            <a:ahLst/>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4" name="Google Shape;95;p1">
            <a:extLst>
              <a:ext uri="{FF2B5EF4-FFF2-40B4-BE49-F238E27FC236}">
                <a16:creationId xmlns:a16="http://schemas.microsoft.com/office/drawing/2014/main" id="{F9001E6D-2DF7-1F32-676A-C18B6269A811}"/>
              </a:ext>
            </a:extLst>
          </p:cNvPr>
          <p:cNvPicPr preferRelativeResize="0"/>
          <p:nvPr/>
        </p:nvPicPr>
        <p:blipFill rotWithShape="1">
          <a:blip r:embed="rId3"/>
          <a:srcRect/>
          <a:stretch/>
        </p:blipFill>
        <p:spPr>
          <a:xfrm>
            <a:off x="9116568" y="321261"/>
            <a:ext cx="2531478" cy="565708"/>
          </a:xfrm>
          <a:prstGeom prst="rect">
            <a:avLst/>
          </a:prstGeom>
          <a:noFill/>
          <a:ln>
            <a:noFill/>
          </a:ln>
        </p:spPr>
      </p:pic>
    </p:spTree>
    <p:extLst>
      <p:ext uri="{BB962C8B-B14F-4D97-AF65-F5344CB8AC3E}">
        <p14:creationId xmlns:p14="http://schemas.microsoft.com/office/powerpoint/2010/main" val="2100959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a:extLst>
            <a:ext uri="{FF2B5EF4-FFF2-40B4-BE49-F238E27FC236}">
              <a16:creationId xmlns:a16="http://schemas.microsoft.com/office/drawing/2014/main" id="{AE8D6BD2-0721-225D-5E35-3D35E87D6A38}"/>
            </a:ext>
          </a:extLst>
        </p:cNvPr>
        <p:cNvGrpSpPr/>
        <p:nvPr/>
      </p:nvGrpSpPr>
      <p:grpSpPr>
        <a:xfrm>
          <a:off x="0" y="0"/>
          <a:ext cx="0" cy="0"/>
          <a:chOff x="0" y="0"/>
          <a:chExt cx="0" cy="0"/>
        </a:xfrm>
      </p:grpSpPr>
      <p:sp>
        <p:nvSpPr>
          <p:cNvPr id="102" name="Google Shape;102;p2">
            <a:extLst>
              <a:ext uri="{FF2B5EF4-FFF2-40B4-BE49-F238E27FC236}">
                <a16:creationId xmlns:a16="http://schemas.microsoft.com/office/drawing/2014/main" id="{A34C0048-8FC2-301E-4038-E00C5B2CC3FF}"/>
              </a:ext>
            </a:extLst>
          </p:cNvPr>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3" name="Google Shape;103;p2">
            <a:extLst>
              <a:ext uri="{FF2B5EF4-FFF2-40B4-BE49-F238E27FC236}">
                <a16:creationId xmlns:a16="http://schemas.microsoft.com/office/drawing/2014/main" id="{29A71B86-1E0F-3B98-9C27-D2735C0694CE}"/>
              </a:ext>
            </a:extLst>
          </p:cNvPr>
          <p:cNvSpPr txBox="1">
            <a:spLocks noGrp="1"/>
          </p:cNvSpPr>
          <p:nvPr>
            <p:ph type="ctrTitle"/>
          </p:nvPr>
        </p:nvSpPr>
        <p:spPr>
          <a:xfrm>
            <a:off x="136187" y="232901"/>
            <a:ext cx="9280187" cy="380943"/>
          </a:xfrm>
          <a:prstGeom prst="rect">
            <a:avLst/>
          </a:prstGeom>
          <a:noFill/>
          <a:ln>
            <a:noFill/>
          </a:ln>
        </p:spPr>
        <p:txBody>
          <a:bodyPr spcFirstLastPara="1" wrap="square" lIns="91425" tIns="45700" rIns="91425" bIns="45700" anchor="b" anchorCtr="0">
            <a:noAutofit/>
          </a:bodyPr>
          <a:lstStyle/>
          <a:p>
            <a:pPr algn="l"/>
            <a:r>
              <a:rPr lang="pt-PT" sz="2800" b="1" dirty="0">
                <a:latin typeface="Trebuchet MS" panose="020B0603020202020204" pitchFamily="34" charset="0"/>
              </a:rPr>
              <a:t>5. </a:t>
            </a:r>
            <a:r>
              <a:rPr lang="en-US" sz="2800" b="1" dirty="0">
                <a:solidFill>
                  <a:schemeClr val="tx1"/>
                </a:solidFill>
                <a:latin typeface="Trebuchet MS" panose="020B0603020202020204" pitchFamily="34" charset="0"/>
              </a:rPr>
              <a:t>Withholding of funds : Risks and Consequences</a:t>
            </a:r>
            <a:endParaRPr lang="pt-PT" sz="2800" b="1" dirty="0">
              <a:latin typeface="Trebuchet MS" panose="020B0603020202020204" pitchFamily="34" charset="0"/>
            </a:endParaRPr>
          </a:p>
        </p:txBody>
      </p:sp>
      <p:sp>
        <p:nvSpPr>
          <p:cNvPr id="3" name="Google Shape;104;p2">
            <a:extLst>
              <a:ext uri="{FF2B5EF4-FFF2-40B4-BE49-F238E27FC236}">
                <a16:creationId xmlns:a16="http://schemas.microsoft.com/office/drawing/2014/main" id="{48EFD3FB-459E-C542-0FC5-C9999767BB8B}"/>
              </a:ext>
            </a:extLst>
          </p:cNvPr>
          <p:cNvSpPr/>
          <p:nvPr/>
        </p:nvSpPr>
        <p:spPr>
          <a:xfrm>
            <a:off x="302710" y="593191"/>
            <a:ext cx="6343262" cy="18288"/>
          </a:xfrm>
          <a:custGeom>
            <a:avLst/>
            <a:gdLst/>
            <a:ahLst/>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4" name="Google Shape;95;p1">
            <a:extLst>
              <a:ext uri="{FF2B5EF4-FFF2-40B4-BE49-F238E27FC236}">
                <a16:creationId xmlns:a16="http://schemas.microsoft.com/office/drawing/2014/main" id="{A8646549-3962-585F-24D5-AC844777285B}"/>
              </a:ext>
            </a:extLst>
          </p:cNvPr>
          <p:cNvPicPr preferRelativeResize="0"/>
          <p:nvPr/>
        </p:nvPicPr>
        <p:blipFill rotWithShape="1">
          <a:blip r:embed="rId3"/>
          <a:srcRect/>
          <a:stretch/>
        </p:blipFill>
        <p:spPr>
          <a:xfrm>
            <a:off x="9116568" y="321261"/>
            <a:ext cx="2531478" cy="565708"/>
          </a:xfrm>
          <a:prstGeom prst="rect">
            <a:avLst/>
          </a:prstGeom>
          <a:noFill/>
          <a:ln>
            <a:noFill/>
          </a:ln>
        </p:spPr>
      </p:pic>
      <p:pic>
        <p:nvPicPr>
          <p:cNvPr id="3074" name="Picture 2" descr="Man Tries Get His Money Stuck Stock Vector (Royalty Free) 2040306479 |  Shutterstock">
            <a:extLst>
              <a:ext uri="{FF2B5EF4-FFF2-40B4-BE49-F238E27FC236}">
                <a16:creationId xmlns:a16="http://schemas.microsoft.com/office/drawing/2014/main" id="{599C58A4-09DD-3F29-A35B-07C886F18961}"/>
              </a:ext>
            </a:extLst>
          </p:cNvPr>
          <p:cNvPicPr>
            <a:picLocks noChangeAspect="1" noChangeArrowheads="1"/>
          </p:cNvPicPr>
          <p:nvPr/>
        </p:nvPicPr>
        <p:blipFill rotWithShape="1">
          <a:blip r:embed="rId4">
            <a:alphaModFix amt="71000"/>
            <a:extLst>
              <a:ext uri="{28A0092B-C50C-407E-A947-70E740481C1C}">
                <a14:useLocalDpi xmlns:a14="http://schemas.microsoft.com/office/drawing/2010/main" val="0"/>
              </a:ext>
            </a:extLst>
          </a:blip>
          <a:srcRect b="10492"/>
          <a:stretch/>
        </p:blipFill>
        <p:spPr bwMode="auto">
          <a:xfrm>
            <a:off x="8253862" y="3171639"/>
            <a:ext cx="3843407" cy="2097655"/>
          </a:xfrm>
          <a:prstGeom prst="rect">
            <a:avLst/>
          </a:prstGeom>
          <a:noFill/>
          <a:extLst>
            <a:ext uri="{909E8E84-426E-40DD-AFC4-6F175D3DCCD1}">
              <a14:hiddenFill xmlns:a14="http://schemas.microsoft.com/office/drawing/2010/main">
                <a:solidFill>
                  <a:srgbClr val="FFFFFF"/>
                </a:solidFill>
              </a14:hiddenFill>
            </a:ext>
          </a:extLst>
        </p:spPr>
      </p:pic>
      <p:sp>
        <p:nvSpPr>
          <p:cNvPr id="105" name="Google Shape;105;p2">
            <a:extLst>
              <a:ext uri="{FF2B5EF4-FFF2-40B4-BE49-F238E27FC236}">
                <a16:creationId xmlns:a16="http://schemas.microsoft.com/office/drawing/2014/main" id="{DD0B1FBC-EF78-D562-E201-30E89E2AED21}"/>
              </a:ext>
            </a:extLst>
          </p:cNvPr>
          <p:cNvSpPr txBox="1">
            <a:spLocks noGrp="1"/>
          </p:cNvSpPr>
          <p:nvPr>
            <p:ph type="subTitle" idx="1"/>
          </p:nvPr>
        </p:nvSpPr>
        <p:spPr>
          <a:xfrm>
            <a:off x="136187" y="438813"/>
            <a:ext cx="12192000" cy="5469380"/>
          </a:xfrm>
          <a:prstGeom prst="rect">
            <a:avLst/>
          </a:prstGeom>
          <a:noFill/>
          <a:ln>
            <a:noFill/>
          </a:ln>
        </p:spPr>
        <p:txBody>
          <a:bodyPr spcFirstLastPara="1" wrap="square" lIns="91425" tIns="45700" rIns="91425" bIns="45700" anchor="t" anchorCtr="0">
            <a:noAutofit/>
          </a:bodyPr>
          <a:lstStyle/>
          <a:p>
            <a:pPr algn="l">
              <a:lnSpc>
                <a:spcPct val="150000"/>
              </a:lnSpc>
            </a:pPr>
            <a:r>
              <a:rPr lang="en-US" b="1" dirty="0">
                <a:solidFill>
                  <a:schemeClr val="tx1">
                    <a:lumMod val="75000"/>
                    <a:lumOff val="25000"/>
                  </a:schemeClr>
                </a:solidFill>
                <a:latin typeface="Trebuchet MS" panose="020B0603020202020204" pitchFamily="34" charset="0"/>
              </a:rPr>
              <a:t>Why withholding money can be a problem</a:t>
            </a:r>
            <a:r>
              <a:rPr lang="pt-PT" b="1" dirty="0">
                <a:solidFill>
                  <a:schemeClr val="tx1">
                    <a:lumMod val="75000"/>
                    <a:lumOff val="25000"/>
                  </a:schemeClr>
                </a:solidFill>
                <a:latin typeface="Trebuchet MS" panose="020B0603020202020204" pitchFamily="34" charset="0"/>
              </a:rPr>
              <a:t>?</a:t>
            </a:r>
          </a:p>
          <a:p>
            <a:pPr indent="-432000" algn="l">
              <a:lnSpc>
                <a:spcPct val="100000"/>
              </a:lnSpc>
              <a:buFont typeface="Arial" panose="020B0604020202020204" pitchFamily="34" charset="0"/>
              <a:buChar char="•"/>
              <a:tabLst>
                <a:tab pos="144000" algn="l"/>
              </a:tabLst>
            </a:pPr>
            <a:r>
              <a:rPr lang="en-US" b="1" dirty="0">
                <a:solidFill>
                  <a:schemeClr val="tx1">
                    <a:lumMod val="75000"/>
                    <a:lumOff val="25000"/>
                  </a:schemeClr>
                </a:solidFill>
                <a:latin typeface="Trebuchet MS" panose="020B0603020202020204" pitchFamily="34" charset="0"/>
              </a:rPr>
              <a:t>It undermines the purpose of self-financing: </a:t>
            </a:r>
            <a:r>
              <a:rPr lang="en-US" dirty="0">
                <a:solidFill>
                  <a:schemeClr val="tx1">
                    <a:lumMod val="75000"/>
                    <a:lumOff val="25000"/>
                  </a:schemeClr>
                </a:solidFill>
                <a:latin typeface="Trebuchet MS" panose="020B0603020202020204" pitchFamily="34" charset="0"/>
              </a:rPr>
              <a:t>NA's money belongs to the fellowship and should be used to fulfil our primary purpose</a:t>
            </a:r>
            <a:r>
              <a:rPr lang="pt-PT" dirty="0">
                <a:solidFill>
                  <a:schemeClr val="tx1">
                    <a:lumMod val="75000"/>
                    <a:lumOff val="25000"/>
                  </a:schemeClr>
                </a:solidFill>
                <a:latin typeface="Trebuchet MS" panose="020B0603020202020204" pitchFamily="34" charset="0"/>
              </a:rPr>
              <a:t>;</a:t>
            </a:r>
          </a:p>
          <a:p>
            <a:pPr indent="-432000" algn="l">
              <a:lnSpc>
                <a:spcPct val="100000"/>
              </a:lnSpc>
              <a:buFont typeface="Arial" panose="020B0604020202020204" pitchFamily="34" charset="0"/>
              <a:buChar char="•"/>
              <a:tabLst>
                <a:tab pos="144000" algn="l"/>
              </a:tabLst>
            </a:pPr>
            <a:endParaRPr lang="pt-PT" b="1" dirty="0">
              <a:solidFill>
                <a:schemeClr val="tx1">
                  <a:lumMod val="75000"/>
                  <a:lumOff val="25000"/>
                </a:schemeClr>
              </a:solidFill>
              <a:latin typeface="Trebuchet MS" panose="020B0603020202020204" pitchFamily="34" charset="0"/>
            </a:endParaRPr>
          </a:p>
          <a:p>
            <a:pPr indent="-432000" algn="l">
              <a:lnSpc>
                <a:spcPct val="100000"/>
              </a:lnSpc>
              <a:buFont typeface="Arial" panose="020B0604020202020204" pitchFamily="34" charset="0"/>
              <a:buChar char="•"/>
              <a:tabLst>
                <a:tab pos="144000" algn="l"/>
              </a:tabLst>
            </a:pPr>
            <a:r>
              <a:rPr lang="en-US" b="1" dirty="0">
                <a:solidFill>
                  <a:schemeClr val="tx1">
                    <a:lumMod val="75000"/>
                    <a:lumOff val="25000"/>
                  </a:schemeClr>
                </a:solidFill>
                <a:latin typeface="Trebuchet MS" panose="020B0603020202020204" pitchFamily="34" charset="0"/>
              </a:rPr>
              <a:t>Creates tension and conflict: </a:t>
            </a:r>
            <a:r>
              <a:rPr lang="en-US" dirty="0">
                <a:solidFill>
                  <a:schemeClr val="tx1">
                    <a:lumMod val="75000"/>
                    <a:lumOff val="25000"/>
                  </a:schemeClr>
                </a:solidFill>
                <a:latin typeface="Trebuchet MS" panose="020B0603020202020204" pitchFamily="34" charset="0"/>
              </a:rPr>
              <a:t>It can generate mistrust and internal debates about how the money should be used</a:t>
            </a:r>
            <a:r>
              <a:rPr lang="pt-PT" dirty="0">
                <a:solidFill>
                  <a:schemeClr val="tx1">
                    <a:lumMod val="75000"/>
                    <a:lumOff val="25000"/>
                  </a:schemeClr>
                </a:solidFill>
                <a:latin typeface="Trebuchet MS" panose="020B0603020202020204" pitchFamily="34" charset="0"/>
              </a:rPr>
              <a:t>;</a:t>
            </a:r>
          </a:p>
          <a:p>
            <a:pPr indent="-432000" algn="l">
              <a:lnSpc>
                <a:spcPct val="100000"/>
              </a:lnSpc>
              <a:buFont typeface="Arial" panose="020B0604020202020204" pitchFamily="34" charset="0"/>
              <a:buChar char="•"/>
              <a:tabLst>
                <a:tab pos="144000" algn="l"/>
              </a:tabLst>
            </a:pPr>
            <a:endParaRPr lang="pt-PT" b="1" dirty="0">
              <a:solidFill>
                <a:schemeClr val="tx1">
                  <a:lumMod val="75000"/>
                  <a:lumOff val="25000"/>
                </a:schemeClr>
              </a:solidFill>
              <a:latin typeface="Trebuchet MS" panose="020B0603020202020204" pitchFamily="34" charset="0"/>
            </a:endParaRPr>
          </a:p>
          <a:p>
            <a:pPr indent="-432000" algn="l">
              <a:lnSpc>
                <a:spcPct val="100000"/>
              </a:lnSpc>
              <a:buFont typeface="Arial" panose="020B0604020202020204" pitchFamily="34" charset="0"/>
              <a:buChar char="•"/>
              <a:tabLst>
                <a:tab pos="144000" algn="l"/>
              </a:tabLst>
            </a:pPr>
            <a:r>
              <a:rPr lang="en-US" b="1" dirty="0">
                <a:solidFill>
                  <a:schemeClr val="tx1">
                    <a:lumMod val="75000"/>
                    <a:lumOff val="25000"/>
                  </a:schemeClr>
                </a:solidFill>
                <a:latin typeface="Trebuchet MS" panose="020B0603020202020204" pitchFamily="34" charset="0"/>
              </a:rPr>
              <a:t>Hinders fellowship growth: </a:t>
            </a:r>
            <a:r>
              <a:rPr lang="en-US" dirty="0">
                <a:solidFill>
                  <a:schemeClr val="tx1">
                    <a:lumMod val="75000"/>
                    <a:lumOff val="25000"/>
                  </a:schemeClr>
                </a:solidFill>
                <a:latin typeface="Trebuchet MS" panose="020B0603020202020204" pitchFamily="34" charset="0"/>
              </a:rPr>
              <a:t>Idle funds could be used to print more literature, improve NA outreach, or support areas facing financial difficulties</a:t>
            </a:r>
            <a:r>
              <a:rPr lang="pt-PT" dirty="0">
                <a:solidFill>
                  <a:schemeClr val="tx1">
                    <a:lumMod val="75000"/>
                    <a:lumOff val="25000"/>
                  </a:schemeClr>
                </a:solidFill>
                <a:latin typeface="Trebuchet MS" panose="020B0603020202020204" pitchFamily="34" charset="0"/>
              </a:rPr>
              <a:t>;</a:t>
            </a:r>
          </a:p>
          <a:p>
            <a:pPr indent="-432000" algn="l">
              <a:lnSpc>
                <a:spcPct val="100000"/>
              </a:lnSpc>
              <a:buFont typeface="Arial" panose="020B0604020202020204" pitchFamily="34" charset="0"/>
              <a:buChar char="•"/>
              <a:tabLst>
                <a:tab pos="144000" algn="l"/>
              </a:tabLst>
            </a:pPr>
            <a:endParaRPr lang="pt-PT" b="1" dirty="0">
              <a:solidFill>
                <a:schemeClr val="tx1">
                  <a:lumMod val="75000"/>
                  <a:lumOff val="25000"/>
                </a:schemeClr>
              </a:solidFill>
              <a:latin typeface="Trebuchet MS" panose="020B0603020202020204" pitchFamily="34" charset="0"/>
            </a:endParaRPr>
          </a:p>
          <a:p>
            <a:pPr indent="-432000" algn="l">
              <a:lnSpc>
                <a:spcPct val="100000"/>
              </a:lnSpc>
              <a:buFont typeface="Arial" panose="020B0604020202020204" pitchFamily="34" charset="0"/>
              <a:buChar char="•"/>
              <a:tabLst>
                <a:tab pos="144000" algn="l"/>
              </a:tabLst>
            </a:pPr>
            <a:r>
              <a:rPr lang="en-US" b="1" dirty="0">
                <a:solidFill>
                  <a:schemeClr val="tx1">
                    <a:lumMod val="75000"/>
                    <a:lumOff val="25000"/>
                  </a:schemeClr>
                </a:solidFill>
                <a:latin typeface="Trebuchet MS" panose="020B0603020202020204" pitchFamily="34" charset="0"/>
              </a:rPr>
              <a:t>Distracts attention from the service: </a:t>
            </a:r>
            <a:r>
              <a:rPr lang="en-US" dirty="0">
                <a:solidFill>
                  <a:schemeClr val="tx1">
                    <a:lumMod val="75000"/>
                    <a:lumOff val="25000"/>
                  </a:schemeClr>
                </a:solidFill>
                <a:latin typeface="Trebuchet MS" panose="020B0603020202020204" pitchFamily="34" charset="0"/>
              </a:rPr>
              <a:t>Instead of focusing on caring the message, committees may end up spending time discussing how to manage the money they have raised.</a:t>
            </a:r>
            <a:r>
              <a:rPr lang="pt-PT" dirty="0">
                <a:solidFill>
                  <a:schemeClr val="tx1">
                    <a:lumMod val="75000"/>
                    <a:lumOff val="25000"/>
                  </a:schemeClr>
                </a:solidFill>
                <a:latin typeface="Trebuchet MS" panose="020B0603020202020204" pitchFamily="34" charset="0"/>
              </a:rPr>
              <a:t>.</a:t>
            </a:r>
          </a:p>
          <a:p>
            <a:pPr algn="l">
              <a:lnSpc>
                <a:spcPct val="150000"/>
              </a:lnSpc>
              <a:buNone/>
            </a:pPr>
            <a:endParaRPr lang="pt-PT" dirty="0">
              <a:latin typeface="+mn-lt"/>
            </a:endParaRPr>
          </a:p>
        </p:txBody>
      </p:sp>
      <p:sp>
        <p:nvSpPr>
          <p:cNvPr id="2" name="CaixaDeTexto 1">
            <a:extLst>
              <a:ext uri="{FF2B5EF4-FFF2-40B4-BE49-F238E27FC236}">
                <a16:creationId xmlns:a16="http://schemas.microsoft.com/office/drawing/2014/main" id="{6506D72F-3D2C-BF32-82DF-E5B26CDFAA5C}"/>
              </a:ext>
            </a:extLst>
          </p:cNvPr>
          <p:cNvSpPr txBox="1"/>
          <p:nvPr/>
        </p:nvSpPr>
        <p:spPr>
          <a:xfrm>
            <a:off x="233463" y="731396"/>
            <a:ext cx="11997447" cy="5940088"/>
          </a:xfrm>
          <a:prstGeom prst="rect">
            <a:avLst/>
          </a:prstGeom>
          <a:solidFill>
            <a:schemeClr val="bg1"/>
          </a:solidFill>
        </p:spPr>
        <p:txBody>
          <a:bodyPr wrap="square" rtlCol="0">
            <a:spAutoFit/>
          </a:bodyPr>
          <a:lstStyle/>
          <a:p>
            <a:pPr marL="50800">
              <a:lnSpc>
                <a:spcPct val="200000"/>
              </a:lnSpc>
            </a:pPr>
            <a:r>
              <a:rPr lang="en-US" sz="2400" b="1" dirty="0">
                <a:solidFill>
                  <a:schemeClr val="tx1">
                    <a:lumMod val="75000"/>
                    <a:lumOff val="25000"/>
                  </a:schemeClr>
                </a:solidFill>
                <a:latin typeface="Trebuchet MS" panose="020B0603020202020204" pitchFamily="34" charset="0"/>
              </a:rPr>
              <a:t>What does literature tell us about this</a:t>
            </a:r>
            <a:r>
              <a:rPr lang="pt-PT" sz="2400" b="1" dirty="0">
                <a:solidFill>
                  <a:schemeClr val="tx1">
                    <a:lumMod val="75000"/>
                    <a:lumOff val="25000"/>
                  </a:schemeClr>
                </a:solidFill>
                <a:latin typeface="Trebuchet MS" panose="020B0603020202020204" pitchFamily="34" charset="0"/>
              </a:rPr>
              <a:t>?</a:t>
            </a:r>
          </a:p>
          <a:p>
            <a:pPr>
              <a:lnSpc>
                <a:spcPct val="200000"/>
              </a:lnSpc>
            </a:pPr>
            <a:r>
              <a:rPr lang="pt-PT" sz="2400" dirty="0">
                <a:solidFill>
                  <a:schemeClr val="tx1">
                    <a:lumMod val="75000"/>
                    <a:lumOff val="25000"/>
                  </a:schemeClr>
                </a:solidFill>
                <a:latin typeface="Trebuchet MS" panose="020B0603020202020204" pitchFamily="34" charset="0"/>
              </a:rPr>
              <a:t>IP 24 </a:t>
            </a:r>
            <a:r>
              <a:rPr lang="pt-PT" sz="2400" dirty="0" err="1">
                <a:solidFill>
                  <a:schemeClr val="tx1">
                    <a:lumMod val="75000"/>
                    <a:lumOff val="25000"/>
                  </a:schemeClr>
                </a:solidFill>
                <a:latin typeface="Trebuchet MS" panose="020B0603020202020204" pitchFamily="34" charset="0"/>
              </a:rPr>
              <a:t>highlights</a:t>
            </a:r>
            <a:r>
              <a:rPr lang="pt-PT" sz="2400" dirty="0">
                <a:solidFill>
                  <a:schemeClr val="tx1">
                    <a:lumMod val="75000"/>
                    <a:lumOff val="25000"/>
                  </a:schemeClr>
                </a:solidFill>
                <a:latin typeface="Trebuchet MS" panose="020B0603020202020204" pitchFamily="34" charset="0"/>
              </a:rPr>
              <a:t>:</a:t>
            </a:r>
            <a:br>
              <a:rPr lang="pt-PT" sz="2400" dirty="0">
                <a:solidFill>
                  <a:schemeClr val="tx1">
                    <a:lumMod val="75000"/>
                    <a:lumOff val="25000"/>
                  </a:schemeClr>
                </a:solidFill>
                <a:latin typeface="Trebuchet MS" panose="020B0603020202020204" pitchFamily="34" charset="0"/>
              </a:rPr>
            </a:br>
            <a:r>
              <a:rPr lang="en-US" sz="2400" i="1" dirty="0">
                <a:solidFill>
                  <a:schemeClr val="tx1">
                    <a:lumMod val="75000"/>
                    <a:lumOff val="25000"/>
                  </a:schemeClr>
                </a:solidFill>
                <a:latin typeface="Trebuchet MS" panose="020B0603020202020204" pitchFamily="34" charset="0"/>
              </a:rPr>
              <a:t>“…as members, we have a duty to ensure that the money we contribute is used responsibly: prioritizing our needs, (…) and encouraging our groups and committees not to hold large amounts of money</a:t>
            </a:r>
            <a:r>
              <a:rPr lang="pt-PT" sz="2400" i="1" dirty="0">
                <a:solidFill>
                  <a:schemeClr val="tx1">
                    <a:lumMod val="75000"/>
                    <a:lumOff val="25000"/>
                  </a:schemeClr>
                </a:solidFill>
                <a:latin typeface="Trebuchet MS" panose="020B0603020202020204" pitchFamily="34" charset="0"/>
              </a:rPr>
              <a:t>.“</a:t>
            </a:r>
          </a:p>
          <a:p>
            <a:pPr>
              <a:lnSpc>
                <a:spcPct val="200000"/>
              </a:lnSpc>
            </a:pPr>
            <a:endParaRPr lang="pt-PT" sz="2400" i="1" dirty="0">
              <a:solidFill>
                <a:schemeClr val="tx1">
                  <a:lumMod val="75000"/>
                  <a:lumOff val="25000"/>
                </a:schemeClr>
              </a:solidFill>
              <a:latin typeface="Trebuchet MS" panose="020B0603020202020204" pitchFamily="34" charset="0"/>
            </a:endParaRPr>
          </a:p>
          <a:p>
            <a:pPr algn="l">
              <a:lnSpc>
                <a:spcPct val="200000"/>
              </a:lnSpc>
              <a:buNone/>
            </a:pPr>
            <a:endParaRPr lang="pt-PT" sz="2200" i="1" dirty="0">
              <a:solidFill>
                <a:schemeClr val="tx1">
                  <a:lumMod val="75000"/>
                  <a:lumOff val="25000"/>
                </a:schemeClr>
              </a:solidFill>
              <a:latin typeface="Trebuchet MS" panose="020B0603020202020204" pitchFamily="34" charset="0"/>
            </a:endParaRPr>
          </a:p>
          <a:p>
            <a:pPr marL="50800" indent="0" algn="l"/>
            <a:endParaRPr lang="pt-PT" sz="2400" b="1" dirty="0">
              <a:latin typeface="Trebuchet MS" panose="020B0603020202020204" pitchFamily="34" charset="0"/>
            </a:endParaRPr>
          </a:p>
          <a:p>
            <a:endParaRPr lang="pt-PT" sz="2400" dirty="0"/>
          </a:p>
        </p:txBody>
      </p:sp>
    </p:spTree>
    <p:extLst>
      <p:ext uri="{BB962C8B-B14F-4D97-AF65-F5344CB8AC3E}">
        <p14:creationId xmlns:p14="http://schemas.microsoft.com/office/powerpoint/2010/main" val="3281547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15582</TotalTime>
  <Words>1404</Words>
  <Application>Microsoft Office PowerPoint</Application>
  <PresentationFormat>Ecrã Panorâmico</PresentationFormat>
  <Paragraphs>130</Paragraphs>
  <Slides>16</Slides>
  <Notes>12</Notes>
  <HiddenSlides>0</HiddenSlides>
  <MMClips>0</MMClips>
  <ScaleCrop>false</ScaleCrop>
  <HeadingPairs>
    <vt:vector size="4" baseType="variant">
      <vt:variant>
        <vt:lpstr>Tema</vt:lpstr>
      </vt:variant>
      <vt:variant>
        <vt:i4>1</vt:i4>
      </vt:variant>
      <vt:variant>
        <vt:lpstr>Títulos dos diapositivos</vt:lpstr>
      </vt:variant>
      <vt:variant>
        <vt:i4>16</vt:i4>
      </vt:variant>
    </vt:vector>
  </HeadingPairs>
  <TitlesOfParts>
    <vt:vector size="17" baseType="lpstr">
      <vt:lpstr>Office Theme</vt:lpstr>
      <vt:lpstr>Apresentação do PowerPoint</vt:lpstr>
      <vt:lpstr>Agenda</vt:lpstr>
      <vt:lpstr>1. Introduction</vt:lpstr>
      <vt:lpstr>2. Spiritual Principles in Self-Support</vt:lpstr>
      <vt:lpstr>2. Spiritual Principles in Self-Support</vt:lpstr>
      <vt:lpstr>3. The Flow of Funds in NA</vt:lpstr>
      <vt:lpstr>4. The Concept 2 and Group Responsibility</vt:lpstr>
      <vt:lpstr>General Discussion</vt:lpstr>
      <vt:lpstr>5. Withholding of funds : Risks and Consequences</vt:lpstr>
      <vt:lpstr>6. How can we avoid unnecessary withholding of funds?</vt:lpstr>
      <vt:lpstr>7. Small Group Discussion</vt:lpstr>
      <vt:lpstr>7. Small Group Discussion guide</vt:lpstr>
      <vt:lpstr>8. Conclusão</vt:lpstr>
      <vt:lpstr>🔹 Final Message</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Elizabeth Walsh</dc:creator>
  <cp:lastModifiedBy>gil pereira</cp:lastModifiedBy>
  <cp:revision>120</cp:revision>
  <cp:lastPrinted>2025-04-12T13:41:13Z</cp:lastPrinted>
  <dcterms:created xsi:type="dcterms:W3CDTF">2023-05-14T15:15:13Z</dcterms:created>
  <dcterms:modified xsi:type="dcterms:W3CDTF">2025-10-25T16:55:49Z</dcterms:modified>
</cp:coreProperties>
</file>