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303" r:id="rId4"/>
    <p:sldId id="305" r:id="rId5"/>
    <p:sldId id="307" r:id="rId6"/>
    <p:sldId id="306" r:id="rId7"/>
    <p:sldId id="309" r:id="rId8"/>
    <p:sldId id="292" r:id="rId9"/>
    <p:sldId id="284" r:id="rId10"/>
    <p:sldId id="285" r:id="rId11"/>
    <p:sldId id="286" r:id="rId12"/>
    <p:sldId id="310" r:id="rId13"/>
    <p:sldId id="293" r:id="rId14"/>
    <p:sldId id="287" r:id="rId15"/>
    <p:sldId id="298" r:id="rId16"/>
    <p:sldId id="300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yjsb4rFLQan9D1DubhQnYY53t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04B"/>
    <a:srgbClr val="64295F"/>
    <a:srgbClr val="F6F6F6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EFF9A-3F9B-4E27-86C8-F1317AC2D80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1AECC23E-925B-47C6-9598-C9FE8C8E9BC4}" type="asst">
      <dgm:prSet phldrT="[Texto]"/>
      <dgm:spPr/>
      <dgm:t>
        <a:bodyPr/>
        <a:lstStyle/>
        <a:p>
          <a:r>
            <a:rPr lang="pt-PT" dirty="0"/>
            <a:t>APNA</a:t>
          </a:r>
        </a:p>
      </dgm:t>
    </dgm:pt>
    <dgm:pt modelId="{F4C6ACD8-5D68-4001-B8F3-550C17E705CF}" type="parTrans" cxnId="{8EBC3A41-C70F-4B5B-96E7-2CFC2B045E2D}">
      <dgm:prSet/>
      <dgm:spPr/>
      <dgm:t>
        <a:bodyPr/>
        <a:lstStyle/>
        <a:p>
          <a:endParaRPr lang="pt-PT"/>
        </a:p>
      </dgm:t>
    </dgm:pt>
    <dgm:pt modelId="{11D897FE-9089-493C-8690-25322E964B77}" type="sibTrans" cxnId="{8EBC3A41-C70F-4B5B-96E7-2CFC2B045E2D}">
      <dgm:prSet/>
      <dgm:spPr/>
      <dgm:t>
        <a:bodyPr/>
        <a:lstStyle/>
        <a:p>
          <a:endParaRPr lang="pt-PT"/>
        </a:p>
      </dgm:t>
    </dgm:pt>
    <dgm:pt modelId="{166CB7D8-089F-4F02-A2C6-277276F44076}">
      <dgm:prSet phldrT="[Texto]"/>
      <dgm:spPr/>
      <dgm:t>
        <a:bodyPr/>
        <a:lstStyle/>
        <a:p>
          <a:r>
            <a:rPr lang="pt-PT" dirty="0"/>
            <a:t>Grupos</a:t>
          </a:r>
        </a:p>
      </dgm:t>
    </dgm:pt>
    <dgm:pt modelId="{E060E48C-7AF5-49C6-A118-23B6CA973800}" type="parTrans" cxnId="{0C6CD4A4-63D8-4764-A355-E002C6182F51}">
      <dgm:prSet/>
      <dgm:spPr/>
      <dgm:t>
        <a:bodyPr/>
        <a:lstStyle/>
        <a:p>
          <a:endParaRPr lang="pt-PT"/>
        </a:p>
      </dgm:t>
    </dgm:pt>
    <dgm:pt modelId="{EBD42BC7-0F31-476D-B0F3-E78959F80B61}" type="sibTrans" cxnId="{0C6CD4A4-63D8-4764-A355-E002C6182F51}">
      <dgm:prSet/>
      <dgm:spPr/>
      <dgm:t>
        <a:bodyPr/>
        <a:lstStyle/>
        <a:p>
          <a:endParaRPr lang="pt-PT"/>
        </a:p>
      </dgm:t>
    </dgm:pt>
    <dgm:pt modelId="{46A6A666-355D-4B62-A7A2-794679A6DFC3}">
      <dgm:prSet phldrT="[Texto]"/>
      <dgm:spPr/>
      <dgm:t>
        <a:bodyPr/>
        <a:lstStyle/>
        <a:p>
          <a:r>
            <a:rPr lang="pt-PT" dirty="0"/>
            <a:t>Área</a:t>
          </a:r>
        </a:p>
      </dgm:t>
    </dgm:pt>
    <dgm:pt modelId="{8C264F70-C1F2-46AB-A310-0399C109E257}" type="parTrans" cxnId="{54A86E34-E054-4CD8-B10B-D0845D63E09F}">
      <dgm:prSet/>
      <dgm:spPr/>
      <dgm:t>
        <a:bodyPr/>
        <a:lstStyle/>
        <a:p>
          <a:endParaRPr lang="pt-PT"/>
        </a:p>
      </dgm:t>
    </dgm:pt>
    <dgm:pt modelId="{0571A044-C89D-4B02-AD99-C1C25A93AB42}" type="sibTrans" cxnId="{54A86E34-E054-4CD8-B10B-D0845D63E09F}">
      <dgm:prSet/>
      <dgm:spPr/>
      <dgm:t>
        <a:bodyPr/>
        <a:lstStyle/>
        <a:p>
          <a:endParaRPr lang="pt-PT"/>
        </a:p>
      </dgm:t>
    </dgm:pt>
    <dgm:pt modelId="{007DA001-2050-4309-BE35-A4D1C4629BFD}">
      <dgm:prSet phldrT="[Texto]"/>
      <dgm:spPr/>
      <dgm:t>
        <a:bodyPr/>
        <a:lstStyle/>
        <a:p>
          <a:r>
            <a:rPr lang="pt-PT" dirty="0"/>
            <a:t>MUNDIAL</a:t>
          </a:r>
        </a:p>
        <a:p>
          <a:r>
            <a:rPr lang="pt-PT" dirty="0"/>
            <a:t>(EDM–NAWS-WSC)</a:t>
          </a:r>
        </a:p>
      </dgm:t>
    </dgm:pt>
    <dgm:pt modelId="{F2307B11-E3BE-4DA8-B0C0-9DA727291BC8}" type="parTrans" cxnId="{F85F4A61-D776-4779-B23A-44A5C9A29DE1}">
      <dgm:prSet/>
      <dgm:spPr/>
      <dgm:t>
        <a:bodyPr/>
        <a:lstStyle/>
        <a:p>
          <a:endParaRPr lang="pt-PT"/>
        </a:p>
      </dgm:t>
    </dgm:pt>
    <dgm:pt modelId="{C4F7AC49-9506-42BB-A6F3-FB20315891CC}" type="sibTrans" cxnId="{F85F4A61-D776-4779-B23A-44A5C9A29DE1}">
      <dgm:prSet/>
      <dgm:spPr/>
      <dgm:t>
        <a:bodyPr/>
        <a:lstStyle/>
        <a:p>
          <a:endParaRPr lang="pt-PT"/>
        </a:p>
      </dgm:t>
    </dgm:pt>
    <dgm:pt modelId="{B82A87CC-EC59-4E2D-80BF-48F9CD98F89B}">
      <dgm:prSet phldrT="[Texto]"/>
      <dgm:spPr/>
      <dgm:t>
        <a:bodyPr/>
        <a:lstStyle/>
        <a:p>
          <a:r>
            <a:rPr lang="pt-PT" dirty="0"/>
            <a:t>Região</a:t>
          </a:r>
        </a:p>
      </dgm:t>
    </dgm:pt>
    <dgm:pt modelId="{38D1316E-B17D-4974-A57A-E127145426C9}" type="parTrans" cxnId="{E6580240-4F45-435D-9FBB-C1A58AFA6E91}">
      <dgm:prSet/>
      <dgm:spPr/>
      <dgm:t>
        <a:bodyPr/>
        <a:lstStyle/>
        <a:p>
          <a:endParaRPr lang="pt-PT"/>
        </a:p>
      </dgm:t>
    </dgm:pt>
    <dgm:pt modelId="{B4185687-0E55-40D1-8479-47DB1CA3D20B}" type="sibTrans" cxnId="{E6580240-4F45-435D-9FBB-C1A58AFA6E91}">
      <dgm:prSet/>
      <dgm:spPr/>
      <dgm:t>
        <a:bodyPr/>
        <a:lstStyle/>
        <a:p>
          <a:endParaRPr lang="pt-PT"/>
        </a:p>
      </dgm:t>
    </dgm:pt>
    <dgm:pt modelId="{1A26ABC3-80C8-4CA4-A0A0-C50246B265BA}" type="asst">
      <dgm:prSet phldrT="[Texto]"/>
      <dgm:spPr/>
      <dgm:t>
        <a:bodyPr/>
        <a:lstStyle/>
        <a:p>
          <a:r>
            <a:rPr lang="pt-PT" dirty="0"/>
            <a:t>Linha de Ajuda</a:t>
          </a:r>
        </a:p>
      </dgm:t>
    </dgm:pt>
    <dgm:pt modelId="{125DEA98-6B40-435F-9825-45F3EB946E42}" type="parTrans" cxnId="{357C3E94-6A7F-409F-93C4-263651E3193B}">
      <dgm:prSet/>
      <dgm:spPr/>
      <dgm:t>
        <a:bodyPr/>
        <a:lstStyle/>
        <a:p>
          <a:endParaRPr lang="pt-PT"/>
        </a:p>
      </dgm:t>
    </dgm:pt>
    <dgm:pt modelId="{ADBE9449-D5C5-497A-ACCF-458BCE2F109D}" type="sibTrans" cxnId="{357C3E94-6A7F-409F-93C4-263651E3193B}">
      <dgm:prSet/>
      <dgm:spPr/>
      <dgm:t>
        <a:bodyPr/>
        <a:lstStyle/>
        <a:p>
          <a:endParaRPr lang="pt-PT"/>
        </a:p>
      </dgm:t>
    </dgm:pt>
    <dgm:pt modelId="{49B7664C-A464-42E7-9FA1-99083C58E600}" type="asst">
      <dgm:prSet phldrT="[Texto]"/>
      <dgm:spPr/>
      <dgm:t>
        <a:bodyPr/>
        <a:lstStyle/>
        <a:p>
          <a:r>
            <a:rPr lang="pt-PT" dirty="0"/>
            <a:t>RP&amp;HI</a:t>
          </a:r>
        </a:p>
      </dgm:t>
    </dgm:pt>
    <dgm:pt modelId="{E6A05861-09B1-4F0D-9D02-287586648CB3}" type="parTrans" cxnId="{47B3AFEF-D52D-4576-B84E-6FACBBC0E5F2}">
      <dgm:prSet/>
      <dgm:spPr/>
      <dgm:t>
        <a:bodyPr/>
        <a:lstStyle/>
        <a:p>
          <a:endParaRPr lang="pt-PT"/>
        </a:p>
      </dgm:t>
    </dgm:pt>
    <dgm:pt modelId="{524902CB-9347-4AB2-955B-68926245AD23}" type="sibTrans" cxnId="{47B3AFEF-D52D-4576-B84E-6FACBBC0E5F2}">
      <dgm:prSet/>
      <dgm:spPr/>
      <dgm:t>
        <a:bodyPr/>
        <a:lstStyle/>
        <a:p>
          <a:endParaRPr lang="pt-PT"/>
        </a:p>
      </dgm:t>
    </dgm:pt>
    <dgm:pt modelId="{73C9A83B-395B-47F7-9D6A-ED89064A22DB}" type="asst">
      <dgm:prSet phldrT="[Texto]"/>
      <dgm:spPr/>
      <dgm:t>
        <a:bodyPr/>
        <a:lstStyle/>
        <a:p>
          <a:r>
            <a:rPr lang="pt-PT" dirty="0"/>
            <a:t>Contabilidade</a:t>
          </a:r>
        </a:p>
      </dgm:t>
    </dgm:pt>
    <dgm:pt modelId="{3D91F1FE-1450-489D-9598-1E4AF0F08C7E}" type="parTrans" cxnId="{39A4E7BF-49DD-4F68-85D0-DF0702014DA7}">
      <dgm:prSet/>
      <dgm:spPr/>
      <dgm:t>
        <a:bodyPr/>
        <a:lstStyle/>
        <a:p>
          <a:endParaRPr lang="pt-PT"/>
        </a:p>
      </dgm:t>
    </dgm:pt>
    <dgm:pt modelId="{A3FBD6F6-BBE6-4F7F-830B-010F03719BA7}" type="sibTrans" cxnId="{39A4E7BF-49DD-4F68-85D0-DF0702014DA7}">
      <dgm:prSet/>
      <dgm:spPr/>
      <dgm:t>
        <a:bodyPr/>
        <a:lstStyle/>
        <a:p>
          <a:endParaRPr lang="pt-PT"/>
        </a:p>
      </dgm:t>
    </dgm:pt>
    <dgm:pt modelId="{83A6DCB9-5C61-4F3D-BACD-9E08737EE5BF}" type="asst">
      <dgm:prSet phldrT="[Texto]"/>
      <dgm:spPr/>
      <dgm:t>
        <a:bodyPr/>
        <a:lstStyle/>
        <a:p>
          <a:r>
            <a:rPr lang="pt-PT" dirty="0"/>
            <a:t>Literatura (Armazém)</a:t>
          </a:r>
        </a:p>
      </dgm:t>
    </dgm:pt>
    <dgm:pt modelId="{EA6F05CE-28D8-495B-8850-10B030A563B5}" type="parTrans" cxnId="{8F2055ED-6786-4D15-8E50-08EDF19B5C80}">
      <dgm:prSet/>
      <dgm:spPr/>
      <dgm:t>
        <a:bodyPr/>
        <a:lstStyle/>
        <a:p>
          <a:endParaRPr lang="pt-PT"/>
        </a:p>
      </dgm:t>
    </dgm:pt>
    <dgm:pt modelId="{53AB4BC6-7F9B-4234-8077-A0053F49F1E4}" type="sibTrans" cxnId="{8F2055ED-6786-4D15-8E50-08EDF19B5C80}">
      <dgm:prSet/>
      <dgm:spPr/>
      <dgm:t>
        <a:bodyPr/>
        <a:lstStyle/>
        <a:p>
          <a:endParaRPr lang="pt-PT"/>
        </a:p>
      </dgm:t>
    </dgm:pt>
    <dgm:pt modelId="{E8DEC3EA-BF3B-4165-A9C3-821F2FDD4184}" type="asst">
      <dgm:prSet phldrT="[Texto]"/>
      <dgm:spPr/>
      <dgm:t>
        <a:bodyPr/>
        <a:lstStyle/>
        <a:p>
          <a:r>
            <a:rPr lang="pt-PT" dirty="0"/>
            <a:t>Traduções</a:t>
          </a:r>
        </a:p>
      </dgm:t>
    </dgm:pt>
    <dgm:pt modelId="{FB2D3D03-3CB7-4B18-BBD7-AC8A9350D87C}" type="parTrans" cxnId="{B844BE39-B057-4178-A174-04FE14327C52}">
      <dgm:prSet/>
      <dgm:spPr/>
      <dgm:t>
        <a:bodyPr/>
        <a:lstStyle/>
        <a:p>
          <a:endParaRPr lang="pt-PT"/>
        </a:p>
      </dgm:t>
    </dgm:pt>
    <dgm:pt modelId="{36F187F5-6E8C-4CE0-BB49-10BD99B6221C}" type="sibTrans" cxnId="{B844BE39-B057-4178-A174-04FE14327C52}">
      <dgm:prSet/>
      <dgm:spPr/>
      <dgm:t>
        <a:bodyPr/>
        <a:lstStyle/>
        <a:p>
          <a:endParaRPr lang="pt-PT"/>
        </a:p>
      </dgm:t>
    </dgm:pt>
    <dgm:pt modelId="{1FFE9347-8E32-4CFB-B54A-98CB4A0E03C4}" type="asst">
      <dgm:prSet phldrT="[Texto]"/>
      <dgm:spPr/>
      <dgm:t>
        <a:bodyPr/>
        <a:lstStyle/>
        <a:p>
          <a:r>
            <a:rPr lang="pt-PT" dirty="0"/>
            <a:t>ENAS</a:t>
          </a:r>
        </a:p>
      </dgm:t>
    </dgm:pt>
    <dgm:pt modelId="{EDAF4A04-A6F3-4E71-A750-F9A82F6231ED}" type="parTrans" cxnId="{4D042363-C23C-4E15-B4FE-5E1515FEA816}">
      <dgm:prSet/>
      <dgm:spPr/>
      <dgm:t>
        <a:bodyPr/>
        <a:lstStyle/>
        <a:p>
          <a:endParaRPr lang="pt-PT"/>
        </a:p>
      </dgm:t>
    </dgm:pt>
    <dgm:pt modelId="{9B033901-5A4F-4FC9-A888-2B2476C3AF48}" type="sibTrans" cxnId="{4D042363-C23C-4E15-B4FE-5E1515FEA816}">
      <dgm:prSet/>
      <dgm:spPr/>
      <dgm:t>
        <a:bodyPr/>
        <a:lstStyle/>
        <a:p>
          <a:endParaRPr lang="pt-PT"/>
        </a:p>
      </dgm:t>
    </dgm:pt>
    <dgm:pt modelId="{475957DC-2521-44B9-9C9B-FBDDAFBC9F07}" type="pres">
      <dgm:prSet presAssocID="{117EFF9A-3F9B-4E27-86C8-F1317AC2D8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C15EF4-3C28-438A-A96B-4B14D6DFB417}" type="pres">
      <dgm:prSet presAssocID="{1AECC23E-925B-47C6-9598-C9FE8C8E9BC4}" presName="hierRoot1" presStyleCnt="0">
        <dgm:presLayoutVars>
          <dgm:hierBranch val="init"/>
        </dgm:presLayoutVars>
      </dgm:prSet>
      <dgm:spPr/>
    </dgm:pt>
    <dgm:pt modelId="{038F30D3-7DAF-4CED-9097-11600F1E3A73}" type="pres">
      <dgm:prSet presAssocID="{1AECC23E-925B-47C6-9598-C9FE8C8E9BC4}" presName="rootComposite1" presStyleCnt="0"/>
      <dgm:spPr/>
    </dgm:pt>
    <dgm:pt modelId="{1EFA2753-F268-4726-B6B4-5DFFBFD0F5A8}" type="pres">
      <dgm:prSet presAssocID="{1AECC23E-925B-47C6-9598-C9FE8C8E9BC4}" presName="rootText1" presStyleLbl="node0" presStyleIdx="0" presStyleCnt="7" custLinFactY="84219" custLinFactNeighborX="-70376" custLinFactNeighborY="100000">
        <dgm:presLayoutVars>
          <dgm:chPref val="3"/>
        </dgm:presLayoutVars>
      </dgm:prSet>
      <dgm:spPr/>
    </dgm:pt>
    <dgm:pt modelId="{D66D3FB9-97E2-40D7-8A6B-51180FDEF284}" type="pres">
      <dgm:prSet presAssocID="{1AECC23E-925B-47C6-9598-C9FE8C8E9BC4}" presName="rootConnector1" presStyleLbl="asst0" presStyleIdx="0" presStyleCnt="0"/>
      <dgm:spPr/>
    </dgm:pt>
    <dgm:pt modelId="{FE68B2DA-BA21-4818-8CCE-3109997E2E55}" type="pres">
      <dgm:prSet presAssocID="{1AECC23E-925B-47C6-9598-C9FE8C8E9BC4}" presName="hierChild2" presStyleCnt="0"/>
      <dgm:spPr/>
    </dgm:pt>
    <dgm:pt modelId="{74900718-B33E-4BE7-BC81-FB5027A12800}" type="pres">
      <dgm:prSet presAssocID="{E060E48C-7AF5-49C6-A118-23B6CA973800}" presName="Name64" presStyleLbl="parChTrans1D2" presStyleIdx="0" presStyleCnt="4"/>
      <dgm:spPr/>
    </dgm:pt>
    <dgm:pt modelId="{61F3CFED-C835-44A9-A79F-8139A8093472}" type="pres">
      <dgm:prSet presAssocID="{166CB7D8-089F-4F02-A2C6-277276F44076}" presName="hierRoot2" presStyleCnt="0">
        <dgm:presLayoutVars>
          <dgm:hierBranch val="init"/>
        </dgm:presLayoutVars>
      </dgm:prSet>
      <dgm:spPr/>
    </dgm:pt>
    <dgm:pt modelId="{B9C96D3B-48EE-4A07-88F0-E3595E975E56}" type="pres">
      <dgm:prSet presAssocID="{166CB7D8-089F-4F02-A2C6-277276F44076}" presName="rootComposite" presStyleCnt="0"/>
      <dgm:spPr/>
    </dgm:pt>
    <dgm:pt modelId="{2FDF3CB8-3921-4B18-AC66-7D07DF3BA2C1}" type="pres">
      <dgm:prSet presAssocID="{166CB7D8-089F-4F02-A2C6-277276F44076}" presName="rootText" presStyleLbl="node2" presStyleIdx="0" presStyleCnt="4" custLinFactY="84219" custLinFactNeighborX="-70376" custLinFactNeighborY="100000">
        <dgm:presLayoutVars>
          <dgm:chPref val="3"/>
        </dgm:presLayoutVars>
      </dgm:prSet>
      <dgm:spPr/>
    </dgm:pt>
    <dgm:pt modelId="{2782F4FA-A606-49EC-81F0-9EBA12D16E4A}" type="pres">
      <dgm:prSet presAssocID="{166CB7D8-089F-4F02-A2C6-277276F44076}" presName="rootConnector" presStyleLbl="node2" presStyleIdx="0" presStyleCnt="4"/>
      <dgm:spPr/>
    </dgm:pt>
    <dgm:pt modelId="{1F3A9F2D-D0E9-4622-809E-7205BCB85F1C}" type="pres">
      <dgm:prSet presAssocID="{166CB7D8-089F-4F02-A2C6-277276F44076}" presName="hierChild4" presStyleCnt="0"/>
      <dgm:spPr/>
    </dgm:pt>
    <dgm:pt modelId="{B2136C15-94D2-468D-A4E8-BF46114E8B9A}" type="pres">
      <dgm:prSet presAssocID="{166CB7D8-089F-4F02-A2C6-277276F44076}" presName="hierChild5" presStyleCnt="0"/>
      <dgm:spPr/>
    </dgm:pt>
    <dgm:pt modelId="{9722A5A1-4D4B-4EFF-977B-FD6CA6B7E2EF}" type="pres">
      <dgm:prSet presAssocID="{8C264F70-C1F2-46AB-A310-0399C109E257}" presName="Name64" presStyleLbl="parChTrans1D2" presStyleIdx="1" presStyleCnt="4"/>
      <dgm:spPr/>
    </dgm:pt>
    <dgm:pt modelId="{21459D35-4B0B-466E-A6DB-B6D63766F165}" type="pres">
      <dgm:prSet presAssocID="{46A6A666-355D-4B62-A7A2-794679A6DFC3}" presName="hierRoot2" presStyleCnt="0">
        <dgm:presLayoutVars>
          <dgm:hierBranch val="init"/>
        </dgm:presLayoutVars>
      </dgm:prSet>
      <dgm:spPr/>
    </dgm:pt>
    <dgm:pt modelId="{BAFA0C86-B49B-44F8-9794-2B7784577B50}" type="pres">
      <dgm:prSet presAssocID="{46A6A666-355D-4B62-A7A2-794679A6DFC3}" presName="rootComposite" presStyleCnt="0"/>
      <dgm:spPr/>
    </dgm:pt>
    <dgm:pt modelId="{30C3FD5B-FF91-418F-963C-DFBCC2766A4E}" type="pres">
      <dgm:prSet presAssocID="{46A6A666-355D-4B62-A7A2-794679A6DFC3}" presName="rootText" presStyleLbl="node2" presStyleIdx="1" presStyleCnt="4" custLinFactY="84219" custLinFactNeighborX="-70376" custLinFactNeighborY="100000">
        <dgm:presLayoutVars>
          <dgm:chPref val="3"/>
        </dgm:presLayoutVars>
      </dgm:prSet>
      <dgm:spPr/>
    </dgm:pt>
    <dgm:pt modelId="{9CF178D4-01E9-4215-97F1-DBC20F95BCA4}" type="pres">
      <dgm:prSet presAssocID="{46A6A666-355D-4B62-A7A2-794679A6DFC3}" presName="rootConnector" presStyleLbl="node2" presStyleIdx="1" presStyleCnt="4"/>
      <dgm:spPr/>
    </dgm:pt>
    <dgm:pt modelId="{6F45ED71-8DC8-45CB-8D01-820180240EFF}" type="pres">
      <dgm:prSet presAssocID="{46A6A666-355D-4B62-A7A2-794679A6DFC3}" presName="hierChild4" presStyleCnt="0"/>
      <dgm:spPr/>
    </dgm:pt>
    <dgm:pt modelId="{B837F64A-CCFF-4868-B996-AECEC98CC8E6}" type="pres">
      <dgm:prSet presAssocID="{46A6A666-355D-4B62-A7A2-794679A6DFC3}" presName="hierChild5" presStyleCnt="0"/>
      <dgm:spPr/>
    </dgm:pt>
    <dgm:pt modelId="{C07AAB2E-6849-4E37-A38F-C4618D8E362F}" type="pres">
      <dgm:prSet presAssocID="{38D1316E-B17D-4974-A57A-E127145426C9}" presName="Name64" presStyleLbl="parChTrans1D2" presStyleIdx="2" presStyleCnt="4"/>
      <dgm:spPr/>
    </dgm:pt>
    <dgm:pt modelId="{C19F2842-E493-4261-B920-966DE686E810}" type="pres">
      <dgm:prSet presAssocID="{B82A87CC-EC59-4E2D-80BF-48F9CD98F89B}" presName="hierRoot2" presStyleCnt="0">
        <dgm:presLayoutVars>
          <dgm:hierBranch val="init"/>
        </dgm:presLayoutVars>
      </dgm:prSet>
      <dgm:spPr/>
    </dgm:pt>
    <dgm:pt modelId="{459D127B-C196-4FF4-BC50-F4A34673A3A0}" type="pres">
      <dgm:prSet presAssocID="{B82A87CC-EC59-4E2D-80BF-48F9CD98F89B}" presName="rootComposite" presStyleCnt="0"/>
      <dgm:spPr/>
    </dgm:pt>
    <dgm:pt modelId="{8E826C0B-31E2-4249-96D6-1CFBD7D1FCBB}" type="pres">
      <dgm:prSet presAssocID="{B82A87CC-EC59-4E2D-80BF-48F9CD98F89B}" presName="rootText" presStyleLbl="node2" presStyleIdx="2" presStyleCnt="4" custLinFactY="84219" custLinFactNeighborX="-70376" custLinFactNeighborY="100000">
        <dgm:presLayoutVars>
          <dgm:chPref val="3"/>
        </dgm:presLayoutVars>
      </dgm:prSet>
      <dgm:spPr/>
    </dgm:pt>
    <dgm:pt modelId="{371C52CF-CFB6-450A-AA5D-73C3C7B24BC6}" type="pres">
      <dgm:prSet presAssocID="{B82A87CC-EC59-4E2D-80BF-48F9CD98F89B}" presName="rootConnector" presStyleLbl="node2" presStyleIdx="2" presStyleCnt="4"/>
      <dgm:spPr/>
    </dgm:pt>
    <dgm:pt modelId="{ABA2D558-773E-4A41-B812-B69B32A26407}" type="pres">
      <dgm:prSet presAssocID="{B82A87CC-EC59-4E2D-80BF-48F9CD98F89B}" presName="hierChild4" presStyleCnt="0"/>
      <dgm:spPr/>
    </dgm:pt>
    <dgm:pt modelId="{DE712966-092E-4164-8063-8BAF6FD34E5A}" type="pres">
      <dgm:prSet presAssocID="{B82A87CC-EC59-4E2D-80BF-48F9CD98F89B}" presName="hierChild5" presStyleCnt="0"/>
      <dgm:spPr/>
    </dgm:pt>
    <dgm:pt modelId="{79956C57-9BB2-456E-9B07-5B0072B37649}" type="pres">
      <dgm:prSet presAssocID="{F2307B11-E3BE-4DA8-B0C0-9DA727291BC8}" presName="Name64" presStyleLbl="parChTrans1D2" presStyleIdx="3" presStyleCnt="4"/>
      <dgm:spPr/>
    </dgm:pt>
    <dgm:pt modelId="{93715A37-CBA5-4DB6-AB67-5788DD935E69}" type="pres">
      <dgm:prSet presAssocID="{007DA001-2050-4309-BE35-A4D1C4629BFD}" presName="hierRoot2" presStyleCnt="0">
        <dgm:presLayoutVars>
          <dgm:hierBranch val="init"/>
        </dgm:presLayoutVars>
      </dgm:prSet>
      <dgm:spPr/>
    </dgm:pt>
    <dgm:pt modelId="{3EFA8271-EFBF-4ED9-A935-AF79E5F2F4DB}" type="pres">
      <dgm:prSet presAssocID="{007DA001-2050-4309-BE35-A4D1C4629BFD}" presName="rootComposite" presStyleCnt="0"/>
      <dgm:spPr/>
    </dgm:pt>
    <dgm:pt modelId="{2481D9D5-871E-4581-8CA9-1150241B6A6C}" type="pres">
      <dgm:prSet presAssocID="{007DA001-2050-4309-BE35-A4D1C4629BFD}" presName="rootText" presStyleLbl="node2" presStyleIdx="3" presStyleCnt="4" custLinFactY="84219" custLinFactNeighborX="-70376" custLinFactNeighborY="100000">
        <dgm:presLayoutVars>
          <dgm:chPref val="3"/>
        </dgm:presLayoutVars>
      </dgm:prSet>
      <dgm:spPr/>
    </dgm:pt>
    <dgm:pt modelId="{06A2646B-0107-4FD1-8DF5-36BDF0E0C54C}" type="pres">
      <dgm:prSet presAssocID="{007DA001-2050-4309-BE35-A4D1C4629BFD}" presName="rootConnector" presStyleLbl="node2" presStyleIdx="3" presStyleCnt="4"/>
      <dgm:spPr/>
    </dgm:pt>
    <dgm:pt modelId="{D504BB53-72C6-4C0F-9A92-AA3AF1171DB0}" type="pres">
      <dgm:prSet presAssocID="{007DA001-2050-4309-BE35-A4D1C4629BFD}" presName="hierChild4" presStyleCnt="0"/>
      <dgm:spPr/>
    </dgm:pt>
    <dgm:pt modelId="{FFD6177A-A7EB-41AD-B2D9-28F518FBAF83}" type="pres">
      <dgm:prSet presAssocID="{007DA001-2050-4309-BE35-A4D1C4629BFD}" presName="hierChild5" presStyleCnt="0"/>
      <dgm:spPr/>
    </dgm:pt>
    <dgm:pt modelId="{9143A622-BFEE-4B7D-8B89-FBCD1890939A}" type="pres">
      <dgm:prSet presAssocID="{1AECC23E-925B-47C6-9598-C9FE8C8E9BC4}" presName="hierChild3" presStyleCnt="0"/>
      <dgm:spPr/>
    </dgm:pt>
    <dgm:pt modelId="{44414E1A-19DB-47EE-BF43-D8F79AB5AB7C}" type="pres">
      <dgm:prSet presAssocID="{1A26ABC3-80C8-4CA4-A0A0-C50246B265BA}" presName="hierRoot1" presStyleCnt="0">
        <dgm:presLayoutVars>
          <dgm:hierBranch val="init"/>
        </dgm:presLayoutVars>
      </dgm:prSet>
      <dgm:spPr/>
    </dgm:pt>
    <dgm:pt modelId="{B871CD99-019A-4889-B0A5-F9FF901BE7BD}" type="pres">
      <dgm:prSet presAssocID="{1A26ABC3-80C8-4CA4-A0A0-C50246B265BA}" presName="rootComposite1" presStyleCnt="0"/>
      <dgm:spPr/>
    </dgm:pt>
    <dgm:pt modelId="{258C2BFA-8DD9-4280-84F4-93673A6DAC13}" type="pres">
      <dgm:prSet presAssocID="{1A26ABC3-80C8-4CA4-A0A0-C50246B265BA}" presName="rootText1" presStyleLbl="node0" presStyleIdx="1" presStyleCnt="7" custScaleX="66223" custLinFactY="200000" custLinFactNeighborX="-57151" custLinFactNeighborY="247544">
        <dgm:presLayoutVars>
          <dgm:chPref val="3"/>
        </dgm:presLayoutVars>
      </dgm:prSet>
      <dgm:spPr/>
    </dgm:pt>
    <dgm:pt modelId="{7E55FD49-1C43-4428-9BF4-EC67DBC9E213}" type="pres">
      <dgm:prSet presAssocID="{1A26ABC3-80C8-4CA4-A0A0-C50246B265BA}" presName="rootConnector1" presStyleLbl="asst0" presStyleIdx="0" presStyleCnt="0"/>
      <dgm:spPr/>
    </dgm:pt>
    <dgm:pt modelId="{A06DB4D3-45F2-4645-AFBD-197F7CE0806D}" type="pres">
      <dgm:prSet presAssocID="{1A26ABC3-80C8-4CA4-A0A0-C50246B265BA}" presName="hierChild2" presStyleCnt="0"/>
      <dgm:spPr/>
    </dgm:pt>
    <dgm:pt modelId="{AF683201-E06C-4191-903F-05D7D057966A}" type="pres">
      <dgm:prSet presAssocID="{1A26ABC3-80C8-4CA4-A0A0-C50246B265BA}" presName="hierChild3" presStyleCnt="0"/>
      <dgm:spPr/>
    </dgm:pt>
    <dgm:pt modelId="{B27BC533-E90B-446F-BB0F-97D6FA447B04}" type="pres">
      <dgm:prSet presAssocID="{73C9A83B-395B-47F7-9D6A-ED89064A22DB}" presName="hierRoot1" presStyleCnt="0">
        <dgm:presLayoutVars>
          <dgm:hierBranch val="init"/>
        </dgm:presLayoutVars>
      </dgm:prSet>
      <dgm:spPr/>
    </dgm:pt>
    <dgm:pt modelId="{0E85ECEF-26F0-4222-9A4D-C007DCCE25F6}" type="pres">
      <dgm:prSet presAssocID="{73C9A83B-395B-47F7-9D6A-ED89064A22DB}" presName="rootComposite1" presStyleCnt="0"/>
      <dgm:spPr/>
    </dgm:pt>
    <dgm:pt modelId="{505110FE-FCDF-46F8-8174-6BAE4D097A95}" type="pres">
      <dgm:prSet presAssocID="{73C9A83B-395B-47F7-9D6A-ED89064A22DB}" presName="rootText1" presStyleLbl="node0" presStyleIdx="2" presStyleCnt="7" custScaleX="66223" custLinFactNeighborX="-57151" custLinFactNeighborY="37418">
        <dgm:presLayoutVars>
          <dgm:chPref val="3"/>
        </dgm:presLayoutVars>
      </dgm:prSet>
      <dgm:spPr/>
    </dgm:pt>
    <dgm:pt modelId="{6AEC355C-6DC2-4DBC-86B7-8F899ABC432D}" type="pres">
      <dgm:prSet presAssocID="{73C9A83B-395B-47F7-9D6A-ED89064A22DB}" presName="rootConnector1" presStyleLbl="asst0" presStyleIdx="0" presStyleCnt="0"/>
      <dgm:spPr/>
    </dgm:pt>
    <dgm:pt modelId="{0B42E90B-DC59-4784-AE9C-D3B1FD59F235}" type="pres">
      <dgm:prSet presAssocID="{73C9A83B-395B-47F7-9D6A-ED89064A22DB}" presName="hierChild2" presStyleCnt="0"/>
      <dgm:spPr/>
    </dgm:pt>
    <dgm:pt modelId="{65031383-DDA1-4F2B-9751-8FEB7E7C595A}" type="pres">
      <dgm:prSet presAssocID="{73C9A83B-395B-47F7-9D6A-ED89064A22DB}" presName="hierChild3" presStyleCnt="0"/>
      <dgm:spPr/>
    </dgm:pt>
    <dgm:pt modelId="{0F27ED40-714C-453E-B8D6-FBB449BE53B6}" type="pres">
      <dgm:prSet presAssocID="{83A6DCB9-5C61-4F3D-BACD-9E08737EE5BF}" presName="hierRoot1" presStyleCnt="0">
        <dgm:presLayoutVars>
          <dgm:hierBranch val="init"/>
        </dgm:presLayoutVars>
      </dgm:prSet>
      <dgm:spPr/>
    </dgm:pt>
    <dgm:pt modelId="{E3C5B9A4-A322-4443-8260-962B60D05385}" type="pres">
      <dgm:prSet presAssocID="{83A6DCB9-5C61-4F3D-BACD-9E08737EE5BF}" presName="rootComposite1" presStyleCnt="0"/>
      <dgm:spPr/>
    </dgm:pt>
    <dgm:pt modelId="{4EB3E8D7-DA1F-4F09-9B7B-2AB24EA7C638}" type="pres">
      <dgm:prSet presAssocID="{83A6DCB9-5C61-4F3D-BACD-9E08737EE5BF}" presName="rootText1" presStyleLbl="node0" presStyleIdx="3" presStyleCnt="7" custScaleX="66223" custLinFactNeighborX="-57045" custLinFactNeighborY="32005">
        <dgm:presLayoutVars>
          <dgm:chPref val="3"/>
        </dgm:presLayoutVars>
      </dgm:prSet>
      <dgm:spPr/>
    </dgm:pt>
    <dgm:pt modelId="{70359FCD-CDC5-4BD6-8279-586B65C28124}" type="pres">
      <dgm:prSet presAssocID="{83A6DCB9-5C61-4F3D-BACD-9E08737EE5BF}" presName="rootConnector1" presStyleLbl="asst0" presStyleIdx="0" presStyleCnt="0"/>
      <dgm:spPr/>
    </dgm:pt>
    <dgm:pt modelId="{583B6C55-62B2-49A2-BBB6-57C0955AAFF1}" type="pres">
      <dgm:prSet presAssocID="{83A6DCB9-5C61-4F3D-BACD-9E08737EE5BF}" presName="hierChild2" presStyleCnt="0"/>
      <dgm:spPr/>
    </dgm:pt>
    <dgm:pt modelId="{F11C039C-3039-46F5-8868-455BEA805E9F}" type="pres">
      <dgm:prSet presAssocID="{83A6DCB9-5C61-4F3D-BACD-9E08737EE5BF}" presName="hierChild3" presStyleCnt="0"/>
      <dgm:spPr/>
    </dgm:pt>
    <dgm:pt modelId="{889468AC-C181-45F7-995D-8084F223ED43}" type="pres">
      <dgm:prSet presAssocID="{49B7664C-A464-42E7-9FA1-99083C58E600}" presName="hierRoot1" presStyleCnt="0">
        <dgm:presLayoutVars>
          <dgm:hierBranch val="init"/>
        </dgm:presLayoutVars>
      </dgm:prSet>
      <dgm:spPr/>
    </dgm:pt>
    <dgm:pt modelId="{2FE6193B-487D-49D2-84E8-81534CD0473A}" type="pres">
      <dgm:prSet presAssocID="{49B7664C-A464-42E7-9FA1-99083C58E600}" presName="rootComposite1" presStyleCnt="0"/>
      <dgm:spPr/>
    </dgm:pt>
    <dgm:pt modelId="{A4AB5771-CBED-4D31-ADA2-6D7E5ED77277}" type="pres">
      <dgm:prSet presAssocID="{49B7664C-A464-42E7-9FA1-99083C58E600}" presName="rootText1" presStyleLbl="node0" presStyleIdx="4" presStyleCnt="7" custLinFactX="72880" custLinFactY="-200000" custLinFactNeighborX="100000" custLinFactNeighborY="-210026">
        <dgm:presLayoutVars>
          <dgm:chPref val="3"/>
        </dgm:presLayoutVars>
      </dgm:prSet>
      <dgm:spPr/>
    </dgm:pt>
    <dgm:pt modelId="{7B9472F3-F461-432F-B057-CA7E081013DA}" type="pres">
      <dgm:prSet presAssocID="{49B7664C-A464-42E7-9FA1-99083C58E600}" presName="rootConnector1" presStyleLbl="asst0" presStyleIdx="0" presStyleCnt="0"/>
      <dgm:spPr/>
    </dgm:pt>
    <dgm:pt modelId="{99AAFE91-8081-4499-AF70-C7316A0D3CAA}" type="pres">
      <dgm:prSet presAssocID="{49B7664C-A464-42E7-9FA1-99083C58E600}" presName="hierChild2" presStyleCnt="0"/>
      <dgm:spPr/>
    </dgm:pt>
    <dgm:pt modelId="{FF020299-C6F2-4E11-9338-EFBC1F1C620C}" type="pres">
      <dgm:prSet presAssocID="{49B7664C-A464-42E7-9FA1-99083C58E600}" presName="hierChild3" presStyleCnt="0"/>
      <dgm:spPr/>
    </dgm:pt>
    <dgm:pt modelId="{63792C97-F28B-40AB-8A14-27D5F0AC54DF}" type="pres">
      <dgm:prSet presAssocID="{E8DEC3EA-BF3B-4165-A9C3-821F2FDD4184}" presName="hierRoot1" presStyleCnt="0">
        <dgm:presLayoutVars>
          <dgm:hierBranch val="init"/>
        </dgm:presLayoutVars>
      </dgm:prSet>
      <dgm:spPr/>
    </dgm:pt>
    <dgm:pt modelId="{D3F39FBE-CDDB-4A3A-9223-098B4B99FF7F}" type="pres">
      <dgm:prSet presAssocID="{E8DEC3EA-BF3B-4165-A9C3-821F2FDD4184}" presName="rootComposite1" presStyleCnt="0"/>
      <dgm:spPr/>
    </dgm:pt>
    <dgm:pt modelId="{51188EA1-5CAC-4E3A-ACC2-59FDA2CB24CA}" type="pres">
      <dgm:prSet presAssocID="{E8DEC3EA-BF3B-4165-A9C3-821F2FDD4184}" presName="rootText1" presStyleLbl="node0" presStyleIdx="5" presStyleCnt="7" custLinFactX="70926" custLinFactY="-100000" custLinFactNeighborX="100000" custLinFactNeighborY="-190151">
        <dgm:presLayoutVars>
          <dgm:chPref val="3"/>
        </dgm:presLayoutVars>
      </dgm:prSet>
      <dgm:spPr/>
    </dgm:pt>
    <dgm:pt modelId="{FD88D7B2-E8A6-4289-93A5-3F11A4FA1DFD}" type="pres">
      <dgm:prSet presAssocID="{E8DEC3EA-BF3B-4165-A9C3-821F2FDD4184}" presName="rootConnector1" presStyleLbl="asst0" presStyleIdx="0" presStyleCnt="0"/>
      <dgm:spPr/>
    </dgm:pt>
    <dgm:pt modelId="{C463B6E6-4E94-464C-BC4C-BA7947C4DE43}" type="pres">
      <dgm:prSet presAssocID="{E8DEC3EA-BF3B-4165-A9C3-821F2FDD4184}" presName="hierChild2" presStyleCnt="0"/>
      <dgm:spPr/>
    </dgm:pt>
    <dgm:pt modelId="{0A9CDB1C-E32B-46D6-9D9C-B0ECFD66D8B5}" type="pres">
      <dgm:prSet presAssocID="{E8DEC3EA-BF3B-4165-A9C3-821F2FDD4184}" presName="hierChild3" presStyleCnt="0"/>
      <dgm:spPr/>
    </dgm:pt>
    <dgm:pt modelId="{A451A8A6-A3A3-40CC-B83F-BB1920F42628}" type="pres">
      <dgm:prSet presAssocID="{1FFE9347-8E32-4CFB-B54A-98CB4A0E03C4}" presName="hierRoot1" presStyleCnt="0">
        <dgm:presLayoutVars>
          <dgm:hierBranch val="init"/>
        </dgm:presLayoutVars>
      </dgm:prSet>
      <dgm:spPr/>
    </dgm:pt>
    <dgm:pt modelId="{AE701917-F45E-4BE7-9C1A-9435567B8D18}" type="pres">
      <dgm:prSet presAssocID="{1FFE9347-8E32-4CFB-B54A-98CB4A0E03C4}" presName="rootComposite1" presStyleCnt="0"/>
      <dgm:spPr/>
    </dgm:pt>
    <dgm:pt modelId="{6CA2277A-4AEF-4CBA-9976-D781B419F951}" type="pres">
      <dgm:prSet presAssocID="{1FFE9347-8E32-4CFB-B54A-98CB4A0E03C4}" presName="rootText1" presStyleLbl="node0" presStyleIdx="6" presStyleCnt="7" custLinFactX="72206" custLinFactY="-265227" custLinFactNeighborX="100000" custLinFactNeighborY="-300000">
        <dgm:presLayoutVars>
          <dgm:chPref val="3"/>
        </dgm:presLayoutVars>
      </dgm:prSet>
      <dgm:spPr/>
    </dgm:pt>
    <dgm:pt modelId="{E2F31D1A-6540-4304-8A75-A0C2E300C734}" type="pres">
      <dgm:prSet presAssocID="{1FFE9347-8E32-4CFB-B54A-98CB4A0E03C4}" presName="rootConnector1" presStyleLbl="asst0" presStyleIdx="0" presStyleCnt="0"/>
      <dgm:spPr/>
    </dgm:pt>
    <dgm:pt modelId="{73D53C51-E0D2-4168-B3D2-8D435490F3E0}" type="pres">
      <dgm:prSet presAssocID="{1FFE9347-8E32-4CFB-B54A-98CB4A0E03C4}" presName="hierChild2" presStyleCnt="0"/>
      <dgm:spPr/>
    </dgm:pt>
    <dgm:pt modelId="{0F8D0690-97A6-4093-920B-BE897562117A}" type="pres">
      <dgm:prSet presAssocID="{1FFE9347-8E32-4CFB-B54A-98CB4A0E03C4}" presName="hierChild3" presStyleCnt="0"/>
      <dgm:spPr/>
    </dgm:pt>
  </dgm:ptLst>
  <dgm:cxnLst>
    <dgm:cxn modelId="{8D9B8B02-622F-42B7-A9E8-02AA6EAF7749}" type="presOf" srcId="{8C264F70-C1F2-46AB-A310-0399C109E257}" destId="{9722A5A1-4D4B-4EFF-977B-FD6CA6B7E2EF}" srcOrd="0" destOrd="0" presId="urn:microsoft.com/office/officeart/2009/3/layout/HorizontalOrganizationChart"/>
    <dgm:cxn modelId="{45738E09-E6E0-4437-9335-0AAE5BB25489}" type="presOf" srcId="{E8DEC3EA-BF3B-4165-A9C3-821F2FDD4184}" destId="{FD88D7B2-E8A6-4289-93A5-3F11A4FA1DFD}" srcOrd="1" destOrd="0" presId="urn:microsoft.com/office/officeart/2009/3/layout/HorizontalOrganizationChart"/>
    <dgm:cxn modelId="{4129160D-E2C7-44D5-B67F-0335267CFD55}" type="presOf" srcId="{49B7664C-A464-42E7-9FA1-99083C58E600}" destId="{7B9472F3-F461-432F-B057-CA7E081013DA}" srcOrd="1" destOrd="0" presId="urn:microsoft.com/office/officeart/2009/3/layout/HorizontalOrganizationChart"/>
    <dgm:cxn modelId="{1F486D1D-DFB6-4638-B027-01D75B6163E7}" type="presOf" srcId="{73C9A83B-395B-47F7-9D6A-ED89064A22DB}" destId="{6AEC355C-6DC2-4DBC-86B7-8F899ABC432D}" srcOrd="1" destOrd="0" presId="urn:microsoft.com/office/officeart/2009/3/layout/HorizontalOrganizationChart"/>
    <dgm:cxn modelId="{2F73BF1E-0EB7-48DD-9A91-9BB282CB7776}" type="presOf" srcId="{007DA001-2050-4309-BE35-A4D1C4629BFD}" destId="{2481D9D5-871E-4581-8CA9-1150241B6A6C}" srcOrd="0" destOrd="0" presId="urn:microsoft.com/office/officeart/2009/3/layout/HorizontalOrganizationChart"/>
    <dgm:cxn modelId="{7701EA24-30DD-4764-895A-1FEF0F58CA34}" type="presOf" srcId="{1FFE9347-8E32-4CFB-B54A-98CB4A0E03C4}" destId="{6CA2277A-4AEF-4CBA-9976-D781B419F951}" srcOrd="0" destOrd="0" presId="urn:microsoft.com/office/officeart/2009/3/layout/HorizontalOrganizationChart"/>
    <dgm:cxn modelId="{81975427-B5D4-4BC5-AD8A-6D48FF3454AB}" type="presOf" srcId="{46A6A666-355D-4B62-A7A2-794679A6DFC3}" destId="{9CF178D4-01E9-4215-97F1-DBC20F95BCA4}" srcOrd="1" destOrd="0" presId="urn:microsoft.com/office/officeart/2009/3/layout/HorizontalOrganizationChart"/>
    <dgm:cxn modelId="{54A86E34-E054-4CD8-B10B-D0845D63E09F}" srcId="{1AECC23E-925B-47C6-9598-C9FE8C8E9BC4}" destId="{46A6A666-355D-4B62-A7A2-794679A6DFC3}" srcOrd="1" destOrd="0" parTransId="{8C264F70-C1F2-46AB-A310-0399C109E257}" sibTransId="{0571A044-C89D-4B02-AD99-C1C25A93AB42}"/>
    <dgm:cxn modelId="{B844BE39-B057-4178-A174-04FE14327C52}" srcId="{117EFF9A-3F9B-4E27-86C8-F1317AC2D806}" destId="{E8DEC3EA-BF3B-4165-A9C3-821F2FDD4184}" srcOrd="5" destOrd="0" parTransId="{FB2D3D03-3CB7-4B18-BBD7-AC8A9350D87C}" sibTransId="{36F187F5-6E8C-4CE0-BB49-10BD99B6221C}"/>
    <dgm:cxn modelId="{F8E6653C-8149-44F6-B95F-9AC133DBC4FF}" type="presOf" srcId="{73C9A83B-395B-47F7-9D6A-ED89064A22DB}" destId="{505110FE-FCDF-46F8-8174-6BAE4D097A95}" srcOrd="0" destOrd="0" presId="urn:microsoft.com/office/officeart/2009/3/layout/HorizontalOrganizationChart"/>
    <dgm:cxn modelId="{8128253E-FE33-4B03-BB2C-2526A70B32D9}" type="presOf" srcId="{1A26ABC3-80C8-4CA4-A0A0-C50246B265BA}" destId="{7E55FD49-1C43-4428-9BF4-EC67DBC9E213}" srcOrd="1" destOrd="0" presId="urn:microsoft.com/office/officeart/2009/3/layout/HorizontalOrganizationChart"/>
    <dgm:cxn modelId="{E6580240-4F45-435D-9FBB-C1A58AFA6E91}" srcId="{1AECC23E-925B-47C6-9598-C9FE8C8E9BC4}" destId="{B82A87CC-EC59-4E2D-80BF-48F9CD98F89B}" srcOrd="2" destOrd="0" parTransId="{38D1316E-B17D-4974-A57A-E127145426C9}" sibTransId="{B4185687-0E55-40D1-8479-47DB1CA3D20B}"/>
    <dgm:cxn modelId="{8EBC3A41-C70F-4B5B-96E7-2CFC2B045E2D}" srcId="{117EFF9A-3F9B-4E27-86C8-F1317AC2D806}" destId="{1AECC23E-925B-47C6-9598-C9FE8C8E9BC4}" srcOrd="0" destOrd="0" parTransId="{F4C6ACD8-5D68-4001-B8F3-550C17E705CF}" sibTransId="{11D897FE-9089-493C-8690-25322E964B77}"/>
    <dgm:cxn modelId="{F85F4A61-D776-4779-B23A-44A5C9A29DE1}" srcId="{1AECC23E-925B-47C6-9598-C9FE8C8E9BC4}" destId="{007DA001-2050-4309-BE35-A4D1C4629BFD}" srcOrd="3" destOrd="0" parTransId="{F2307B11-E3BE-4DA8-B0C0-9DA727291BC8}" sibTransId="{C4F7AC49-9506-42BB-A6F3-FB20315891CC}"/>
    <dgm:cxn modelId="{4D042363-C23C-4E15-B4FE-5E1515FEA816}" srcId="{117EFF9A-3F9B-4E27-86C8-F1317AC2D806}" destId="{1FFE9347-8E32-4CFB-B54A-98CB4A0E03C4}" srcOrd="6" destOrd="0" parTransId="{EDAF4A04-A6F3-4E71-A750-F9A82F6231ED}" sibTransId="{9B033901-5A4F-4FC9-A888-2B2476C3AF48}"/>
    <dgm:cxn modelId="{3A7AD36D-FAB2-4098-8834-0EDDE05FBA27}" type="presOf" srcId="{83A6DCB9-5C61-4F3D-BACD-9E08737EE5BF}" destId="{4EB3E8D7-DA1F-4F09-9B7B-2AB24EA7C638}" srcOrd="0" destOrd="0" presId="urn:microsoft.com/office/officeart/2009/3/layout/HorizontalOrganizationChart"/>
    <dgm:cxn modelId="{3113D87F-6183-460A-9975-893BBB89CFDB}" type="presOf" srcId="{166CB7D8-089F-4F02-A2C6-277276F44076}" destId="{2FDF3CB8-3921-4B18-AC66-7D07DF3BA2C1}" srcOrd="0" destOrd="0" presId="urn:microsoft.com/office/officeart/2009/3/layout/HorizontalOrganizationChart"/>
    <dgm:cxn modelId="{357C3E94-6A7F-409F-93C4-263651E3193B}" srcId="{117EFF9A-3F9B-4E27-86C8-F1317AC2D806}" destId="{1A26ABC3-80C8-4CA4-A0A0-C50246B265BA}" srcOrd="1" destOrd="0" parTransId="{125DEA98-6B40-435F-9825-45F3EB946E42}" sibTransId="{ADBE9449-D5C5-497A-ACCF-458BCE2F109D}"/>
    <dgm:cxn modelId="{6164149A-42DC-44AF-A054-307689F3158A}" type="presOf" srcId="{E8DEC3EA-BF3B-4165-A9C3-821F2FDD4184}" destId="{51188EA1-5CAC-4E3A-ACC2-59FDA2CB24CA}" srcOrd="0" destOrd="0" presId="urn:microsoft.com/office/officeart/2009/3/layout/HorizontalOrganizationChart"/>
    <dgm:cxn modelId="{E4B4209F-09B0-4B3B-A015-75A340321CFA}" type="presOf" srcId="{49B7664C-A464-42E7-9FA1-99083C58E600}" destId="{A4AB5771-CBED-4D31-ADA2-6D7E5ED77277}" srcOrd="0" destOrd="0" presId="urn:microsoft.com/office/officeart/2009/3/layout/HorizontalOrganizationChart"/>
    <dgm:cxn modelId="{1FF1849F-86B1-4A15-A68E-6966131661A3}" type="presOf" srcId="{117EFF9A-3F9B-4E27-86C8-F1317AC2D806}" destId="{475957DC-2521-44B9-9C9B-FBDDAFBC9F07}" srcOrd="0" destOrd="0" presId="urn:microsoft.com/office/officeart/2009/3/layout/HorizontalOrganizationChart"/>
    <dgm:cxn modelId="{0C6CD4A4-63D8-4764-A355-E002C6182F51}" srcId="{1AECC23E-925B-47C6-9598-C9FE8C8E9BC4}" destId="{166CB7D8-089F-4F02-A2C6-277276F44076}" srcOrd="0" destOrd="0" parTransId="{E060E48C-7AF5-49C6-A118-23B6CA973800}" sibTransId="{EBD42BC7-0F31-476D-B0F3-E78959F80B61}"/>
    <dgm:cxn modelId="{BFF358A6-4BEC-4515-A1E9-C95F1F772B9C}" type="presOf" srcId="{1FFE9347-8E32-4CFB-B54A-98CB4A0E03C4}" destId="{E2F31D1A-6540-4304-8A75-A0C2E300C734}" srcOrd="1" destOrd="0" presId="urn:microsoft.com/office/officeart/2009/3/layout/HorizontalOrganizationChart"/>
    <dgm:cxn modelId="{D5472FA7-4B90-4AEB-BA5B-683220DFA14D}" type="presOf" srcId="{38D1316E-B17D-4974-A57A-E127145426C9}" destId="{C07AAB2E-6849-4E37-A38F-C4618D8E362F}" srcOrd="0" destOrd="0" presId="urn:microsoft.com/office/officeart/2009/3/layout/HorizontalOrganizationChart"/>
    <dgm:cxn modelId="{D88551AC-6E1A-4BE8-8F1E-A52641A49003}" type="presOf" srcId="{1AECC23E-925B-47C6-9598-C9FE8C8E9BC4}" destId="{1EFA2753-F268-4726-B6B4-5DFFBFD0F5A8}" srcOrd="0" destOrd="0" presId="urn:microsoft.com/office/officeart/2009/3/layout/HorizontalOrganizationChart"/>
    <dgm:cxn modelId="{A12328B4-66A6-408A-A115-C7B4074166D7}" type="presOf" srcId="{166CB7D8-089F-4F02-A2C6-277276F44076}" destId="{2782F4FA-A606-49EC-81F0-9EBA12D16E4A}" srcOrd="1" destOrd="0" presId="urn:microsoft.com/office/officeart/2009/3/layout/HorizontalOrganizationChart"/>
    <dgm:cxn modelId="{39A4E7BF-49DD-4F68-85D0-DF0702014DA7}" srcId="{117EFF9A-3F9B-4E27-86C8-F1317AC2D806}" destId="{73C9A83B-395B-47F7-9D6A-ED89064A22DB}" srcOrd="2" destOrd="0" parTransId="{3D91F1FE-1450-489D-9598-1E4AF0F08C7E}" sibTransId="{A3FBD6F6-BBE6-4F7F-830B-010F03719BA7}"/>
    <dgm:cxn modelId="{83B07BC4-0FB9-41BA-A091-31861E7CCE54}" type="presOf" srcId="{007DA001-2050-4309-BE35-A4D1C4629BFD}" destId="{06A2646B-0107-4FD1-8DF5-36BDF0E0C54C}" srcOrd="1" destOrd="0" presId="urn:microsoft.com/office/officeart/2009/3/layout/HorizontalOrganizationChart"/>
    <dgm:cxn modelId="{684E69C5-7FAE-45EB-AB5B-BF10091A5743}" type="presOf" srcId="{E060E48C-7AF5-49C6-A118-23B6CA973800}" destId="{74900718-B33E-4BE7-BC81-FB5027A12800}" srcOrd="0" destOrd="0" presId="urn:microsoft.com/office/officeart/2009/3/layout/HorizontalOrganizationChart"/>
    <dgm:cxn modelId="{23B479CA-83B5-4F71-BEE1-5FBA9D2A0715}" type="presOf" srcId="{B82A87CC-EC59-4E2D-80BF-48F9CD98F89B}" destId="{371C52CF-CFB6-450A-AA5D-73C3C7B24BC6}" srcOrd="1" destOrd="0" presId="urn:microsoft.com/office/officeart/2009/3/layout/HorizontalOrganizationChart"/>
    <dgm:cxn modelId="{AE1EE7CB-E0EB-481A-A807-E8A3302FA64A}" type="presOf" srcId="{83A6DCB9-5C61-4F3D-BACD-9E08737EE5BF}" destId="{70359FCD-CDC5-4BD6-8279-586B65C28124}" srcOrd="1" destOrd="0" presId="urn:microsoft.com/office/officeart/2009/3/layout/HorizontalOrganizationChart"/>
    <dgm:cxn modelId="{554C13D4-6646-41F9-8E1F-9DB09286C5CD}" type="presOf" srcId="{1A26ABC3-80C8-4CA4-A0A0-C50246B265BA}" destId="{258C2BFA-8DD9-4280-84F4-93673A6DAC13}" srcOrd="0" destOrd="0" presId="urn:microsoft.com/office/officeart/2009/3/layout/HorizontalOrganizationChart"/>
    <dgm:cxn modelId="{925F95D7-1764-4019-8238-9D13C823A1D1}" type="presOf" srcId="{46A6A666-355D-4B62-A7A2-794679A6DFC3}" destId="{30C3FD5B-FF91-418F-963C-DFBCC2766A4E}" srcOrd="0" destOrd="0" presId="urn:microsoft.com/office/officeart/2009/3/layout/HorizontalOrganizationChart"/>
    <dgm:cxn modelId="{1ABC3CDA-E883-4F8A-9717-5A108B343F3C}" type="presOf" srcId="{F2307B11-E3BE-4DA8-B0C0-9DA727291BC8}" destId="{79956C57-9BB2-456E-9B07-5B0072B37649}" srcOrd="0" destOrd="0" presId="urn:microsoft.com/office/officeart/2009/3/layout/HorizontalOrganizationChart"/>
    <dgm:cxn modelId="{C8790EED-D175-4D42-841B-EE3374FB2013}" type="presOf" srcId="{1AECC23E-925B-47C6-9598-C9FE8C8E9BC4}" destId="{D66D3FB9-97E2-40D7-8A6B-51180FDEF284}" srcOrd="1" destOrd="0" presId="urn:microsoft.com/office/officeart/2009/3/layout/HorizontalOrganizationChart"/>
    <dgm:cxn modelId="{8F2055ED-6786-4D15-8E50-08EDF19B5C80}" srcId="{117EFF9A-3F9B-4E27-86C8-F1317AC2D806}" destId="{83A6DCB9-5C61-4F3D-BACD-9E08737EE5BF}" srcOrd="3" destOrd="0" parTransId="{EA6F05CE-28D8-495B-8850-10B030A563B5}" sibTransId="{53AB4BC6-7F9B-4234-8077-A0053F49F1E4}"/>
    <dgm:cxn modelId="{47B3AFEF-D52D-4576-B84E-6FACBBC0E5F2}" srcId="{117EFF9A-3F9B-4E27-86C8-F1317AC2D806}" destId="{49B7664C-A464-42E7-9FA1-99083C58E600}" srcOrd="4" destOrd="0" parTransId="{E6A05861-09B1-4F0D-9D02-287586648CB3}" sibTransId="{524902CB-9347-4AB2-955B-68926245AD23}"/>
    <dgm:cxn modelId="{603CCCF5-EC35-43F2-BB00-D82CD4E0C035}" type="presOf" srcId="{B82A87CC-EC59-4E2D-80BF-48F9CD98F89B}" destId="{8E826C0B-31E2-4249-96D6-1CFBD7D1FCBB}" srcOrd="0" destOrd="0" presId="urn:microsoft.com/office/officeart/2009/3/layout/HorizontalOrganizationChart"/>
    <dgm:cxn modelId="{7CF8708D-83E9-4D53-B825-AE317BB63DFF}" type="presParOf" srcId="{475957DC-2521-44B9-9C9B-FBDDAFBC9F07}" destId="{A7C15EF4-3C28-438A-A96B-4B14D6DFB417}" srcOrd="0" destOrd="0" presId="urn:microsoft.com/office/officeart/2009/3/layout/HorizontalOrganizationChart"/>
    <dgm:cxn modelId="{07CA8823-AF39-42F8-B402-4FF4DE77D7DF}" type="presParOf" srcId="{A7C15EF4-3C28-438A-A96B-4B14D6DFB417}" destId="{038F30D3-7DAF-4CED-9097-11600F1E3A73}" srcOrd="0" destOrd="0" presId="urn:microsoft.com/office/officeart/2009/3/layout/HorizontalOrganizationChart"/>
    <dgm:cxn modelId="{DC0F5F0C-7753-4AA6-B635-CFB2ECA5E82D}" type="presParOf" srcId="{038F30D3-7DAF-4CED-9097-11600F1E3A73}" destId="{1EFA2753-F268-4726-B6B4-5DFFBFD0F5A8}" srcOrd="0" destOrd="0" presId="urn:microsoft.com/office/officeart/2009/3/layout/HorizontalOrganizationChart"/>
    <dgm:cxn modelId="{53CDACFB-AB0F-4938-B8D8-0804D32B50BD}" type="presParOf" srcId="{038F30D3-7DAF-4CED-9097-11600F1E3A73}" destId="{D66D3FB9-97E2-40D7-8A6B-51180FDEF284}" srcOrd="1" destOrd="0" presId="urn:microsoft.com/office/officeart/2009/3/layout/HorizontalOrganizationChart"/>
    <dgm:cxn modelId="{B06AEB1D-64DD-4379-B70F-389EC6F8B09D}" type="presParOf" srcId="{A7C15EF4-3C28-438A-A96B-4B14D6DFB417}" destId="{FE68B2DA-BA21-4818-8CCE-3109997E2E55}" srcOrd="1" destOrd="0" presId="urn:microsoft.com/office/officeart/2009/3/layout/HorizontalOrganizationChart"/>
    <dgm:cxn modelId="{3222551F-A118-475D-A33D-837DF0EB06F4}" type="presParOf" srcId="{FE68B2DA-BA21-4818-8CCE-3109997E2E55}" destId="{74900718-B33E-4BE7-BC81-FB5027A12800}" srcOrd="0" destOrd="0" presId="urn:microsoft.com/office/officeart/2009/3/layout/HorizontalOrganizationChart"/>
    <dgm:cxn modelId="{90CB8B6B-7781-4C3B-8B96-961226E816BE}" type="presParOf" srcId="{FE68B2DA-BA21-4818-8CCE-3109997E2E55}" destId="{61F3CFED-C835-44A9-A79F-8139A8093472}" srcOrd="1" destOrd="0" presId="urn:microsoft.com/office/officeart/2009/3/layout/HorizontalOrganizationChart"/>
    <dgm:cxn modelId="{7E052C6D-2CE9-49C2-B2E8-3281CF374C1D}" type="presParOf" srcId="{61F3CFED-C835-44A9-A79F-8139A8093472}" destId="{B9C96D3B-48EE-4A07-88F0-E3595E975E56}" srcOrd="0" destOrd="0" presId="urn:microsoft.com/office/officeart/2009/3/layout/HorizontalOrganizationChart"/>
    <dgm:cxn modelId="{40B5664E-AB4C-4794-B526-EC53DA3DE329}" type="presParOf" srcId="{B9C96D3B-48EE-4A07-88F0-E3595E975E56}" destId="{2FDF3CB8-3921-4B18-AC66-7D07DF3BA2C1}" srcOrd="0" destOrd="0" presId="urn:microsoft.com/office/officeart/2009/3/layout/HorizontalOrganizationChart"/>
    <dgm:cxn modelId="{C8185C47-C26E-42B7-9AAF-36298A4817B3}" type="presParOf" srcId="{B9C96D3B-48EE-4A07-88F0-E3595E975E56}" destId="{2782F4FA-A606-49EC-81F0-9EBA12D16E4A}" srcOrd="1" destOrd="0" presId="urn:microsoft.com/office/officeart/2009/3/layout/HorizontalOrganizationChart"/>
    <dgm:cxn modelId="{DC343BC7-E532-4B19-99A1-A8FCEE017D76}" type="presParOf" srcId="{61F3CFED-C835-44A9-A79F-8139A8093472}" destId="{1F3A9F2D-D0E9-4622-809E-7205BCB85F1C}" srcOrd="1" destOrd="0" presId="urn:microsoft.com/office/officeart/2009/3/layout/HorizontalOrganizationChart"/>
    <dgm:cxn modelId="{3587BA21-395B-4C8E-A4DC-5FFD785A8373}" type="presParOf" srcId="{61F3CFED-C835-44A9-A79F-8139A8093472}" destId="{B2136C15-94D2-468D-A4E8-BF46114E8B9A}" srcOrd="2" destOrd="0" presId="urn:microsoft.com/office/officeart/2009/3/layout/HorizontalOrganizationChart"/>
    <dgm:cxn modelId="{37754560-3347-44EB-B4BD-0F33907133BA}" type="presParOf" srcId="{FE68B2DA-BA21-4818-8CCE-3109997E2E55}" destId="{9722A5A1-4D4B-4EFF-977B-FD6CA6B7E2EF}" srcOrd="2" destOrd="0" presId="urn:microsoft.com/office/officeart/2009/3/layout/HorizontalOrganizationChart"/>
    <dgm:cxn modelId="{2F5BB484-7AD4-4E39-9073-36C369410F62}" type="presParOf" srcId="{FE68B2DA-BA21-4818-8CCE-3109997E2E55}" destId="{21459D35-4B0B-466E-A6DB-B6D63766F165}" srcOrd="3" destOrd="0" presId="urn:microsoft.com/office/officeart/2009/3/layout/HorizontalOrganizationChart"/>
    <dgm:cxn modelId="{FB2CE49E-AA0F-4D10-AD1B-4F19957EF34B}" type="presParOf" srcId="{21459D35-4B0B-466E-A6DB-B6D63766F165}" destId="{BAFA0C86-B49B-44F8-9794-2B7784577B50}" srcOrd="0" destOrd="0" presId="urn:microsoft.com/office/officeart/2009/3/layout/HorizontalOrganizationChart"/>
    <dgm:cxn modelId="{48075A78-FF69-498C-BEC9-0129E100EC15}" type="presParOf" srcId="{BAFA0C86-B49B-44F8-9794-2B7784577B50}" destId="{30C3FD5B-FF91-418F-963C-DFBCC2766A4E}" srcOrd="0" destOrd="0" presId="urn:microsoft.com/office/officeart/2009/3/layout/HorizontalOrganizationChart"/>
    <dgm:cxn modelId="{2183BD1A-B901-4053-AFC3-E89E2A0F2059}" type="presParOf" srcId="{BAFA0C86-B49B-44F8-9794-2B7784577B50}" destId="{9CF178D4-01E9-4215-97F1-DBC20F95BCA4}" srcOrd="1" destOrd="0" presId="urn:microsoft.com/office/officeart/2009/3/layout/HorizontalOrganizationChart"/>
    <dgm:cxn modelId="{37027953-4855-4BDE-AAAF-F7E90F5510CF}" type="presParOf" srcId="{21459D35-4B0B-466E-A6DB-B6D63766F165}" destId="{6F45ED71-8DC8-45CB-8D01-820180240EFF}" srcOrd="1" destOrd="0" presId="urn:microsoft.com/office/officeart/2009/3/layout/HorizontalOrganizationChart"/>
    <dgm:cxn modelId="{D6E0F96D-28E7-4C78-81C6-A4F8661F0922}" type="presParOf" srcId="{21459D35-4B0B-466E-A6DB-B6D63766F165}" destId="{B837F64A-CCFF-4868-B996-AECEC98CC8E6}" srcOrd="2" destOrd="0" presId="urn:microsoft.com/office/officeart/2009/3/layout/HorizontalOrganizationChart"/>
    <dgm:cxn modelId="{13BC8E2B-CB56-425D-A8C7-0E8E36ECA703}" type="presParOf" srcId="{FE68B2DA-BA21-4818-8CCE-3109997E2E55}" destId="{C07AAB2E-6849-4E37-A38F-C4618D8E362F}" srcOrd="4" destOrd="0" presId="urn:microsoft.com/office/officeart/2009/3/layout/HorizontalOrganizationChart"/>
    <dgm:cxn modelId="{9CDD0593-DAF0-4B8B-B2D7-D70A9A8BE27D}" type="presParOf" srcId="{FE68B2DA-BA21-4818-8CCE-3109997E2E55}" destId="{C19F2842-E493-4261-B920-966DE686E810}" srcOrd="5" destOrd="0" presId="urn:microsoft.com/office/officeart/2009/3/layout/HorizontalOrganizationChart"/>
    <dgm:cxn modelId="{D6F3FA2D-D06D-4874-87AE-7D61EB64A9DB}" type="presParOf" srcId="{C19F2842-E493-4261-B920-966DE686E810}" destId="{459D127B-C196-4FF4-BC50-F4A34673A3A0}" srcOrd="0" destOrd="0" presId="urn:microsoft.com/office/officeart/2009/3/layout/HorizontalOrganizationChart"/>
    <dgm:cxn modelId="{BDD7C55C-B853-4CC1-A5D8-A75314D6AAE6}" type="presParOf" srcId="{459D127B-C196-4FF4-BC50-F4A34673A3A0}" destId="{8E826C0B-31E2-4249-96D6-1CFBD7D1FCBB}" srcOrd="0" destOrd="0" presId="urn:microsoft.com/office/officeart/2009/3/layout/HorizontalOrganizationChart"/>
    <dgm:cxn modelId="{AC552C07-3735-43AC-BEB0-E90F96B8D34F}" type="presParOf" srcId="{459D127B-C196-4FF4-BC50-F4A34673A3A0}" destId="{371C52CF-CFB6-450A-AA5D-73C3C7B24BC6}" srcOrd="1" destOrd="0" presId="urn:microsoft.com/office/officeart/2009/3/layout/HorizontalOrganizationChart"/>
    <dgm:cxn modelId="{12A4F172-0D34-4BC3-B282-1A4F2C00684B}" type="presParOf" srcId="{C19F2842-E493-4261-B920-966DE686E810}" destId="{ABA2D558-773E-4A41-B812-B69B32A26407}" srcOrd="1" destOrd="0" presId="urn:microsoft.com/office/officeart/2009/3/layout/HorizontalOrganizationChart"/>
    <dgm:cxn modelId="{35788371-1DC9-496D-B3FA-769BFD9DC8AB}" type="presParOf" srcId="{C19F2842-E493-4261-B920-966DE686E810}" destId="{DE712966-092E-4164-8063-8BAF6FD34E5A}" srcOrd="2" destOrd="0" presId="urn:microsoft.com/office/officeart/2009/3/layout/HorizontalOrganizationChart"/>
    <dgm:cxn modelId="{0B7CFA15-7837-4B22-BA33-C936BEC9B444}" type="presParOf" srcId="{FE68B2DA-BA21-4818-8CCE-3109997E2E55}" destId="{79956C57-9BB2-456E-9B07-5B0072B37649}" srcOrd="6" destOrd="0" presId="urn:microsoft.com/office/officeart/2009/3/layout/HorizontalOrganizationChart"/>
    <dgm:cxn modelId="{47A6A032-26BE-4A5F-8A84-1C49398E8ADA}" type="presParOf" srcId="{FE68B2DA-BA21-4818-8CCE-3109997E2E55}" destId="{93715A37-CBA5-4DB6-AB67-5788DD935E69}" srcOrd="7" destOrd="0" presId="urn:microsoft.com/office/officeart/2009/3/layout/HorizontalOrganizationChart"/>
    <dgm:cxn modelId="{A7D62174-FCC3-4918-A9BA-0A2A62DD74E3}" type="presParOf" srcId="{93715A37-CBA5-4DB6-AB67-5788DD935E69}" destId="{3EFA8271-EFBF-4ED9-A935-AF79E5F2F4DB}" srcOrd="0" destOrd="0" presId="urn:microsoft.com/office/officeart/2009/3/layout/HorizontalOrganizationChart"/>
    <dgm:cxn modelId="{B58F7E10-96A1-4AD0-8B5E-AEB6BC7B950C}" type="presParOf" srcId="{3EFA8271-EFBF-4ED9-A935-AF79E5F2F4DB}" destId="{2481D9D5-871E-4581-8CA9-1150241B6A6C}" srcOrd="0" destOrd="0" presId="urn:microsoft.com/office/officeart/2009/3/layout/HorizontalOrganizationChart"/>
    <dgm:cxn modelId="{61604548-903D-4B4D-9808-01030D966B12}" type="presParOf" srcId="{3EFA8271-EFBF-4ED9-A935-AF79E5F2F4DB}" destId="{06A2646B-0107-4FD1-8DF5-36BDF0E0C54C}" srcOrd="1" destOrd="0" presId="urn:microsoft.com/office/officeart/2009/3/layout/HorizontalOrganizationChart"/>
    <dgm:cxn modelId="{9160F6F6-0BED-4FED-BD26-9CAF6EB997BF}" type="presParOf" srcId="{93715A37-CBA5-4DB6-AB67-5788DD935E69}" destId="{D504BB53-72C6-4C0F-9A92-AA3AF1171DB0}" srcOrd="1" destOrd="0" presId="urn:microsoft.com/office/officeart/2009/3/layout/HorizontalOrganizationChart"/>
    <dgm:cxn modelId="{B6FA1D06-6C8D-49B2-9960-7AD1C1A93001}" type="presParOf" srcId="{93715A37-CBA5-4DB6-AB67-5788DD935E69}" destId="{FFD6177A-A7EB-41AD-B2D9-28F518FBAF83}" srcOrd="2" destOrd="0" presId="urn:microsoft.com/office/officeart/2009/3/layout/HorizontalOrganizationChart"/>
    <dgm:cxn modelId="{F7D3117B-3307-44FE-BF61-6424DB22D1A9}" type="presParOf" srcId="{A7C15EF4-3C28-438A-A96B-4B14D6DFB417}" destId="{9143A622-BFEE-4B7D-8B89-FBCD1890939A}" srcOrd="2" destOrd="0" presId="urn:microsoft.com/office/officeart/2009/3/layout/HorizontalOrganizationChart"/>
    <dgm:cxn modelId="{396DAD54-2D01-4BF9-B5BE-40D8313B134D}" type="presParOf" srcId="{475957DC-2521-44B9-9C9B-FBDDAFBC9F07}" destId="{44414E1A-19DB-47EE-BF43-D8F79AB5AB7C}" srcOrd="1" destOrd="0" presId="urn:microsoft.com/office/officeart/2009/3/layout/HorizontalOrganizationChart"/>
    <dgm:cxn modelId="{20BC44BA-DB66-4208-9629-49EB1A34841C}" type="presParOf" srcId="{44414E1A-19DB-47EE-BF43-D8F79AB5AB7C}" destId="{B871CD99-019A-4889-B0A5-F9FF901BE7BD}" srcOrd="0" destOrd="0" presId="urn:microsoft.com/office/officeart/2009/3/layout/HorizontalOrganizationChart"/>
    <dgm:cxn modelId="{5D521CBC-BA92-4F88-B747-F05923909D77}" type="presParOf" srcId="{B871CD99-019A-4889-B0A5-F9FF901BE7BD}" destId="{258C2BFA-8DD9-4280-84F4-93673A6DAC13}" srcOrd="0" destOrd="0" presId="urn:microsoft.com/office/officeart/2009/3/layout/HorizontalOrganizationChart"/>
    <dgm:cxn modelId="{4B4DA93B-ACC6-465F-8B23-4D6570E8DD65}" type="presParOf" srcId="{B871CD99-019A-4889-B0A5-F9FF901BE7BD}" destId="{7E55FD49-1C43-4428-9BF4-EC67DBC9E213}" srcOrd="1" destOrd="0" presId="urn:microsoft.com/office/officeart/2009/3/layout/HorizontalOrganizationChart"/>
    <dgm:cxn modelId="{7E60B9D7-8F41-44FA-B11C-D9163CDE8397}" type="presParOf" srcId="{44414E1A-19DB-47EE-BF43-D8F79AB5AB7C}" destId="{A06DB4D3-45F2-4645-AFBD-197F7CE0806D}" srcOrd="1" destOrd="0" presId="urn:microsoft.com/office/officeart/2009/3/layout/HorizontalOrganizationChart"/>
    <dgm:cxn modelId="{FFCFB244-32B6-4763-B007-DD1DAADC8279}" type="presParOf" srcId="{44414E1A-19DB-47EE-BF43-D8F79AB5AB7C}" destId="{AF683201-E06C-4191-903F-05D7D057966A}" srcOrd="2" destOrd="0" presId="urn:microsoft.com/office/officeart/2009/3/layout/HorizontalOrganizationChart"/>
    <dgm:cxn modelId="{A6AAD695-6678-4CAC-BC99-830387C8540B}" type="presParOf" srcId="{475957DC-2521-44B9-9C9B-FBDDAFBC9F07}" destId="{B27BC533-E90B-446F-BB0F-97D6FA447B04}" srcOrd="2" destOrd="0" presId="urn:microsoft.com/office/officeart/2009/3/layout/HorizontalOrganizationChart"/>
    <dgm:cxn modelId="{A96A0BF6-ECE3-47BC-B434-F5AFDC56D2EC}" type="presParOf" srcId="{B27BC533-E90B-446F-BB0F-97D6FA447B04}" destId="{0E85ECEF-26F0-4222-9A4D-C007DCCE25F6}" srcOrd="0" destOrd="0" presId="urn:microsoft.com/office/officeart/2009/3/layout/HorizontalOrganizationChart"/>
    <dgm:cxn modelId="{C3BF991D-43D5-4B17-A33D-EFD1094238DD}" type="presParOf" srcId="{0E85ECEF-26F0-4222-9A4D-C007DCCE25F6}" destId="{505110FE-FCDF-46F8-8174-6BAE4D097A95}" srcOrd="0" destOrd="0" presId="urn:microsoft.com/office/officeart/2009/3/layout/HorizontalOrganizationChart"/>
    <dgm:cxn modelId="{ED1F8E07-BDC3-4568-81B4-899F4B799E25}" type="presParOf" srcId="{0E85ECEF-26F0-4222-9A4D-C007DCCE25F6}" destId="{6AEC355C-6DC2-4DBC-86B7-8F899ABC432D}" srcOrd="1" destOrd="0" presId="urn:microsoft.com/office/officeart/2009/3/layout/HorizontalOrganizationChart"/>
    <dgm:cxn modelId="{503A33E8-8E2C-406A-9368-F73F092B05DA}" type="presParOf" srcId="{B27BC533-E90B-446F-BB0F-97D6FA447B04}" destId="{0B42E90B-DC59-4784-AE9C-D3B1FD59F235}" srcOrd="1" destOrd="0" presId="urn:microsoft.com/office/officeart/2009/3/layout/HorizontalOrganizationChart"/>
    <dgm:cxn modelId="{EC9D4600-6659-48D5-BD02-A8214A87FBE0}" type="presParOf" srcId="{B27BC533-E90B-446F-BB0F-97D6FA447B04}" destId="{65031383-DDA1-4F2B-9751-8FEB7E7C595A}" srcOrd="2" destOrd="0" presId="urn:microsoft.com/office/officeart/2009/3/layout/HorizontalOrganizationChart"/>
    <dgm:cxn modelId="{E7AF6ED5-D6A3-400B-8A44-5B3DDDA0F1CD}" type="presParOf" srcId="{475957DC-2521-44B9-9C9B-FBDDAFBC9F07}" destId="{0F27ED40-714C-453E-B8D6-FBB449BE53B6}" srcOrd="3" destOrd="0" presId="urn:microsoft.com/office/officeart/2009/3/layout/HorizontalOrganizationChart"/>
    <dgm:cxn modelId="{72246F33-C332-48FE-AE2F-F47BC8BE14C6}" type="presParOf" srcId="{0F27ED40-714C-453E-B8D6-FBB449BE53B6}" destId="{E3C5B9A4-A322-4443-8260-962B60D05385}" srcOrd="0" destOrd="0" presId="urn:microsoft.com/office/officeart/2009/3/layout/HorizontalOrganizationChart"/>
    <dgm:cxn modelId="{71390816-7818-48A8-B736-26DF65DCB0E5}" type="presParOf" srcId="{E3C5B9A4-A322-4443-8260-962B60D05385}" destId="{4EB3E8D7-DA1F-4F09-9B7B-2AB24EA7C638}" srcOrd="0" destOrd="0" presId="urn:microsoft.com/office/officeart/2009/3/layout/HorizontalOrganizationChart"/>
    <dgm:cxn modelId="{05800A96-480B-40EB-AA90-CB6045BC5D1B}" type="presParOf" srcId="{E3C5B9A4-A322-4443-8260-962B60D05385}" destId="{70359FCD-CDC5-4BD6-8279-586B65C28124}" srcOrd="1" destOrd="0" presId="urn:microsoft.com/office/officeart/2009/3/layout/HorizontalOrganizationChart"/>
    <dgm:cxn modelId="{990C83CB-8619-40C9-A57C-BF6E5EEFC6B7}" type="presParOf" srcId="{0F27ED40-714C-453E-B8D6-FBB449BE53B6}" destId="{583B6C55-62B2-49A2-BBB6-57C0955AAFF1}" srcOrd="1" destOrd="0" presId="urn:microsoft.com/office/officeart/2009/3/layout/HorizontalOrganizationChart"/>
    <dgm:cxn modelId="{EB0CB867-E53D-45B8-8F68-4ED15ABEC382}" type="presParOf" srcId="{0F27ED40-714C-453E-B8D6-FBB449BE53B6}" destId="{F11C039C-3039-46F5-8868-455BEA805E9F}" srcOrd="2" destOrd="0" presId="urn:microsoft.com/office/officeart/2009/3/layout/HorizontalOrganizationChart"/>
    <dgm:cxn modelId="{CDE45655-1EA5-4D1B-8D1E-14B80A05F9F0}" type="presParOf" srcId="{475957DC-2521-44B9-9C9B-FBDDAFBC9F07}" destId="{889468AC-C181-45F7-995D-8084F223ED43}" srcOrd="4" destOrd="0" presId="urn:microsoft.com/office/officeart/2009/3/layout/HorizontalOrganizationChart"/>
    <dgm:cxn modelId="{61532261-B21F-435A-A064-697E2DC86CD0}" type="presParOf" srcId="{889468AC-C181-45F7-995D-8084F223ED43}" destId="{2FE6193B-487D-49D2-84E8-81534CD0473A}" srcOrd="0" destOrd="0" presId="urn:microsoft.com/office/officeart/2009/3/layout/HorizontalOrganizationChart"/>
    <dgm:cxn modelId="{4544C130-C47C-4346-A58B-3B2426449BF0}" type="presParOf" srcId="{2FE6193B-487D-49D2-84E8-81534CD0473A}" destId="{A4AB5771-CBED-4D31-ADA2-6D7E5ED77277}" srcOrd="0" destOrd="0" presId="urn:microsoft.com/office/officeart/2009/3/layout/HorizontalOrganizationChart"/>
    <dgm:cxn modelId="{AA61A065-6BFA-42D5-A98D-2A040A1DE1A9}" type="presParOf" srcId="{2FE6193B-487D-49D2-84E8-81534CD0473A}" destId="{7B9472F3-F461-432F-B057-CA7E081013DA}" srcOrd="1" destOrd="0" presId="urn:microsoft.com/office/officeart/2009/3/layout/HorizontalOrganizationChart"/>
    <dgm:cxn modelId="{B0882E99-E749-4E3B-A0F3-402974582287}" type="presParOf" srcId="{889468AC-C181-45F7-995D-8084F223ED43}" destId="{99AAFE91-8081-4499-AF70-C7316A0D3CAA}" srcOrd="1" destOrd="0" presId="urn:microsoft.com/office/officeart/2009/3/layout/HorizontalOrganizationChart"/>
    <dgm:cxn modelId="{4D7E18DC-695A-40ED-A458-B4FABD8A6F9E}" type="presParOf" srcId="{889468AC-C181-45F7-995D-8084F223ED43}" destId="{FF020299-C6F2-4E11-9338-EFBC1F1C620C}" srcOrd="2" destOrd="0" presId="urn:microsoft.com/office/officeart/2009/3/layout/HorizontalOrganizationChart"/>
    <dgm:cxn modelId="{65F2A530-B157-4D3E-98C1-AE29A9358661}" type="presParOf" srcId="{475957DC-2521-44B9-9C9B-FBDDAFBC9F07}" destId="{63792C97-F28B-40AB-8A14-27D5F0AC54DF}" srcOrd="5" destOrd="0" presId="urn:microsoft.com/office/officeart/2009/3/layout/HorizontalOrganizationChart"/>
    <dgm:cxn modelId="{ECDA96AF-543F-493D-9A36-7F2B566770CF}" type="presParOf" srcId="{63792C97-F28B-40AB-8A14-27D5F0AC54DF}" destId="{D3F39FBE-CDDB-4A3A-9223-098B4B99FF7F}" srcOrd="0" destOrd="0" presId="urn:microsoft.com/office/officeart/2009/3/layout/HorizontalOrganizationChart"/>
    <dgm:cxn modelId="{04C76728-D6E6-412F-8F49-67202B61E6CD}" type="presParOf" srcId="{D3F39FBE-CDDB-4A3A-9223-098B4B99FF7F}" destId="{51188EA1-5CAC-4E3A-ACC2-59FDA2CB24CA}" srcOrd="0" destOrd="0" presId="urn:microsoft.com/office/officeart/2009/3/layout/HorizontalOrganizationChart"/>
    <dgm:cxn modelId="{A1FD6EF4-4692-4F24-B8DB-F99EC48911F7}" type="presParOf" srcId="{D3F39FBE-CDDB-4A3A-9223-098B4B99FF7F}" destId="{FD88D7B2-E8A6-4289-93A5-3F11A4FA1DFD}" srcOrd="1" destOrd="0" presId="urn:microsoft.com/office/officeart/2009/3/layout/HorizontalOrganizationChart"/>
    <dgm:cxn modelId="{163F35C8-33B3-4B78-BDFE-649F3FE94ED5}" type="presParOf" srcId="{63792C97-F28B-40AB-8A14-27D5F0AC54DF}" destId="{C463B6E6-4E94-464C-BC4C-BA7947C4DE43}" srcOrd="1" destOrd="0" presId="urn:microsoft.com/office/officeart/2009/3/layout/HorizontalOrganizationChart"/>
    <dgm:cxn modelId="{4424F8C7-67D2-49DC-8F13-15278788A238}" type="presParOf" srcId="{63792C97-F28B-40AB-8A14-27D5F0AC54DF}" destId="{0A9CDB1C-E32B-46D6-9D9C-B0ECFD66D8B5}" srcOrd="2" destOrd="0" presId="urn:microsoft.com/office/officeart/2009/3/layout/HorizontalOrganizationChart"/>
    <dgm:cxn modelId="{804FEEE9-A5A1-4C43-B78D-D594A9DA574B}" type="presParOf" srcId="{475957DC-2521-44B9-9C9B-FBDDAFBC9F07}" destId="{A451A8A6-A3A3-40CC-B83F-BB1920F42628}" srcOrd="6" destOrd="0" presId="urn:microsoft.com/office/officeart/2009/3/layout/HorizontalOrganizationChart"/>
    <dgm:cxn modelId="{B95C7392-15CC-43C1-A5F5-49552465C250}" type="presParOf" srcId="{A451A8A6-A3A3-40CC-B83F-BB1920F42628}" destId="{AE701917-F45E-4BE7-9C1A-9435567B8D18}" srcOrd="0" destOrd="0" presId="urn:microsoft.com/office/officeart/2009/3/layout/HorizontalOrganizationChart"/>
    <dgm:cxn modelId="{FB1A252D-02CD-4D66-9B4B-7E4C983EAE48}" type="presParOf" srcId="{AE701917-F45E-4BE7-9C1A-9435567B8D18}" destId="{6CA2277A-4AEF-4CBA-9976-D781B419F951}" srcOrd="0" destOrd="0" presId="urn:microsoft.com/office/officeart/2009/3/layout/HorizontalOrganizationChart"/>
    <dgm:cxn modelId="{D1A266B0-6C0E-4F6E-99D9-5AA9F53F4927}" type="presParOf" srcId="{AE701917-F45E-4BE7-9C1A-9435567B8D18}" destId="{E2F31D1A-6540-4304-8A75-A0C2E300C734}" srcOrd="1" destOrd="0" presId="urn:microsoft.com/office/officeart/2009/3/layout/HorizontalOrganizationChart"/>
    <dgm:cxn modelId="{864FA944-6F6B-48B9-B843-AC63D5616E3F}" type="presParOf" srcId="{A451A8A6-A3A3-40CC-B83F-BB1920F42628}" destId="{73D53C51-E0D2-4168-B3D2-8D435490F3E0}" srcOrd="1" destOrd="0" presId="urn:microsoft.com/office/officeart/2009/3/layout/HorizontalOrganizationChart"/>
    <dgm:cxn modelId="{148BA4EA-C50C-409A-9AA2-EDC76F534FF1}" type="presParOf" srcId="{A451A8A6-A3A3-40CC-B83F-BB1920F42628}" destId="{0F8D0690-97A6-4093-920B-BE897562117A}" srcOrd="2" destOrd="0" presId="urn:microsoft.com/office/officeart/2009/3/layout/HorizontalOrganizationChart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56C57-9BB2-456E-9B07-5B0072B37649}">
      <dsp:nvSpPr>
        <dsp:cNvPr id="0" name=""/>
        <dsp:cNvSpPr/>
      </dsp:nvSpPr>
      <dsp:spPr>
        <a:xfrm>
          <a:off x="4703215" y="2080920"/>
          <a:ext cx="305988" cy="986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994" y="0"/>
              </a:lnTo>
              <a:lnTo>
                <a:pt x="152994" y="986813"/>
              </a:lnTo>
              <a:lnTo>
                <a:pt x="305988" y="98681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AAB2E-6849-4E37-A38F-C4618D8E362F}">
      <dsp:nvSpPr>
        <dsp:cNvPr id="0" name=""/>
        <dsp:cNvSpPr/>
      </dsp:nvSpPr>
      <dsp:spPr>
        <a:xfrm>
          <a:off x="4703215" y="2080920"/>
          <a:ext cx="305988" cy="328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994" y="0"/>
              </a:lnTo>
              <a:lnTo>
                <a:pt x="152994" y="328937"/>
              </a:lnTo>
              <a:lnTo>
                <a:pt x="305988" y="3289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2A5A1-4D4B-4EFF-977B-FD6CA6B7E2EF}">
      <dsp:nvSpPr>
        <dsp:cNvPr id="0" name=""/>
        <dsp:cNvSpPr/>
      </dsp:nvSpPr>
      <dsp:spPr>
        <a:xfrm>
          <a:off x="4703215" y="1751982"/>
          <a:ext cx="305988" cy="328937"/>
        </a:xfrm>
        <a:custGeom>
          <a:avLst/>
          <a:gdLst/>
          <a:ahLst/>
          <a:cxnLst/>
          <a:rect l="0" t="0" r="0" b="0"/>
          <a:pathLst>
            <a:path>
              <a:moveTo>
                <a:pt x="0" y="328937"/>
              </a:moveTo>
              <a:lnTo>
                <a:pt x="152994" y="328937"/>
              </a:lnTo>
              <a:lnTo>
                <a:pt x="152994" y="0"/>
              </a:lnTo>
              <a:lnTo>
                <a:pt x="30598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00718-B33E-4BE7-BC81-FB5027A12800}">
      <dsp:nvSpPr>
        <dsp:cNvPr id="0" name=""/>
        <dsp:cNvSpPr/>
      </dsp:nvSpPr>
      <dsp:spPr>
        <a:xfrm>
          <a:off x="4703215" y="1094106"/>
          <a:ext cx="305988" cy="986813"/>
        </a:xfrm>
        <a:custGeom>
          <a:avLst/>
          <a:gdLst/>
          <a:ahLst/>
          <a:cxnLst/>
          <a:rect l="0" t="0" r="0" b="0"/>
          <a:pathLst>
            <a:path>
              <a:moveTo>
                <a:pt x="0" y="986813"/>
              </a:moveTo>
              <a:lnTo>
                <a:pt x="152994" y="986813"/>
              </a:lnTo>
              <a:lnTo>
                <a:pt x="152994" y="0"/>
              </a:lnTo>
              <a:lnTo>
                <a:pt x="30598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A2753-F268-4726-B6B4-5DFFBFD0F5A8}">
      <dsp:nvSpPr>
        <dsp:cNvPr id="0" name=""/>
        <dsp:cNvSpPr/>
      </dsp:nvSpPr>
      <dsp:spPr>
        <a:xfrm>
          <a:off x="3173271" y="1847603"/>
          <a:ext cx="1529943" cy="466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APNA</a:t>
          </a:r>
        </a:p>
      </dsp:txBody>
      <dsp:txXfrm>
        <a:off x="3173271" y="1847603"/>
        <a:ext cx="1529943" cy="466632"/>
      </dsp:txXfrm>
    </dsp:sp>
    <dsp:sp modelId="{2FDF3CB8-3921-4B18-AC66-7D07DF3BA2C1}">
      <dsp:nvSpPr>
        <dsp:cNvPr id="0" name=""/>
        <dsp:cNvSpPr/>
      </dsp:nvSpPr>
      <dsp:spPr>
        <a:xfrm>
          <a:off x="5009204" y="860790"/>
          <a:ext cx="1529943" cy="466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Grupos</a:t>
          </a:r>
        </a:p>
      </dsp:txBody>
      <dsp:txXfrm>
        <a:off x="5009204" y="860790"/>
        <a:ext cx="1529943" cy="466632"/>
      </dsp:txXfrm>
    </dsp:sp>
    <dsp:sp modelId="{30C3FD5B-FF91-418F-963C-DFBCC2766A4E}">
      <dsp:nvSpPr>
        <dsp:cNvPr id="0" name=""/>
        <dsp:cNvSpPr/>
      </dsp:nvSpPr>
      <dsp:spPr>
        <a:xfrm>
          <a:off x="5009204" y="1518665"/>
          <a:ext cx="1529943" cy="466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Área</a:t>
          </a:r>
        </a:p>
      </dsp:txBody>
      <dsp:txXfrm>
        <a:off x="5009204" y="1518665"/>
        <a:ext cx="1529943" cy="466632"/>
      </dsp:txXfrm>
    </dsp:sp>
    <dsp:sp modelId="{8E826C0B-31E2-4249-96D6-1CFBD7D1FCBB}">
      <dsp:nvSpPr>
        <dsp:cNvPr id="0" name=""/>
        <dsp:cNvSpPr/>
      </dsp:nvSpPr>
      <dsp:spPr>
        <a:xfrm>
          <a:off x="5009204" y="2176541"/>
          <a:ext cx="1529943" cy="466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Região</a:t>
          </a:r>
        </a:p>
      </dsp:txBody>
      <dsp:txXfrm>
        <a:off x="5009204" y="2176541"/>
        <a:ext cx="1529943" cy="466632"/>
      </dsp:txXfrm>
    </dsp:sp>
    <dsp:sp modelId="{2481D9D5-871E-4581-8CA9-1150241B6A6C}">
      <dsp:nvSpPr>
        <dsp:cNvPr id="0" name=""/>
        <dsp:cNvSpPr/>
      </dsp:nvSpPr>
      <dsp:spPr>
        <a:xfrm>
          <a:off x="5009204" y="2834417"/>
          <a:ext cx="1529943" cy="466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MUNDIAL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(EDM–NAWS-WSC)</a:t>
          </a:r>
        </a:p>
      </dsp:txBody>
      <dsp:txXfrm>
        <a:off x="5009204" y="2834417"/>
        <a:ext cx="1529943" cy="466632"/>
      </dsp:txXfrm>
    </dsp:sp>
    <dsp:sp modelId="{258C2BFA-8DD9-4280-84F4-93673A6DAC13}">
      <dsp:nvSpPr>
        <dsp:cNvPr id="0" name=""/>
        <dsp:cNvSpPr/>
      </dsp:nvSpPr>
      <dsp:spPr>
        <a:xfrm>
          <a:off x="3375606" y="3734240"/>
          <a:ext cx="1013174" cy="466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Linha de Ajuda</a:t>
          </a:r>
        </a:p>
      </dsp:txBody>
      <dsp:txXfrm>
        <a:off x="3375606" y="3734240"/>
        <a:ext cx="1013174" cy="466632"/>
      </dsp:txXfrm>
    </dsp:sp>
    <dsp:sp modelId="{505110FE-FCDF-46F8-8174-6BAE4D097A95}">
      <dsp:nvSpPr>
        <dsp:cNvPr id="0" name=""/>
        <dsp:cNvSpPr/>
      </dsp:nvSpPr>
      <dsp:spPr>
        <a:xfrm>
          <a:off x="3375606" y="2478333"/>
          <a:ext cx="1013174" cy="466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Contabilidade</a:t>
          </a:r>
        </a:p>
      </dsp:txBody>
      <dsp:txXfrm>
        <a:off x="3375606" y="2478333"/>
        <a:ext cx="1013174" cy="466632"/>
      </dsp:txXfrm>
    </dsp:sp>
    <dsp:sp modelId="{4EB3E8D7-DA1F-4F09-9B7B-2AB24EA7C638}">
      <dsp:nvSpPr>
        <dsp:cNvPr id="0" name=""/>
        <dsp:cNvSpPr/>
      </dsp:nvSpPr>
      <dsp:spPr>
        <a:xfrm>
          <a:off x="3377228" y="3110950"/>
          <a:ext cx="1013174" cy="466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Literatura (Armazém)</a:t>
          </a:r>
        </a:p>
      </dsp:txBody>
      <dsp:txXfrm>
        <a:off x="3377228" y="3110950"/>
        <a:ext cx="1013174" cy="466632"/>
      </dsp:txXfrm>
    </dsp:sp>
    <dsp:sp modelId="{A4AB5771-CBED-4D31-ADA2-6D7E5ED77277}">
      <dsp:nvSpPr>
        <dsp:cNvPr id="0" name=""/>
        <dsp:cNvSpPr/>
      </dsp:nvSpPr>
      <dsp:spPr>
        <a:xfrm>
          <a:off x="6894951" y="1706164"/>
          <a:ext cx="1529943" cy="466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RP&amp;HI</a:t>
          </a:r>
        </a:p>
      </dsp:txBody>
      <dsp:txXfrm>
        <a:off x="6894951" y="1706164"/>
        <a:ext cx="1529943" cy="466632"/>
      </dsp:txXfrm>
    </dsp:sp>
    <dsp:sp modelId="{51188EA1-5CAC-4E3A-ACC2-59FDA2CB24CA}">
      <dsp:nvSpPr>
        <dsp:cNvPr id="0" name=""/>
        <dsp:cNvSpPr/>
      </dsp:nvSpPr>
      <dsp:spPr>
        <a:xfrm>
          <a:off x="6865056" y="2923416"/>
          <a:ext cx="1529943" cy="466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Traduções</a:t>
          </a:r>
        </a:p>
      </dsp:txBody>
      <dsp:txXfrm>
        <a:off x="6865056" y="2923416"/>
        <a:ext cx="1529943" cy="466632"/>
      </dsp:txXfrm>
    </dsp:sp>
    <dsp:sp modelId="{6CA2277A-4AEF-4CBA-9976-D781B419F951}">
      <dsp:nvSpPr>
        <dsp:cNvPr id="0" name=""/>
        <dsp:cNvSpPr/>
      </dsp:nvSpPr>
      <dsp:spPr>
        <a:xfrm>
          <a:off x="6884639" y="2297697"/>
          <a:ext cx="1529943" cy="4666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/>
            <a:t>ENAS</a:t>
          </a:r>
        </a:p>
      </dsp:txBody>
      <dsp:txXfrm>
        <a:off x="6884639" y="2297697"/>
        <a:ext cx="1529943" cy="46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F57843AB-8D00-4600-1728-9278EB00C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D143F191-1BD2-CBAD-EBE7-ACF13C0A11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3C77ED41-C4CF-B4FD-8848-5DB6042A8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18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75931b98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g2e75931b98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8919C06A-11D5-D059-7849-512D5500A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11326017-C54A-701A-5258-B3CA4BCA62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03ED1184-DDB6-E725-B093-7DF44F0606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30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79F83181-BAD6-0BCC-0F9B-B806AFE9B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0A2B3A03-D43E-44F2-3684-9FD4F745D1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A5A0E512-21DC-41FA-7A68-142A18A474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76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4ADED52F-803E-7052-C3E8-5257BAA46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3D03A22B-03B9-BDE2-8061-EC8641E7D7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63F9A8EE-E850-64AD-8D59-51DCE0AEA6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79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B1ECA159-E613-FE5F-EE82-8B03215D7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DB3E6584-6C3F-46A6-02C6-8DEA131556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A7849E3A-4AF5-4DE2-A312-167774B53A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81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4127DF2B-AF92-BAF9-AA50-C2338B19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54FEC96F-B16D-60A7-E125-D7FCBE6EA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2B4A8E47-77F6-C33F-7314-C6B1B18A8B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8166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A4519F94-98E1-C20B-9447-228BA40F9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5AB42B38-03A0-E500-C383-188B86935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C5657D30-BEAE-71BC-BA23-EE51BB6541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42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D25ACBDB-AFFA-75D9-5E0D-AB3FB9BB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54A83DAE-04E0-3122-A880-A66B27EC3B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A6666CBA-AF2B-F7B4-02D6-738D25A437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65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6D902F01-AAF8-2613-6C78-C6F11AA97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C2C12CAC-4978-6664-8FDC-CFA8BACBC6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>
            <a:extLst>
              <a:ext uri="{FF2B5EF4-FFF2-40B4-BE49-F238E27FC236}">
                <a16:creationId xmlns:a16="http://schemas.microsoft.com/office/drawing/2014/main" id="{E2510533-2CBE-33EE-EF68-B60261DC3B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17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/>
        </p:nvSpPr>
        <p:spPr>
          <a:xfrm>
            <a:off x="838200" y="365128"/>
            <a:ext cx="10515600" cy="3414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AAE1"/>
              </a:buClr>
              <a:buSzPts val="1800"/>
              <a:buFont typeface="Corbel"/>
              <a:buNone/>
            </a:pPr>
            <a:endParaRPr sz="1800" b="1" i="0" u="none" strike="noStrike" cap="none">
              <a:solidFill>
                <a:srgbClr val="23A3D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hyperlink" Target="mailto:rdportugalna@gmail.com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FFF7492-F3D3-CA9E-E949-A2C1F4988F9D}"/>
              </a:ext>
            </a:extLst>
          </p:cNvPr>
          <p:cNvSpPr txBox="1"/>
          <p:nvPr/>
        </p:nvSpPr>
        <p:spPr>
          <a:xfrm>
            <a:off x="153078" y="2894111"/>
            <a:ext cx="7264131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P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Workshop sobre: </a:t>
            </a:r>
          </a:p>
          <a:p>
            <a:r>
              <a:rPr lang="pt-P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Os Fluxo do dinheiro e a Sustentabilidade dos Serviços em NA</a:t>
            </a: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EFC860D2-4D0F-F76E-C296-5C6156EB5718}"/>
              </a:ext>
            </a:extLst>
          </p:cNvPr>
          <p:cNvSpPr/>
          <p:nvPr/>
        </p:nvSpPr>
        <p:spPr>
          <a:xfrm>
            <a:off x="226166" y="775559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9EB3F9-4BF6-429F-AA88-5855AC1F2E2F}"/>
              </a:ext>
            </a:extLst>
          </p:cNvPr>
          <p:cNvSpPr txBox="1"/>
          <p:nvPr/>
        </p:nvSpPr>
        <p:spPr>
          <a:xfrm>
            <a:off x="153078" y="209072"/>
            <a:ext cx="662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Para onde </a:t>
            </a:r>
            <a:r>
              <a:rPr lang="es-ES" sz="32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vai</a:t>
            </a:r>
            <a:r>
              <a:rPr lang="es-ES" sz="32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o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s-ES" sz="32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</a:t>
            </a:r>
            <a:r>
              <a:rPr lang="es-ES" sz="3200" b="1" i="0" u="none" strike="noStrike" cap="none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inheiro</a:t>
            </a:r>
            <a:r>
              <a:rPr lang="es-ES" sz="32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?!</a:t>
            </a:r>
            <a:endParaRPr lang="es-ES" sz="3200" b="1" dirty="0">
              <a:latin typeface="Trebuchet MS" panose="020B0603020202020204" pitchFamily="34" charset="0"/>
            </a:endParaRP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D71559BD-85AE-4086-D8B7-5A18C1805F3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0B85586F-D183-95A9-1447-65122401C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71F711D9-AE38-5F03-22E6-BAFB068485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mão pegando dinheiro 5119212 Vetor no Vecteezy">
            <a:extLst>
              <a:ext uri="{FF2B5EF4-FFF2-40B4-BE49-F238E27FC236}">
                <a16:creationId xmlns:a16="http://schemas.microsoft.com/office/drawing/2014/main" id="{FC0E5322-BFF6-175C-577E-50D0697D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71" y="0"/>
            <a:ext cx="583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005061F6-487F-E9D0-795D-701557D117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1947" y="132341"/>
            <a:ext cx="8859757" cy="45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None/>
            </a:pPr>
            <a:r>
              <a:rPr lang="pt-PT" sz="2800" b="1" dirty="0">
                <a:latin typeface="Trebuchet MS" panose="020B0603020202020204" pitchFamily="34" charset="0"/>
              </a:rPr>
              <a:t>6. Como evitar a retenção desnecessária de fundos?</a:t>
            </a:r>
          </a:p>
        </p:txBody>
      </p: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4406DAEF-DCAB-04E7-76C3-9D76C16E86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6187" y="801948"/>
            <a:ext cx="11919626" cy="44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PT" dirty="0">
                <a:solidFill>
                  <a:srgbClr val="00B050"/>
                </a:solidFill>
                <a:latin typeface="Trebuchet MS" panose="020B0603020202020204" pitchFamily="34" charset="0"/>
              </a:rPr>
              <a:t>✔</a:t>
            </a:r>
            <a:r>
              <a:rPr lang="pt-PT" dirty="0">
                <a:latin typeface="Trebuchet MS" panose="020B0603020202020204" pitchFamily="34" charset="0"/>
              </a:rPr>
              <a:t> </a:t>
            </a:r>
            <a:r>
              <a:rPr lang="pt-PT" b="1" dirty="0">
                <a:latin typeface="Trebuchet MS" panose="020B0603020202020204" pitchFamily="34" charset="0"/>
              </a:rPr>
              <a:t>Definir uma reserva prudente</a:t>
            </a:r>
            <a:endParaRPr lang="pt-PT" dirty="0">
              <a:latin typeface="Trebuchet MS" panose="020B0603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PT" sz="2000" dirty="0">
                <a:latin typeface="Trebuchet MS" panose="020B0603020202020204" pitchFamily="34" charset="0"/>
              </a:rPr>
              <a:t>Manter apenas o necessário para cobrir despesas previsíveis;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00B050"/>
                </a:solidFill>
                <a:latin typeface="Trebuchet MS" panose="020B0603020202020204" pitchFamily="34" charset="0"/>
              </a:rPr>
              <a:t>✔</a:t>
            </a:r>
            <a:r>
              <a:rPr lang="pt-PT" dirty="0">
                <a:latin typeface="Trebuchet MS" panose="020B0603020202020204" pitchFamily="34" charset="0"/>
              </a:rPr>
              <a:t> </a:t>
            </a:r>
            <a:r>
              <a:rPr lang="pt-PT" b="1" dirty="0">
                <a:latin typeface="Trebuchet MS" panose="020B0603020202020204" pitchFamily="34" charset="0"/>
              </a:rPr>
              <a:t>Garantir que os fundos fluem entre os diferentes níveis de serviço</a:t>
            </a:r>
            <a:r>
              <a:rPr lang="pt-PT" dirty="0">
                <a:latin typeface="Trebuchet MS" panose="020B0603020202020204" pitchFamily="34" charset="0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pt-PT" sz="2000" dirty="0">
                <a:latin typeface="Trebuchet MS" panose="020B0603020202020204" pitchFamily="34" charset="0"/>
              </a:rPr>
              <a:t>Se um comité tem dinheiro acumulado, deve considerar enviá-lo para apoiar outras áreas da irmandade;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00B050"/>
                </a:solidFill>
                <a:latin typeface="Trebuchet MS" panose="020B0603020202020204" pitchFamily="34" charset="0"/>
              </a:rPr>
              <a:t>✔</a:t>
            </a:r>
            <a:r>
              <a:rPr lang="pt-PT" dirty="0">
                <a:latin typeface="Trebuchet MS" panose="020B0603020202020204" pitchFamily="34" charset="0"/>
              </a:rPr>
              <a:t> </a:t>
            </a:r>
            <a:r>
              <a:rPr lang="pt-PT" b="1" dirty="0">
                <a:latin typeface="Trebuchet MS" panose="020B0603020202020204" pitchFamily="34" charset="0"/>
              </a:rPr>
              <a:t>Transparência na gestão financeira</a:t>
            </a:r>
            <a:r>
              <a:rPr lang="pt-PT" dirty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t-PT" sz="2000" dirty="0">
                <a:latin typeface="Trebuchet MS" panose="020B0603020202020204" pitchFamily="34" charset="0"/>
              </a:rPr>
              <a:t>Relatórios financeiros regulares evitam especulações e garantem que todos compreendem para onde vai o dinheiro;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00B050"/>
                </a:solidFill>
                <a:latin typeface="Trebuchet MS" panose="020B0603020202020204" pitchFamily="34" charset="0"/>
              </a:rPr>
              <a:t>✔</a:t>
            </a:r>
            <a:r>
              <a:rPr lang="pt-PT" dirty="0">
                <a:latin typeface="Trebuchet MS" panose="020B0603020202020204" pitchFamily="34" charset="0"/>
              </a:rPr>
              <a:t> </a:t>
            </a:r>
            <a:r>
              <a:rPr lang="pt-PT" b="1" dirty="0">
                <a:latin typeface="Trebuchet MS" panose="020B0603020202020204" pitchFamily="34" charset="0"/>
              </a:rPr>
              <a:t>Reforçar a prática da Consciência de Grupo</a:t>
            </a:r>
            <a:r>
              <a:rPr lang="pt-PT" dirty="0"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pt-PT" sz="2000" dirty="0">
                <a:latin typeface="Trebuchet MS" panose="020B0603020202020204" pitchFamily="34" charset="0"/>
              </a:rPr>
              <a:t>Antes de reter fundos, os comités devem consultar a sua área, região ou grupos sobre a melhor forma de utilizar o dinheiro.</a:t>
            </a:r>
            <a:endParaRPr lang="pt-PT" sz="2000" b="1" dirty="0">
              <a:latin typeface="Trebuchet MS" panose="020B0603020202020204" pitchFamily="34" charset="0"/>
            </a:endParaRPr>
          </a:p>
          <a:p>
            <a:pPr algn="l">
              <a:buNone/>
            </a:pPr>
            <a:endParaRPr lang="pt-PT" dirty="0">
              <a:latin typeface="+mn-lt"/>
            </a:endParaRP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FBF2786A-ADD1-A59B-7AC1-D19B0941A086}"/>
              </a:ext>
            </a:extLst>
          </p:cNvPr>
          <p:cNvSpPr/>
          <p:nvPr/>
        </p:nvSpPr>
        <p:spPr>
          <a:xfrm>
            <a:off x="331310" y="593670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04D6174C-6A3D-41F8-CA18-633CF7135921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7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7639E186-CD64-20AD-7CB9-B7754AB5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CA18A1F2-2D3F-F902-2D76-3876833DCF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F455A05A-1724-7D66-8AC3-8EA129138B6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2639" y="157862"/>
            <a:ext cx="7900225" cy="45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None/>
            </a:pPr>
            <a:r>
              <a:rPr lang="pt-PT" sz="2800" b="1" dirty="0">
                <a:latin typeface="Trebuchet MS" panose="020B0603020202020204" pitchFamily="34" charset="0"/>
              </a:rPr>
              <a:t>7. Discussão em pequenos grupos</a:t>
            </a:r>
          </a:p>
        </p:txBody>
      </p: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53873DD2-C706-A340-2E1C-D501D11ED8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428966"/>
            <a:ext cx="12192000" cy="440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Qual o fluxo que devem seguir as nossas contribuições e compra de literatura? </a:t>
            </a:r>
          </a:p>
          <a:p>
            <a:pPr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que a nossa Região/Área/Grupo/Comité de serviço pode fazer para evitar a retenção de fundos? </a:t>
            </a:r>
          </a:p>
          <a:p>
            <a:pPr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Como pensam que podemos suportar despesas relacionadas com a linha telefónica/traduções/ENAS/RP&amp;HI? </a:t>
            </a:r>
          </a:p>
          <a:p>
            <a:pPr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 que podemos fazer para consciencializar mais membros sobre esta questão?</a:t>
            </a:r>
          </a:p>
          <a:p>
            <a:pPr marL="50800" indent="0" algn="l">
              <a:lnSpc>
                <a:spcPct val="200000"/>
              </a:lnSpc>
            </a:pPr>
            <a:endParaRPr lang="pt-PT" dirty="0">
              <a:latin typeface="+mn-lt"/>
            </a:endParaRP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AE43E64F-E2B1-D20B-02B7-2225BF7A64BD}"/>
              </a:ext>
            </a:extLst>
          </p:cNvPr>
          <p:cNvSpPr/>
          <p:nvPr/>
        </p:nvSpPr>
        <p:spPr>
          <a:xfrm>
            <a:off x="354074" y="585828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9B2502AE-05D3-418C-F069-14066D7EDC01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76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E1608571-B2B3-5166-4C24-D8480978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0AE325F5-9EBD-0DF1-A198-7B4B65B9DD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49626B29-4658-24C0-7063-1C718B8C086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2639" y="157862"/>
            <a:ext cx="7900225" cy="45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None/>
            </a:pPr>
            <a:r>
              <a:rPr lang="pt-PT" sz="2800" b="1" dirty="0">
                <a:latin typeface="Trebuchet MS" panose="020B0603020202020204" pitchFamily="34" charset="0"/>
              </a:rPr>
              <a:t>7. Discussão em pequenos grupos</a:t>
            </a: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2FDE7EB9-A0B1-2BA9-D908-3E4769CC1193}"/>
              </a:ext>
            </a:extLst>
          </p:cNvPr>
          <p:cNvSpPr/>
          <p:nvPr/>
        </p:nvSpPr>
        <p:spPr>
          <a:xfrm>
            <a:off x="354074" y="585828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38C2F388-E804-3DB1-D85B-F067A8A06B9A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091B1D-715D-60B9-5408-278665596271}"/>
              </a:ext>
            </a:extLst>
          </p:cNvPr>
          <p:cNvSpPr txBox="1">
            <a:spLocks/>
          </p:cNvSpPr>
          <p:nvPr/>
        </p:nvSpPr>
        <p:spPr>
          <a:xfrm>
            <a:off x="398230" y="743116"/>
            <a:ext cx="11401422" cy="462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8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1ª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parte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800"/>
              </a:spcBef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Criação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 de grupos</a:t>
            </a:r>
          </a:p>
          <a:p>
            <a:pPr marL="393700" indent="-342900" algn="just" fontAlgn="base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Nomear um porta voz, que fará a apresentação das ideias do grupo (preferencialmente aponta as notas e ideias)</a:t>
            </a:r>
          </a:p>
          <a:p>
            <a:pPr marL="50800" indent="0" algn="just" fontAlgn="base">
              <a:spcBef>
                <a:spcPts val="0"/>
              </a:spcBef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Nomear um moderador (para gerir o tempo de debate entre todos)</a:t>
            </a:r>
          </a:p>
          <a:p>
            <a:pPr marL="0" indent="0">
              <a:spcBef>
                <a:spcPts val="0"/>
              </a:spcBef>
            </a:pPr>
            <a:b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Respostas/ideias:</a:t>
            </a:r>
          </a:p>
          <a:p>
            <a:pPr marL="0" indent="0" algn="just">
              <a:spcBef>
                <a:spcPts val="0"/>
              </a:spcBef>
            </a:pPr>
            <a:endParaRPr lang="pt-PT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Cada grupo deverá responder a cada uma das perguntas com as ideias que acreditem poder melhorar o tema da discussão.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(00:20 minutos)</a:t>
            </a:r>
          </a:p>
          <a:p>
            <a:pPr marL="0" indent="0">
              <a:spcBef>
                <a:spcPts val="0"/>
              </a:spcBef>
            </a:pP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2ª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parte</a:t>
            </a:r>
            <a:b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</a:b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Conclusão:</a:t>
            </a:r>
          </a:p>
          <a:p>
            <a:pPr marL="0" indent="0">
              <a:spcBef>
                <a:spcPts val="0"/>
              </a:spcBef>
            </a:pP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Apresentação das ideias de cada grupo </a:t>
            </a: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(00:20 minutos)</a:t>
            </a:r>
            <a:endParaRPr lang="pt-PT" b="1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indent="0"/>
            <a:br>
              <a:rPr lang="pt-PT" dirty="0">
                <a:latin typeface="Trebuchet MS" panose="020B0603020202020204" pitchFamily="34" charset="0"/>
              </a:rPr>
            </a:br>
            <a:r>
              <a:rPr lang="pt-PT" b="1" dirty="0">
                <a:solidFill>
                  <a:srgbClr val="FF0000"/>
                </a:solidFill>
                <a:latin typeface="Trebuchet MS" panose="020B0603020202020204" pitchFamily="34" charset="0"/>
              </a:rPr>
              <a:t>Bom trabalho!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8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34F3F326-FBE5-8BC1-2E7F-11822D63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D1BECB82-56EC-0E71-69AC-5F54DA4771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7547" y="220468"/>
            <a:ext cx="7900225" cy="31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pt-PT" sz="2800" b="1" dirty="0">
                <a:latin typeface="Trebuchet MS" panose="020B0603020202020204" pitchFamily="34" charset="0"/>
              </a:rPr>
              <a:t>8. Conclusão</a:t>
            </a: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7ECC4321-ABFA-7C9D-7DD3-DB00AD52E674}"/>
              </a:ext>
            </a:extLst>
          </p:cNvPr>
          <p:cNvSpPr/>
          <p:nvPr/>
        </p:nvSpPr>
        <p:spPr>
          <a:xfrm>
            <a:off x="247068" y="456508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59CE4798-F3A0-ED58-F493-73BCCA771ED1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B8743BF2-6C1E-9CD3-03D9-025E00F5ED41}"/>
              </a:ext>
            </a:extLst>
          </p:cNvPr>
          <p:cNvSpPr txBox="1"/>
          <p:nvPr/>
        </p:nvSpPr>
        <p:spPr>
          <a:xfrm>
            <a:off x="385572" y="1406661"/>
            <a:ext cx="114208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pt-PT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Arial Unicode MS" panose="020B0604020202020204" pitchFamily="34" charset="-128"/>
                <a:cs typeface="Helvetica" pitchFamily="2" charset="0"/>
              </a:rPr>
              <a:t>Vamos lá ouvir as vossas discussões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Arial Unicode MS" panose="020B0604020202020204" pitchFamily="34" charset="-128"/>
                <a:cs typeface="Helvetica" pitchFamily="2" charset="0"/>
              </a:rPr>
              <a:t>. </a:t>
            </a:r>
          </a:p>
          <a:p>
            <a:pPr>
              <a:spcBef>
                <a:spcPts val="2400"/>
              </a:spcBef>
            </a:pPr>
            <a:r>
              <a:rPr lang="pt-PT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Arial Unicode MS" panose="020B0604020202020204" pitchFamily="34" charset="-128"/>
                <a:cs typeface="Helvetica" pitchFamily="2" charset="0"/>
              </a:rPr>
              <a:t>Diz-nos que exemplo(s) discutiste e algumas das soluções que apresentaste no teu grupo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anose="020B0603020202020204" pitchFamily="34" charset="0"/>
                <a:ea typeface="Arial Unicode MS" panose="020B0604020202020204" pitchFamily="34" charset="-128"/>
                <a:cs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03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56DAA0A6-3019-CA6A-0AA4-0D7A9D49C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784590F4-A156-94E1-1BAE-6D96F218443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7547" y="220468"/>
            <a:ext cx="7900225" cy="31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pt-PT" sz="2400" dirty="0">
                <a:latin typeface="Trebuchet MS" panose="020B0603020202020204" pitchFamily="34" charset="0"/>
              </a:rPr>
              <a:t>🔹 </a:t>
            </a:r>
            <a:r>
              <a:rPr lang="pt-PT" sz="2400" b="1" dirty="0">
                <a:latin typeface="Trebuchet MS" panose="020B0603020202020204" pitchFamily="34" charset="0"/>
              </a:rPr>
              <a:t>Mensagem Final</a:t>
            </a: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B0FFDD87-7F58-F507-05BD-16212254A54D}"/>
              </a:ext>
            </a:extLst>
          </p:cNvPr>
          <p:cNvSpPr/>
          <p:nvPr/>
        </p:nvSpPr>
        <p:spPr>
          <a:xfrm>
            <a:off x="247068" y="456508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863CCFE3-3789-7CD8-8FD7-AFA2F12AC155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5;p2">
            <a:extLst>
              <a:ext uri="{FF2B5EF4-FFF2-40B4-BE49-F238E27FC236}">
                <a16:creationId xmlns:a16="http://schemas.microsoft.com/office/drawing/2014/main" id="{D2506918-C18B-A6D8-39E2-2068F7233B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2154" y="710836"/>
            <a:ext cx="12149846" cy="533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pt-PT" i="1" dirty="0">
                <a:latin typeface="Trebuchet MS" panose="020B0603020202020204" pitchFamily="34" charset="0"/>
              </a:rPr>
              <a:t>"Em NA, pagamos o nosso próprio caminho para manter a nossa liberdade. Ao contribuir livremente, garantimos que temos reuniões para frequentar e apoiamos os serviços que mantêm NA vivo e a crescer em todo o mundo. Como os grupos criaram a estrutura de serviço, também têm a responsabilidade de fornecer os fundos necessários para que ela funcione. Ao cumprir essa responsabilidade, exercem a sua autoridade sobre a estrutura e garantem que ela continua a cumprir o seu propósito primordial: transmitir a sua mensagem ao adicto que ainda sofre.“</a:t>
            </a:r>
          </a:p>
          <a:p>
            <a:pPr algn="l">
              <a:lnSpc>
                <a:spcPct val="150000"/>
              </a:lnSpc>
            </a:pPr>
            <a:r>
              <a:rPr lang="pt-PT" i="1" dirty="0">
                <a:latin typeface="Trebuchet MS" panose="020B0603020202020204" pitchFamily="34" charset="0"/>
              </a:rPr>
              <a:t>(Baseado no IP 24, IP 28 e no Segundo Conceito para o Serviço)</a:t>
            </a:r>
            <a:endParaRPr lang="pt-PT" dirty="0">
              <a:latin typeface="Trebuchet MS" panose="020B0603020202020204" pitchFamily="34" charset="0"/>
            </a:endParaRPr>
          </a:p>
          <a:p>
            <a:pPr algn="l">
              <a:buNone/>
            </a:pPr>
            <a:endParaRPr lang="pt-PT" sz="3200" dirty="0"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B77106-BB15-2DA4-B273-0DD753482AB0}"/>
              </a:ext>
            </a:extLst>
          </p:cNvPr>
          <p:cNvSpPr txBox="1"/>
          <p:nvPr/>
        </p:nvSpPr>
        <p:spPr>
          <a:xfrm>
            <a:off x="2967228" y="3275112"/>
            <a:ext cx="615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0" dirty="0">
                <a:effectLst/>
              </a:rPr>
              <a:t> 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206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204B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B0A30F6-3FEF-C5CF-6387-837706C49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30" y="533057"/>
            <a:ext cx="1746388" cy="2604155"/>
          </a:xfrm>
          <a:prstGeom prst="rect">
            <a:avLst/>
          </a:prstGeom>
        </p:spPr>
      </p:pic>
      <p:pic>
        <p:nvPicPr>
          <p:cNvPr id="1030" name="Picture 6" descr="How to Host a Quiz – Wayground for Business">
            <a:extLst>
              <a:ext uri="{FF2B5EF4-FFF2-40B4-BE49-F238E27FC236}">
                <a16:creationId xmlns:a16="http://schemas.microsoft.com/office/drawing/2014/main" id="{89125805-4A01-7154-B09F-5DB9DEFF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1" y="533056"/>
            <a:ext cx="7397906" cy="35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A5357EE-16A2-A78F-C626-320428221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025" y="3048624"/>
            <a:ext cx="7478598" cy="3485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2e75931b982_0_19" descr="A person waving at a blue 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610" t="6050" r="17160"/>
          <a:stretch/>
        </p:blipFill>
        <p:spPr>
          <a:xfrm>
            <a:off x="5845855" y="0"/>
            <a:ext cx="6346147" cy="687875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e75931b982_0_19"/>
          <p:cNvSpPr txBox="1"/>
          <p:nvPr/>
        </p:nvSpPr>
        <p:spPr>
          <a:xfrm>
            <a:off x="1163368" y="3402374"/>
            <a:ext cx="5599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brigado!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g2e75931b982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1311" y="984305"/>
            <a:ext cx="1989392" cy="516887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2e75931b982_0_19"/>
          <p:cNvSpPr txBox="1"/>
          <p:nvPr/>
        </p:nvSpPr>
        <p:spPr>
          <a:xfrm>
            <a:off x="-2" y="849350"/>
            <a:ext cx="5268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Enviem os vossos comentários, sugestões, ideias para </a:t>
            </a:r>
            <a:r>
              <a:rPr lang="en-US" sz="1800" b="1" i="0" u="sng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rdportugalna@gmail.com</a:t>
            </a:r>
            <a:endParaRPr sz="18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u="sng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adportugalna@gmail.com</a:t>
            </a:r>
            <a:r>
              <a:rPr lang="en-US" sz="1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2e75931b982_0_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175" y="3604125"/>
            <a:ext cx="810975" cy="7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Conexão 1">
            <a:extLst>
              <a:ext uri="{FF2B5EF4-FFF2-40B4-BE49-F238E27FC236}">
                <a16:creationId xmlns:a16="http://schemas.microsoft.com/office/drawing/2014/main" id="{105F7CE7-0B96-192E-A526-491D3770A641}"/>
              </a:ext>
            </a:extLst>
          </p:cNvPr>
          <p:cNvSpPr/>
          <p:nvPr/>
        </p:nvSpPr>
        <p:spPr>
          <a:xfrm>
            <a:off x="6278252" y="679478"/>
            <a:ext cx="5765512" cy="5836026"/>
          </a:xfrm>
          <a:prstGeom prst="flowChartConnector">
            <a:avLst/>
          </a:prstGeom>
          <a:blipFill dpi="0" rotWithShape="1">
            <a:blip r:embed="rId2">
              <a:alphaModFix amt="42000"/>
            </a:blip>
            <a:srcRect/>
            <a:stretch>
              <a:fillRect t="-1000"/>
            </a:stretch>
          </a:blipFill>
          <a:ln w="12700"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E03462FB-984D-8C52-55B7-253C6B01633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6750" y="390441"/>
            <a:ext cx="4818888" cy="38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pt-PT" sz="3200" b="1" dirty="0">
                <a:solidFill>
                  <a:schemeClr val="dk1"/>
                </a:solidFill>
                <a:latin typeface="Trebuchet MS" panose="020B0603020202020204" pitchFamily="34" charset="0"/>
                <a:sym typeface="Calibri"/>
              </a:rPr>
              <a:t>Agenda</a:t>
            </a:r>
            <a:endParaRPr sz="3200" dirty="0">
              <a:solidFill>
                <a:schemeClr val="dk1"/>
              </a:solidFill>
              <a:latin typeface="Trebuchet MS" panose="020B0603020202020204" pitchFamily="34" charset="0"/>
              <a:sym typeface="Calibri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7DE22EA8-3360-3B81-0812-00E823D4C36D}"/>
              </a:ext>
            </a:extLst>
          </p:cNvPr>
          <p:cNvSpPr/>
          <p:nvPr/>
        </p:nvSpPr>
        <p:spPr>
          <a:xfrm>
            <a:off x="313425" y="785959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5;p2">
            <a:extLst>
              <a:ext uri="{FF2B5EF4-FFF2-40B4-BE49-F238E27FC236}">
                <a16:creationId xmlns:a16="http://schemas.microsoft.com/office/drawing/2014/main" id="{928201F9-5E94-3AEE-5D2D-85D09B7EC12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5030" y="830727"/>
            <a:ext cx="8715975" cy="459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Introdução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Princípios Espirituais na Autossustentabilidade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O Fluxo de Fundos em NA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O 2º Conceito e a Responsabilidade dos Grupos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Discussão Geral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Reter Fundos em Excesso: Riscos e Consequências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Como evitar a retenção desnecessária de fundos?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Discussão em pequenos grupos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Conclusões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Jogo surpresa</a:t>
            </a:r>
          </a:p>
          <a:p>
            <a:pPr marL="508000" indent="-457200" algn="l">
              <a:lnSpc>
                <a:spcPct val="100000"/>
              </a:lnSpc>
              <a:buAutoNum type="arabicPeriod"/>
            </a:pPr>
            <a:r>
              <a:rPr lang="pt-PT" b="1" dirty="0">
                <a:solidFill>
                  <a:schemeClr val="tx1"/>
                </a:solidFill>
                <a:latin typeface="Trebuchet MS" panose="020B0603020202020204" pitchFamily="34" charset="0"/>
              </a:rPr>
              <a:t>Fecho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42A92D-E812-C4DB-4CA4-2579958E61E5}"/>
              </a:ext>
            </a:extLst>
          </p:cNvPr>
          <p:cNvSpPr txBox="1"/>
          <p:nvPr/>
        </p:nvSpPr>
        <p:spPr>
          <a:xfrm>
            <a:off x="8871986" y="5008657"/>
            <a:ext cx="1591767" cy="830997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Duração: 01:30H</a:t>
            </a:r>
            <a:endParaRPr lang="pt-PT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3" name="Google Shape;95;p1">
            <a:extLst>
              <a:ext uri="{FF2B5EF4-FFF2-40B4-BE49-F238E27FC236}">
                <a16:creationId xmlns:a16="http://schemas.microsoft.com/office/drawing/2014/main" id="{FF5E1FC7-F935-D9A0-0D55-7C146F56F963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10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8B974-0F8D-9ED0-DD55-765B926E7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5622C772-A75A-DF9F-0AA2-7E2C5AFFB2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6750" y="390441"/>
            <a:ext cx="4818888" cy="38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>
              <a:buSzPts val="5400"/>
            </a:pPr>
            <a:r>
              <a:rPr lang="pt-PT" sz="3200" b="1" dirty="0">
                <a:latin typeface="Trebuchet MS" panose="020B0603020202020204" pitchFamily="34" charset="0"/>
              </a:rPr>
              <a:t>1. Introdução</a:t>
            </a:r>
            <a:endParaRPr sz="3200" dirty="0">
              <a:solidFill>
                <a:schemeClr val="dk1"/>
              </a:solidFill>
              <a:latin typeface="Trebuchet MS" panose="020B0603020202020204" pitchFamily="34" charset="0"/>
              <a:sym typeface="Calibri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71C29382-B856-BCCA-A6C9-04A3D5F42E99}"/>
              </a:ext>
            </a:extLst>
          </p:cNvPr>
          <p:cNvSpPr/>
          <p:nvPr/>
        </p:nvSpPr>
        <p:spPr>
          <a:xfrm>
            <a:off x="313425" y="785959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B3164DE-170F-6CFF-0967-D665F2441039}"/>
              </a:ext>
            </a:extLst>
          </p:cNvPr>
          <p:cNvSpPr txBox="1"/>
          <p:nvPr/>
        </p:nvSpPr>
        <p:spPr>
          <a:xfrm>
            <a:off x="246750" y="1082952"/>
            <a:ext cx="11687584" cy="474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Porquê este tema?</a:t>
            </a:r>
            <a:b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Em NA, o nosso propósito é simples: </a:t>
            </a: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transmitir a mensagem ao adicto que ainda sofre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 Mas para que isso aconteça, é essencial que os nossos serviços funcionem de forma eficaz, eficiente, transparente e dentro dos princípios da irmandade.</a:t>
            </a:r>
            <a:endParaRPr lang="pt-PT" sz="2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50000"/>
              </a:lnSpc>
              <a:buNone/>
            </a:pPr>
            <a:r>
              <a:rPr lang="pt-P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Objetivo do workshop:</a:t>
            </a:r>
            <a:b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✅ Consciencializar os membros sobre a importância da autossustentabilidade;</a:t>
            </a:r>
            <a:b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✅ Compreender como o dinheiro circula dentro da estrutura de NA;</a:t>
            </a:r>
            <a:b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✅ Explorar como podemos aplicar melhor os princípios da </a:t>
            </a: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7ª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Tradição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nos nossos serviços;</a:t>
            </a:r>
            <a:b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✅ </a:t>
            </a:r>
            <a:r>
              <a:rPr lang="pt-P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Reflectir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sobre como equilibrar prudência financeira com a necessidade de apoiar a irmandade.</a:t>
            </a:r>
          </a:p>
        </p:txBody>
      </p:sp>
      <p:pic>
        <p:nvPicPr>
          <p:cNvPr id="2" name="Google Shape;95;p1">
            <a:extLst>
              <a:ext uri="{FF2B5EF4-FFF2-40B4-BE49-F238E27FC236}">
                <a16:creationId xmlns:a16="http://schemas.microsoft.com/office/drawing/2014/main" id="{2EB999BB-B26F-4E48-0C96-EF53E9ECBA24}"/>
              </a:ext>
            </a:extLst>
          </p:cNvPr>
          <p:cNvPicPr preferRelativeResize="0"/>
          <p:nvPr/>
        </p:nvPicPr>
        <p:blipFill rotWithShape="1">
          <a:blip r:embed="rId2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20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B11D00-2EC0-F106-4300-C0A50C862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609F2AF5-3190-36BE-0D4B-60835E05597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6749" y="390441"/>
            <a:ext cx="9943625" cy="38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>
              <a:buSzPts val="5400"/>
            </a:pPr>
            <a:r>
              <a:rPr lang="pt-PT" sz="3200" b="1" dirty="0">
                <a:latin typeface="Trebuchet MS" panose="020B0603020202020204" pitchFamily="34" charset="0"/>
              </a:rPr>
              <a:t>2. Princípios Espirituais na Autossustentabilidade</a:t>
            </a:r>
            <a:endParaRPr sz="3200" dirty="0">
              <a:solidFill>
                <a:schemeClr val="dk1"/>
              </a:solidFill>
              <a:latin typeface="Trebuchet MS" panose="020B0603020202020204" pitchFamily="34" charset="0"/>
              <a:sym typeface="Calibri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F0BD92AE-2F7E-7BB2-BC1D-4027AB7DB46F}"/>
              </a:ext>
            </a:extLst>
          </p:cNvPr>
          <p:cNvSpPr/>
          <p:nvPr/>
        </p:nvSpPr>
        <p:spPr>
          <a:xfrm>
            <a:off x="313425" y="785959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5;p2">
            <a:extLst>
              <a:ext uri="{FF2B5EF4-FFF2-40B4-BE49-F238E27FC236}">
                <a16:creationId xmlns:a16="http://schemas.microsoft.com/office/drawing/2014/main" id="{A8AEF55B-6F4B-031E-BDF5-AD02D4B4D87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859295"/>
            <a:ext cx="11919626" cy="594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-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Relembremos a 7ª Tradição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</a:t>
            </a:r>
            <a:b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"Cada grupo de NA deve ser absolutamente autossustentável, declinando quaisquer doações de fora.“</a:t>
            </a:r>
          </a:p>
          <a:p>
            <a:pPr algn="l">
              <a:lnSpc>
                <a:spcPct val="150000"/>
              </a:lnSpc>
              <a:buNone/>
            </a:pP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 autossustentabilidade da nossa 7ª tradição incorpora, </a:t>
            </a:r>
            <a:r>
              <a:rPr lang="pt-PT" sz="2000" dirty="0">
                <a:solidFill>
                  <a:schemeClr val="tx1"/>
                </a:solidFill>
                <a:latin typeface="Trebuchet MS" panose="020B0603020202020204" pitchFamily="34" charset="0"/>
              </a:rPr>
              <a:t>à semelhança de todas as outras tradições,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uma variedade princípios espirituais fundamentais: </a:t>
            </a:r>
            <a:r>
              <a:rPr lang="pt-PT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 lista de princípios e valores abaixo pode ser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útil sempre que aplicamos esta tradição:</a:t>
            </a:r>
          </a:p>
          <a:p>
            <a:pPr marL="50800" indent="0" algn="l">
              <a:lnSpc>
                <a:spcPct val="150000"/>
              </a:lnSpc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50000"/>
              </a:lnSpc>
              <a:buNone/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20000"/>
              </a:lnSpc>
              <a:buNone/>
            </a:pPr>
            <a:endParaRPr lang="pt-PT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B50B2A-BD04-4BAA-8BFB-F327876ADEA0}"/>
              </a:ext>
            </a:extLst>
          </p:cNvPr>
          <p:cNvSpPr txBox="1"/>
          <p:nvPr/>
        </p:nvSpPr>
        <p:spPr>
          <a:xfrm>
            <a:off x="970112" y="3334221"/>
            <a:ext cx="2389695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Gratidão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Anonimato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Dignidade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Sacrifício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CDE95B-8374-A7DC-3D58-7008737A669A}"/>
              </a:ext>
            </a:extLst>
          </p:cNvPr>
          <p:cNvSpPr txBox="1"/>
          <p:nvPr/>
        </p:nvSpPr>
        <p:spPr>
          <a:xfrm>
            <a:off x="3558928" y="3336578"/>
            <a:ext cx="2472739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Responsabilidade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Liberdade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Generosidade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Unidade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053D83-EF63-08A4-2314-7C6FFCAEECE4}"/>
              </a:ext>
            </a:extLst>
          </p:cNvPr>
          <p:cNvSpPr txBox="1"/>
          <p:nvPr/>
        </p:nvSpPr>
        <p:spPr>
          <a:xfrm>
            <a:off x="6601823" y="3334221"/>
            <a:ext cx="2472739" cy="245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Fé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Prudência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Humildade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Autonomia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3932261-DC5C-E4F2-6DE6-40D70208C27B}"/>
              </a:ext>
            </a:extLst>
          </p:cNvPr>
          <p:cNvSpPr txBox="1"/>
          <p:nvPr/>
        </p:nvSpPr>
        <p:spPr>
          <a:xfrm>
            <a:off x="9275983" y="3334221"/>
            <a:ext cx="2472739" cy="18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Integridade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Simplicidade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sz="2000" dirty="0">
                <a:latin typeface="Trebuchet MS" panose="020B0603020202020204" pitchFamily="34" charset="0"/>
              </a:rPr>
              <a:t>Compromisso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FEBA59-B70F-2EF6-F44F-A5A1E6DB445B}"/>
              </a:ext>
            </a:extLst>
          </p:cNvPr>
          <p:cNvSpPr txBox="1"/>
          <p:nvPr/>
        </p:nvSpPr>
        <p:spPr>
          <a:xfrm>
            <a:off x="7154944" y="6183984"/>
            <a:ext cx="4493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Do Livro </a:t>
            </a:r>
            <a:r>
              <a:rPr lang="pt-PT" sz="1200" b="1" dirty="0"/>
              <a:t>“</a:t>
            </a:r>
            <a:r>
              <a:rPr lang="pt-PT" sz="1200" b="1" i="1" dirty="0" err="1"/>
              <a:t>Guiding</a:t>
            </a:r>
            <a:r>
              <a:rPr lang="pt-PT" sz="1200" b="1" i="1" dirty="0"/>
              <a:t> </a:t>
            </a:r>
            <a:r>
              <a:rPr lang="pt-PT" sz="1200" b="1" i="1" dirty="0" err="1"/>
              <a:t>Principles</a:t>
            </a:r>
            <a:r>
              <a:rPr lang="pt-PT" sz="1200" b="1" i="1" dirty="0"/>
              <a:t>” </a:t>
            </a:r>
            <a:r>
              <a:rPr lang="pt-PT" sz="1200" b="1" dirty="0"/>
              <a:t>Princípios Orientadores</a:t>
            </a:r>
            <a:r>
              <a:rPr lang="pt-PT" sz="1200" dirty="0"/>
              <a:t>,  Princípios Espirituais da 7ª Tradição, Pág. 121</a:t>
            </a:r>
          </a:p>
        </p:txBody>
      </p:sp>
      <p:sp>
        <p:nvSpPr>
          <p:cNvPr id="10" name="Fluxograma: Conexão 9">
            <a:extLst>
              <a:ext uri="{FF2B5EF4-FFF2-40B4-BE49-F238E27FC236}">
                <a16:creationId xmlns:a16="http://schemas.microsoft.com/office/drawing/2014/main" id="{F975ACFD-66C1-CF9F-DC7F-EC23DE85DC85}"/>
              </a:ext>
            </a:extLst>
          </p:cNvPr>
          <p:cNvSpPr/>
          <p:nvPr/>
        </p:nvSpPr>
        <p:spPr>
          <a:xfrm>
            <a:off x="6278252" y="679478"/>
            <a:ext cx="5765512" cy="5836026"/>
          </a:xfrm>
          <a:prstGeom prst="flowChartConnector">
            <a:avLst/>
          </a:prstGeom>
          <a:blipFill dpi="0" rotWithShape="1">
            <a:blip r:embed="rId2">
              <a:alphaModFix amt="42000"/>
            </a:blip>
            <a:srcRect/>
            <a:stretch>
              <a:fillRect t="-1000"/>
            </a:stretch>
          </a:blipFill>
          <a:ln w="12700"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Google Shape;95;p1">
            <a:extLst>
              <a:ext uri="{FF2B5EF4-FFF2-40B4-BE49-F238E27FC236}">
                <a16:creationId xmlns:a16="http://schemas.microsoft.com/office/drawing/2014/main" id="{1423DA45-7CDA-6AC6-08BA-D88994DAEDA4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44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C03F6814-5954-C6AF-8BEA-621738FF4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8F8D20AA-80AC-E4FD-69FE-3445F285D7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0625C5BB-44F8-8BB5-90FE-FB12A4C8EB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2490" y="305448"/>
            <a:ext cx="9815653" cy="3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pt-PT" sz="2800" b="1" dirty="0">
                <a:latin typeface="Trebuchet MS" panose="020B0603020202020204" pitchFamily="34" charset="0"/>
              </a:rPr>
              <a:t>2. Princípios Espirituais na Autossustentabilidade</a:t>
            </a: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FC73707B-EC22-39DC-B28B-39DBF596C9BA}"/>
              </a:ext>
            </a:extLst>
          </p:cNvPr>
          <p:cNvSpPr/>
          <p:nvPr/>
        </p:nvSpPr>
        <p:spPr>
          <a:xfrm>
            <a:off x="230726" y="708324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4A1E052A-D6E7-3ADF-5A2B-3447C31A6A3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uxograma: Conexão 4">
            <a:extLst>
              <a:ext uri="{FF2B5EF4-FFF2-40B4-BE49-F238E27FC236}">
                <a16:creationId xmlns:a16="http://schemas.microsoft.com/office/drawing/2014/main" id="{52C3BAFA-D26A-A210-AFFB-D0B2095B2BBE}"/>
              </a:ext>
            </a:extLst>
          </p:cNvPr>
          <p:cNvSpPr/>
          <p:nvPr/>
        </p:nvSpPr>
        <p:spPr>
          <a:xfrm>
            <a:off x="6278252" y="679478"/>
            <a:ext cx="5765512" cy="5836026"/>
          </a:xfrm>
          <a:prstGeom prst="flowChartConnector">
            <a:avLst/>
          </a:prstGeom>
          <a:blipFill dpi="0" rotWithShape="1">
            <a:blip r:embed="rId4">
              <a:alphaModFix amt="42000"/>
            </a:blip>
            <a:srcRect/>
            <a:stretch>
              <a:fillRect t="-1000"/>
            </a:stretch>
          </a:blipFill>
          <a:ln w="12700"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E7E698-7DAA-7BEE-5659-94DA36430CF7}"/>
              </a:ext>
            </a:extLst>
          </p:cNvPr>
          <p:cNvSpPr txBox="1"/>
          <p:nvPr/>
        </p:nvSpPr>
        <p:spPr>
          <a:xfrm>
            <a:off x="0" y="810194"/>
            <a:ext cx="119612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65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Gratidão e Humildade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– Contribuir financeiramente e com serviço para NA é uma forma de expressar reconhecimento pela dádiva da recuperação;</a:t>
            </a:r>
          </a:p>
          <a:p>
            <a:pPr marL="3365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365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Prudência e Responsabilidade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– Cabe a cada membro e grupo assegurar que os serviços de NA possam continuar a funcionar;</a:t>
            </a:r>
          </a:p>
          <a:p>
            <a:pPr marL="3365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365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Fé e Unidade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– Confiar que, ao darmos o que pudermos, a irmandade terá sempre o necessário;</a:t>
            </a:r>
          </a:p>
          <a:p>
            <a:pPr marL="3365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365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Integridade e Anonimato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– Evitar financiamentos externos para garantir que NA se mantém fiel ao seu propósito;</a:t>
            </a:r>
          </a:p>
          <a:p>
            <a:pPr marL="3365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365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Autonomia e Liberdade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– Manter a autonomia da irmandade ao evitar qualquer dependência de fundos externos garante liberdade de qualquer tipo de influência.</a:t>
            </a:r>
          </a:p>
          <a:p>
            <a:pPr marL="50800" algn="l">
              <a:lnSpc>
                <a:spcPct val="100000"/>
              </a:lnSpc>
            </a:pPr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3365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Generosidade e Compromisso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–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Estes princípios lembram-nos que, em NA</a:t>
            </a:r>
            <a:r>
              <a:rPr lang="pt-PT" sz="2000" dirty="0">
                <a:latin typeface="Trebuchet MS" panose="020B0603020202020204" pitchFamily="34" charset="0"/>
              </a:rPr>
              <a:t>, </a:t>
            </a:r>
            <a:r>
              <a: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devolvemos livremente aquilo que nos foi dado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.</a:t>
            </a:r>
            <a:r>
              <a:rPr lang="pt-PT" sz="2000" dirty="0">
                <a:latin typeface="Trebuchet MS" panose="020B0603020202020204" pitchFamily="34" charset="0"/>
              </a:rPr>
              <a:t>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Quando contribuímos — seja através do serviço, da presença nas reuniões ou da contribuição financeira — estamos a transformar gratidão em ação.</a:t>
            </a:r>
          </a:p>
        </p:txBody>
      </p:sp>
    </p:spTree>
    <p:extLst>
      <p:ext uri="{BB962C8B-B14F-4D97-AF65-F5344CB8AC3E}">
        <p14:creationId xmlns:p14="http://schemas.microsoft.com/office/powerpoint/2010/main" val="256869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7147CDE2-2A9F-F572-6B60-90CE90B23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8E899BD5-57AA-3C77-0B7A-6D1ED7605C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978BA359-9CB2-F0B7-521D-6E842CB804E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2491" y="305448"/>
            <a:ext cx="7073374" cy="38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None/>
            </a:pPr>
            <a:r>
              <a:rPr lang="pt-PT" sz="2800" b="1" dirty="0">
                <a:latin typeface="Trebuchet MS" panose="020B0603020202020204" pitchFamily="34" charset="0"/>
              </a:rPr>
              <a:t>3. O Fluxo de Fundos em NA</a:t>
            </a: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EC3BCBC2-6407-C810-DCDD-205147820AF0}"/>
              </a:ext>
            </a:extLst>
          </p:cNvPr>
          <p:cNvSpPr/>
          <p:nvPr/>
        </p:nvSpPr>
        <p:spPr>
          <a:xfrm>
            <a:off x="230726" y="708324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0070C0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668C3597-A864-5AD3-6355-E8C00EE97375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uxograma: Conexão 4">
            <a:extLst>
              <a:ext uri="{FF2B5EF4-FFF2-40B4-BE49-F238E27FC236}">
                <a16:creationId xmlns:a16="http://schemas.microsoft.com/office/drawing/2014/main" id="{40ED7D7B-5AD7-3AC7-2BB8-25BE4F99525F}"/>
              </a:ext>
            </a:extLst>
          </p:cNvPr>
          <p:cNvSpPr/>
          <p:nvPr/>
        </p:nvSpPr>
        <p:spPr>
          <a:xfrm>
            <a:off x="6278252" y="679478"/>
            <a:ext cx="5765512" cy="5836026"/>
          </a:xfrm>
          <a:prstGeom prst="flowChartConnector">
            <a:avLst/>
          </a:prstGeom>
          <a:blipFill dpi="0" rotWithShape="1">
            <a:blip r:embed="rId4">
              <a:alphaModFix amt="42000"/>
            </a:blip>
            <a:srcRect/>
            <a:stretch>
              <a:fillRect t="-1000"/>
            </a:stretch>
          </a:blipFill>
          <a:ln w="12700">
            <a:noFill/>
          </a:ln>
          <a:effectLst>
            <a:glow rad="1270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9098E7F9-612A-A0BF-B463-D09388431F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2339" y="884153"/>
            <a:ext cx="11919626" cy="459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sz="2000" dirty="0">
                <a:latin typeface="Trebuchet MS" panose="020B0603020202020204" pitchFamily="34" charset="0"/>
              </a:rPr>
              <a:t>De acordo com o </a:t>
            </a:r>
            <a:r>
              <a:rPr lang="pt-PT" sz="2000" b="1" dirty="0">
                <a:latin typeface="Trebuchet MS" panose="020B0603020202020204" pitchFamily="34" charset="0"/>
              </a:rPr>
              <a:t>IP 28 – </a:t>
            </a:r>
            <a:r>
              <a:rPr lang="pt-PT" sz="2000" b="1" i="1" dirty="0">
                <a:latin typeface="Trebuchet MS" panose="020B0603020202020204" pitchFamily="34" charset="0"/>
              </a:rPr>
              <a:t>financiando os serviços de NA</a:t>
            </a:r>
            <a:r>
              <a:rPr lang="pt-PT" sz="2000" dirty="0">
                <a:latin typeface="Trebuchet MS" panose="020B0603020202020204" pitchFamily="34" charset="0"/>
              </a:rPr>
              <a:t>:</a:t>
            </a:r>
            <a:br>
              <a:rPr lang="pt-PT" sz="2000" dirty="0">
                <a:latin typeface="Trebuchet MS" panose="020B0603020202020204" pitchFamily="34" charset="0"/>
              </a:rPr>
            </a:br>
            <a:r>
              <a:rPr lang="pt-P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"Os grupos pagam as suas despesas primeiro e, depois, enviam contribuições para cada nível de serviço para ajudar a cobrir os custos do trabalho realizado em seu nome."</a:t>
            </a:r>
            <a:endParaRPr lang="pt-PT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t-PT" sz="2000" dirty="0">
                <a:latin typeface="Trebuchet MS" panose="020B0603020202020204" pitchFamily="34" charset="0"/>
              </a:rPr>
              <a:t>Já o </a:t>
            </a:r>
            <a:r>
              <a:rPr lang="pt-PT" sz="2000" b="1" dirty="0">
                <a:latin typeface="Trebuchet MS" panose="020B0603020202020204" pitchFamily="34" charset="0"/>
              </a:rPr>
              <a:t>IP 24 “a </a:t>
            </a:r>
            <a:r>
              <a:rPr lang="pt-PT" sz="2000" b="1" dirty="0" err="1">
                <a:latin typeface="Trebuchet MS" panose="020B0603020202020204" pitchFamily="34" charset="0"/>
              </a:rPr>
              <a:t>questao</a:t>
            </a:r>
            <a:r>
              <a:rPr lang="pt-PT" sz="2000" b="1" dirty="0">
                <a:latin typeface="Trebuchet MS" panose="020B0603020202020204" pitchFamily="34" charset="0"/>
              </a:rPr>
              <a:t> do dinheiro e do autofinanciamento em NA”</a:t>
            </a:r>
            <a:r>
              <a:rPr lang="pt-PT" sz="2000" dirty="0">
                <a:latin typeface="Trebuchet MS" panose="020B0603020202020204" pitchFamily="34" charset="0"/>
              </a:rPr>
              <a:t>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reforça a importância da contribuição individual dos membros:</a:t>
            </a:r>
            <a:b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"O dinheiro que colocamos no </a:t>
            </a:r>
            <a:r>
              <a:rPr lang="pt-PT" sz="2000" b="1" i="1" dirty="0">
                <a:solidFill>
                  <a:schemeClr val="tx1"/>
                </a:solidFill>
                <a:latin typeface="Trebuchet MS" panose="020B0603020202020204" pitchFamily="34" charset="0"/>
              </a:rPr>
              <a:t>saco da sétima </a:t>
            </a:r>
            <a:r>
              <a:rPr lang="pt-PT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permite que os nossos grupos mantenham a porta aberta e criem uma boa atmosfera de recuperação para aquele recém-chegado que, com arrepios e tremores, ainda está na rua sem saber se deve entrar ou não na reunião.“</a:t>
            </a: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pt-PT" sz="2000" dirty="0">
              <a:latin typeface="Trebuchet MS" panose="020B0603020202020204" pitchFamily="34" charset="0"/>
            </a:endParaRPr>
          </a:p>
          <a:p>
            <a:pPr algn="l">
              <a:buNone/>
            </a:pPr>
            <a:r>
              <a:rPr lang="pt-PT" sz="2000" b="1" dirty="0">
                <a:latin typeface="Trebuchet MS" panose="020B0603020202020204" pitchFamily="34" charset="0"/>
              </a:rPr>
              <a:t>Fontes de financiamento em NA - 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As principais fontes de receita incluem:</a:t>
            </a:r>
          </a:p>
          <a:p>
            <a:pPr marL="180000" indent="-288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Contribuições </a:t>
            </a:r>
            <a:r>
              <a:rPr lang="pt-P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directas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dos membros;</a:t>
            </a:r>
          </a:p>
          <a:p>
            <a:pPr marL="180000" indent="-288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Eventos e convenções organizados pela irmandade</a:t>
            </a:r>
            <a:r>
              <a:rPr lang="pt-PT" sz="2000" dirty="0">
                <a:latin typeface="Trebuchet MS" panose="020B0603020202020204" pitchFamily="34" charset="0"/>
              </a:rPr>
              <a:t>;</a:t>
            </a:r>
          </a:p>
          <a:p>
            <a:pPr marL="180000" indent="-2880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PT" sz="2000" b="1" dirty="0">
                <a:latin typeface="Trebuchet MS" panose="020B0603020202020204" pitchFamily="34" charset="0"/>
              </a:rPr>
              <a:t>Venda de literatura oficial</a:t>
            </a:r>
            <a:r>
              <a:rPr lang="pt-PT" sz="2000" dirty="0">
                <a:latin typeface="Trebuchet MS" panose="020B060302020202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</a:pPr>
            <a:endParaRPr lang="pt-PT" sz="2000" dirty="0">
              <a:latin typeface="Trebuchet MS" panose="020B0603020202020204" pitchFamily="34" charset="0"/>
            </a:endParaRPr>
          </a:p>
          <a:p>
            <a:pPr marL="180000" indent="-288000" algn="l">
              <a:spcBef>
                <a:spcPts val="0"/>
              </a:spcBef>
              <a:buNone/>
            </a:pPr>
            <a:r>
              <a:rPr lang="pt-PT" sz="2000" b="1" dirty="0">
                <a:latin typeface="Trebuchet MS" panose="020B0603020202020204" pitchFamily="34" charset="0"/>
              </a:rPr>
              <a:t>Para onde vai o dinheiro das contribuições?</a:t>
            </a:r>
          </a:p>
          <a:p>
            <a:pPr marL="180000" indent="-288000" algn="l">
              <a:spcBef>
                <a:spcPts val="0"/>
              </a:spcBef>
              <a:buNone/>
            </a:pP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Os fundos </a:t>
            </a:r>
            <a:r>
              <a:rPr lang="pt-P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colectados</a:t>
            </a:r>
            <a:r>
              <a:rPr lang="pt-P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nos grupos fluem para diferentes níveis de serviço para manter NA operacional:</a:t>
            </a:r>
          </a:p>
          <a:p>
            <a:pPr algn="l">
              <a:buNone/>
            </a:pPr>
            <a:endParaRPr lang="pt-PT" sz="1800" dirty="0">
              <a:latin typeface="+mn-lt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707442-C4F1-33FF-199E-4D0074CDC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502477"/>
              </p:ext>
            </p:extLst>
          </p:nvPr>
        </p:nvGraphicFramePr>
        <p:xfrm>
          <a:off x="92339" y="884153"/>
          <a:ext cx="11865846" cy="5403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3AD81D04-BAD6-7130-AF23-0AB69BE772A3}"/>
              </a:ext>
            </a:extLst>
          </p:cNvPr>
          <p:cNvCxnSpPr/>
          <p:nvPr/>
        </p:nvCxnSpPr>
        <p:spPr>
          <a:xfrm>
            <a:off x="4057650" y="3197095"/>
            <a:ext cx="0" cy="134992"/>
          </a:xfrm>
          <a:prstGeom prst="line">
            <a:avLst/>
          </a:prstGeom>
          <a:ln w="31750"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BA85A510-BBA0-40F8-622B-C17AEE1003CE}"/>
              </a:ext>
            </a:extLst>
          </p:cNvPr>
          <p:cNvCxnSpPr>
            <a:cxnSpLocks/>
          </p:cNvCxnSpPr>
          <p:nvPr/>
        </p:nvCxnSpPr>
        <p:spPr>
          <a:xfrm>
            <a:off x="4047711" y="3838004"/>
            <a:ext cx="0" cy="121657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C778839B-62D4-B289-5D83-F974E8923D4C}"/>
              </a:ext>
            </a:extLst>
          </p:cNvPr>
          <p:cNvCxnSpPr>
            <a:cxnSpLocks/>
          </p:cNvCxnSpPr>
          <p:nvPr/>
        </p:nvCxnSpPr>
        <p:spPr>
          <a:xfrm>
            <a:off x="4038186" y="4449803"/>
            <a:ext cx="0" cy="133823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ACC53469-64E8-1AFE-DCAD-6D94CA2F0EDD}"/>
              </a:ext>
            </a:extLst>
          </p:cNvPr>
          <p:cNvCxnSpPr>
            <a:cxnSpLocks/>
          </p:cNvCxnSpPr>
          <p:nvPr/>
        </p:nvCxnSpPr>
        <p:spPr>
          <a:xfrm>
            <a:off x="6671717" y="2602516"/>
            <a:ext cx="248478" cy="2584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7C2DA092-FF36-A2C1-707C-503BFC18E569}"/>
              </a:ext>
            </a:extLst>
          </p:cNvPr>
          <p:cNvCxnSpPr>
            <a:cxnSpLocks/>
          </p:cNvCxnSpPr>
          <p:nvPr/>
        </p:nvCxnSpPr>
        <p:spPr>
          <a:xfrm flipV="1">
            <a:off x="6670181" y="2962885"/>
            <a:ext cx="268356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CBCCB505-8E03-52E2-4B0E-4716E0C9C4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9456"/>
            <a:ext cx="12192000" cy="6838544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22F3524-6555-59B8-8245-8B7CB687A9E4}"/>
              </a:ext>
            </a:extLst>
          </p:cNvPr>
          <p:cNvGrpSpPr/>
          <p:nvPr/>
        </p:nvGrpSpPr>
        <p:grpSpPr>
          <a:xfrm>
            <a:off x="8882036" y="2950800"/>
            <a:ext cx="1529943" cy="466632"/>
            <a:chOff x="6894951" y="1753294"/>
            <a:chExt cx="1529943" cy="466632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B91CCB89-8A87-8ECA-52AC-36A2B611CD05}"/>
                </a:ext>
              </a:extLst>
            </p:cNvPr>
            <p:cNvSpPr/>
            <p:nvPr/>
          </p:nvSpPr>
          <p:spPr>
            <a:xfrm>
              <a:off x="6894951" y="1753294"/>
              <a:ext cx="1529943" cy="46663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7CB7A9B-5A3D-B19C-562C-CFE42F7B79B7}"/>
                </a:ext>
              </a:extLst>
            </p:cNvPr>
            <p:cNvSpPr txBox="1"/>
            <p:nvPr/>
          </p:nvSpPr>
          <p:spPr>
            <a:xfrm>
              <a:off x="6894951" y="1753294"/>
              <a:ext cx="1529943" cy="466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200" kern="1200" dirty="0"/>
                <a:t>Convenções </a:t>
              </a:r>
            </a:p>
          </p:txBody>
        </p:sp>
      </p:grp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147FC7E6-C4F9-7BFD-6314-FA5F9355977C}"/>
              </a:ext>
            </a:extLst>
          </p:cNvPr>
          <p:cNvCxnSpPr>
            <a:cxnSpLocks/>
          </p:cNvCxnSpPr>
          <p:nvPr/>
        </p:nvCxnSpPr>
        <p:spPr>
          <a:xfrm>
            <a:off x="7744488" y="3650093"/>
            <a:ext cx="0" cy="133823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5CC7743A-B6C0-391E-7532-FC3D533720C1}"/>
              </a:ext>
            </a:extLst>
          </p:cNvPr>
          <p:cNvCxnSpPr>
            <a:cxnSpLocks/>
          </p:cNvCxnSpPr>
          <p:nvPr/>
        </p:nvCxnSpPr>
        <p:spPr>
          <a:xfrm>
            <a:off x="8586929" y="2849185"/>
            <a:ext cx="248478" cy="2584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F2790E5A-4674-4B7C-37C1-C3CB7A18B31D}"/>
              </a:ext>
            </a:extLst>
          </p:cNvPr>
          <p:cNvCxnSpPr>
            <a:cxnSpLocks/>
          </p:cNvCxnSpPr>
          <p:nvPr/>
        </p:nvCxnSpPr>
        <p:spPr>
          <a:xfrm flipV="1">
            <a:off x="8566537" y="3190701"/>
            <a:ext cx="268356" cy="2286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Conexão reta unidirecional 29">
            <a:extLst>
              <a:ext uri="{FF2B5EF4-FFF2-40B4-BE49-F238E27FC236}">
                <a16:creationId xmlns:a16="http://schemas.microsoft.com/office/drawing/2014/main" id="{1247306E-4F5E-57FF-B240-88F42FA1B885}"/>
              </a:ext>
            </a:extLst>
          </p:cNvPr>
          <p:cNvCxnSpPr>
            <a:cxnSpLocks/>
          </p:cNvCxnSpPr>
          <p:nvPr/>
        </p:nvCxnSpPr>
        <p:spPr>
          <a:xfrm>
            <a:off x="6670181" y="3332087"/>
            <a:ext cx="26835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3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AE5F32-E7CA-18DB-9981-129E7974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F0DD74B9-A809-80D5-F9D0-D943F3D25D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6750" y="390441"/>
            <a:ext cx="9651394" cy="38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>
              <a:buSzPts val="5400"/>
            </a:pPr>
            <a:r>
              <a:rPr lang="pt-PT" sz="3200" b="1" dirty="0">
                <a:latin typeface="Trebuchet MS" panose="020B0603020202020204" pitchFamily="34" charset="0"/>
              </a:rPr>
              <a:t>4. O 2º Conceito e a Responsabilidade dos Grupos</a:t>
            </a:r>
            <a:endParaRPr sz="3200" dirty="0">
              <a:solidFill>
                <a:schemeClr val="dk1"/>
              </a:solidFill>
              <a:latin typeface="Trebuchet MS" panose="020B0603020202020204" pitchFamily="34" charset="0"/>
              <a:sym typeface="Calibri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B925D6DC-16DD-6E92-E26C-FD089EE23A72}"/>
              </a:ext>
            </a:extLst>
          </p:cNvPr>
          <p:cNvSpPr/>
          <p:nvPr/>
        </p:nvSpPr>
        <p:spPr>
          <a:xfrm>
            <a:off x="313425" y="785959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5;p2">
            <a:extLst>
              <a:ext uri="{FF2B5EF4-FFF2-40B4-BE49-F238E27FC236}">
                <a16:creationId xmlns:a16="http://schemas.microsoft.com/office/drawing/2014/main" id="{AA2B3DE1-FE71-9D5E-BB5C-B82C8771493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6750" y="1061319"/>
            <a:ext cx="11919626" cy="45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pt-PT" sz="2000" dirty="0">
                <a:latin typeface="+mn-lt"/>
              </a:rPr>
              <a:t>"A responsabilidade e a autoridade final dos serviços de NA dependem dos grupos de NA (...). De forma recíproca, a estrutura de serviço precisa estar sempre a olhar para os grupos à procura de apoio e orientações.</a:t>
            </a:r>
          </a:p>
          <a:p>
            <a:pPr algn="l">
              <a:lnSpc>
                <a:spcPct val="100000"/>
              </a:lnSpc>
              <a:buNone/>
            </a:pPr>
            <a:endParaRPr lang="pt-PT" sz="2000" dirty="0">
              <a:latin typeface="+mn-lt"/>
            </a:endParaRPr>
          </a:p>
          <a:p>
            <a:pPr algn="l">
              <a:lnSpc>
                <a:spcPct val="100000"/>
              </a:lnSpc>
              <a:buNone/>
            </a:pPr>
            <a:r>
              <a:rPr lang="pt-PT" sz="2000" dirty="0">
                <a:latin typeface="+mn-lt"/>
              </a:rPr>
              <a:t>“…Quando os nossos grupos fornecem os recursos – consciência e ideias, pessoas, dinheiro – necessários para assegurar os serviços de NA, também estão a providenciar orientação para a estrutura de serviço…”</a:t>
            </a:r>
          </a:p>
          <a:p>
            <a:pPr algn="l">
              <a:lnSpc>
                <a:spcPct val="100000"/>
              </a:lnSpc>
              <a:buNone/>
            </a:pPr>
            <a:endParaRPr lang="pt-PT" sz="2000" dirty="0">
              <a:latin typeface="+mn-lt"/>
            </a:endParaRPr>
          </a:p>
          <a:p>
            <a:pPr algn="l">
              <a:lnSpc>
                <a:spcPct val="100000"/>
              </a:lnSpc>
              <a:buNone/>
            </a:pPr>
            <a:r>
              <a:rPr lang="pt-PT" sz="2000" dirty="0">
                <a:latin typeface="+mn-lt"/>
              </a:rPr>
              <a:t>“…O dinheiro é necessário para levar a cabo os serviços de NA. Sem ele as nossas linhas telefónicas seriam desligadas, não haveria literatura de NA para distribuir, os nossos painéis de H&amp;I não teriam folhetos e os nossos voluntários de IP não poderiam fornecer à comunidade material impresso sobre NA.”</a:t>
            </a:r>
          </a:p>
          <a:p>
            <a:pPr algn="l">
              <a:buNone/>
            </a:pPr>
            <a:endParaRPr lang="pt-PT" sz="2000" dirty="0">
              <a:latin typeface="+mn-lt"/>
            </a:endParaRPr>
          </a:p>
          <a:p>
            <a:pPr algn="l">
              <a:buNone/>
            </a:pPr>
            <a:endParaRPr lang="pt-PT" sz="2000" dirty="0">
              <a:latin typeface="+mn-l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9FD63E-55D0-00E3-0595-6C25720D0E08}"/>
              </a:ext>
            </a:extLst>
          </p:cNvPr>
          <p:cNvSpPr txBox="1"/>
          <p:nvPr/>
        </p:nvSpPr>
        <p:spPr>
          <a:xfrm>
            <a:off x="246750" y="903728"/>
            <a:ext cx="11919626" cy="5563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pt-PT" sz="2400" b="1" dirty="0">
              <a:latin typeface="+mn-lt"/>
            </a:endParaRPr>
          </a:p>
          <a:p>
            <a:pPr algn="l"/>
            <a:r>
              <a:rPr lang="pt-PT" sz="2400" b="1" dirty="0">
                <a:latin typeface="+mn-lt"/>
              </a:rPr>
              <a:t>O IP 24 reforça esta ideia ao afirmar que:</a:t>
            </a:r>
          </a:p>
          <a:p>
            <a:pPr algn="l">
              <a:lnSpc>
                <a:spcPct val="250000"/>
              </a:lnSpc>
            </a:pPr>
            <a:br>
              <a:rPr lang="pt-PT" sz="2400" dirty="0">
                <a:latin typeface="+mn-lt"/>
              </a:rPr>
            </a:br>
            <a:r>
              <a:rPr lang="pt-PT" sz="2400" i="1" dirty="0">
                <a:latin typeface="+mn-lt"/>
              </a:rPr>
              <a:t>"Os membros de NA que vieram antes de nós asseguraram que encontraríamos aqui o nosso lugar (...). Agora, temos a possibilidade e a responsabilidade de dar a outros adictos a oportunidade de ouvir essa mensagem.“</a:t>
            </a:r>
            <a:endParaRPr lang="pt-PT" sz="2800" i="1" dirty="0">
              <a:latin typeface="+mn-lt"/>
            </a:endParaRPr>
          </a:p>
          <a:p>
            <a:pPr algn="l">
              <a:lnSpc>
                <a:spcPct val="150000"/>
              </a:lnSpc>
            </a:pPr>
            <a:endParaRPr lang="pt-PT" sz="2400" i="1" dirty="0">
              <a:latin typeface="+mn-lt"/>
            </a:endParaRPr>
          </a:p>
          <a:p>
            <a:pPr algn="l">
              <a:lnSpc>
                <a:spcPct val="150000"/>
              </a:lnSpc>
            </a:pPr>
            <a:endParaRPr lang="pt-P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6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>
          <a:extLst>
            <a:ext uri="{FF2B5EF4-FFF2-40B4-BE49-F238E27FC236}">
              <a16:creationId xmlns:a16="http://schemas.microsoft.com/office/drawing/2014/main" id="{33703CAE-0635-6A17-3DB1-313AB36A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ACB5DBEC-B574-2123-8EDA-2DC71ADCE4C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5643" y="120085"/>
            <a:ext cx="8714037" cy="52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>
              <a:buNone/>
            </a:pPr>
            <a:r>
              <a:rPr lang="pt-PT" sz="2800" b="1" dirty="0">
                <a:latin typeface="Trebuchet MS" panose="020B0603020202020204" pitchFamily="34" charset="0"/>
              </a:rPr>
              <a:t>Discussão Geral</a:t>
            </a:r>
          </a:p>
        </p:txBody>
      </p: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A2BFBD60-3581-1FCD-68FD-AF5BA82100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1440" y="1535803"/>
            <a:ext cx="11759184" cy="450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4800" i="1" dirty="0">
                <a:latin typeface="Trebuchet MS" panose="020B0603020202020204" pitchFamily="34" charset="0"/>
              </a:rPr>
              <a:t>Que experiências ou desafios já tiveste com a aplicação da 7ª tradição no teu grupo/comité de serviço, e que soluções encontraste? </a:t>
            </a:r>
            <a:endParaRPr lang="pt-PT" sz="4800" dirty="0">
              <a:latin typeface="+mn-lt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D3BB56D8-8E50-FFD9-2631-B69DFCFCE238}"/>
              </a:ext>
            </a:extLst>
          </p:cNvPr>
          <p:cNvSpPr/>
          <p:nvPr/>
        </p:nvSpPr>
        <p:spPr>
          <a:xfrm>
            <a:off x="311091" y="649218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F9001E6D-2DF7-1F32-676A-C18B6269A811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95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AE8D6BD2-0721-225D-5E35-3D35E87D6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A34C0048-8FC2-301E-4038-E00C5B2CC3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29A71B86-1E0F-3B98-9C27-D2735C0694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6187" y="232901"/>
            <a:ext cx="9280187" cy="38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None/>
            </a:pPr>
            <a:r>
              <a:rPr lang="pt-PT" sz="2800" b="1" dirty="0">
                <a:latin typeface="Trebuchet MS" panose="020B0603020202020204" pitchFamily="34" charset="0"/>
              </a:rPr>
              <a:t>5. Reter Fundos em Excesso: Riscos e Consequências</a:t>
            </a: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48EFD3FB-459E-C542-0FC5-C9999767BB8B}"/>
              </a:ext>
            </a:extLst>
          </p:cNvPr>
          <p:cNvSpPr/>
          <p:nvPr/>
        </p:nvSpPr>
        <p:spPr>
          <a:xfrm>
            <a:off x="302710" y="593191"/>
            <a:ext cx="6343262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5;p1">
            <a:extLst>
              <a:ext uri="{FF2B5EF4-FFF2-40B4-BE49-F238E27FC236}">
                <a16:creationId xmlns:a16="http://schemas.microsoft.com/office/drawing/2014/main" id="{A8646549-3962-585F-24D5-AC844777285B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9116568" y="321261"/>
            <a:ext cx="2531478" cy="56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Man Tries Get His Money Stuck Stock Vector (Royalty Free) 2040306479 |  Shutterstock">
            <a:extLst>
              <a:ext uri="{FF2B5EF4-FFF2-40B4-BE49-F238E27FC236}">
                <a16:creationId xmlns:a16="http://schemas.microsoft.com/office/drawing/2014/main" id="{599C58A4-09DD-3F29-A35B-07C886F18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 bwMode="auto">
          <a:xfrm>
            <a:off x="8253862" y="3171639"/>
            <a:ext cx="3843407" cy="20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DD0B1FBC-EF78-D562-E201-30E89E2AED2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6187" y="795429"/>
            <a:ext cx="12192000" cy="546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Por que é que reter dinheiro pode ser um problema?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Desvirtua o propósito do autofinanciamento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O dinheiro de NA pertence à irmandade e deve ser utilizado para cumprir o nosso propósito primordial;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Cria tensão e conflitos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Pode gerar desconfiança e debates internos sobre como o dinheiro deve ser usado;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Impede o crescimento da irmandade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Fundos parados poderiam estar a ser usados para imprimir mais literatura, melhorar a divulgação de NA ou apoiar áreas que enfrentam dificuldades financeiras;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Desvia a atenção do serviço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Em vez de focar-se na partilha da mensagem, os comités podem acabar por gastar tempo a discutir a gestão do dinheiro acumulado.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50000"/>
              </a:lnSpc>
              <a:buNone/>
            </a:pPr>
            <a:endParaRPr lang="pt-PT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506D72F-3D2C-BF32-82DF-E5B26CDFAA5C}"/>
              </a:ext>
            </a:extLst>
          </p:cNvPr>
          <p:cNvSpPr txBox="1"/>
          <p:nvPr/>
        </p:nvSpPr>
        <p:spPr>
          <a:xfrm>
            <a:off x="194553" y="868724"/>
            <a:ext cx="11997447" cy="5940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0800" indent="0" algn="l">
              <a:lnSpc>
                <a:spcPct val="200000"/>
              </a:lnSpc>
            </a:pPr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que é que a literatura nos diz sobre isto?</a:t>
            </a:r>
          </a:p>
          <a:p>
            <a:pPr algn="l">
              <a:lnSpc>
                <a:spcPct val="200000"/>
              </a:lnSpc>
              <a:buNone/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 </a:t>
            </a:r>
            <a:r>
              <a:rPr lang="pt-P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IP 24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destaca:</a:t>
            </a:r>
            <a:b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pt-P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“…enquanto membros, temos o dever de garantir que o dinheiro com o qual contribuímos é utilizado de forma responsável: </a:t>
            </a:r>
          </a:p>
          <a:p>
            <a:pPr algn="l">
              <a:lnSpc>
                <a:spcPct val="200000"/>
              </a:lnSpc>
              <a:buNone/>
            </a:pPr>
            <a:r>
              <a:rPr lang="pt-P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priorizando as nossas necessidades, (…) e encorajando os nossos grupos e comités a não permanecerem na posse de elevadas quantias de dinheiro.“</a:t>
            </a:r>
          </a:p>
          <a:p>
            <a:pPr algn="l">
              <a:lnSpc>
                <a:spcPct val="200000"/>
              </a:lnSpc>
              <a:buNone/>
            </a:pPr>
            <a:endParaRPr lang="pt-PT" sz="2200" i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50800" indent="0" algn="l"/>
            <a:endParaRPr lang="pt-PT" sz="2400" b="1" dirty="0">
              <a:latin typeface="Trebuchet MS" panose="020B0603020202020204" pitchFamily="34" charset="0"/>
            </a:endParaRPr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32815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15530</TotalTime>
  <Words>1492</Words>
  <Application>Microsoft Office PowerPoint</Application>
  <PresentationFormat>Ecrã Panorâmico</PresentationFormat>
  <Paragraphs>136</Paragraphs>
  <Slides>16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3" baseType="lpstr">
      <vt:lpstr>Wingdings</vt:lpstr>
      <vt:lpstr>Corbel</vt:lpstr>
      <vt:lpstr>Century Gothic</vt:lpstr>
      <vt:lpstr>Trebuchet MS</vt:lpstr>
      <vt:lpstr>Arial</vt:lpstr>
      <vt:lpstr>Calibri</vt:lpstr>
      <vt:lpstr>Office Theme</vt:lpstr>
      <vt:lpstr>Apresentação do PowerPoint</vt:lpstr>
      <vt:lpstr>Agenda</vt:lpstr>
      <vt:lpstr>1. Introdução</vt:lpstr>
      <vt:lpstr>2. Princípios Espirituais na Autossustentabilidade</vt:lpstr>
      <vt:lpstr>2. Princípios Espirituais na Autossustentabilidade</vt:lpstr>
      <vt:lpstr>3. O Fluxo de Fundos em NA</vt:lpstr>
      <vt:lpstr>4. O 2º Conceito e a Responsabilidade dos Grupos</vt:lpstr>
      <vt:lpstr>Discussão Geral</vt:lpstr>
      <vt:lpstr>5. Reter Fundos em Excesso: Riscos e Consequências</vt:lpstr>
      <vt:lpstr>6. Como evitar a retenção desnecessária de fundos?</vt:lpstr>
      <vt:lpstr>7. Discussão em pequenos grupos</vt:lpstr>
      <vt:lpstr>7. Discussão em pequenos grupos</vt:lpstr>
      <vt:lpstr>8. Conclusão</vt:lpstr>
      <vt:lpstr>🔹 Mensagem Final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Elizabeth Walsh</dc:creator>
  <cp:lastModifiedBy>gil pereira</cp:lastModifiedBy>
  <cp:revision>111</cp:revision>
  <cp:lastPrinted>2025-04-12T13:41:13Z</cp:lastPrinted>
  <dcterms:created xsi:type="dcterms:W3CDTF">2023-05-14T15:15:13Z</dcterms:created>
  <dcterms:modified xsi:type="dcterms:W3CDTF">2025-10-15T20:04:56Z</dcterms:modified>
</cp:coreProperties>
</file>