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notesMasterIdLst>
    <p:notesMasterId r:id="rId20"/>
  </p:notesMasterIdLst>
  <p:handoutMasterIdLst>
    <p:handoutMasterId r:id="rId21"/>
  </p:handoutMasterIdLst>
  <p:sldIdLst>
    <p:sldId id="314" r:id="rId5"/>
    <p:sldId id="329" r:id="rId6"/>
    <p:sldId id="345" r:id="rId7"/>
    <p:sldId id="344" r:id="rId8"/>
    <p:sldId id="343" r:id="rId9"/>
    <p:sldId id="339" r:id="rId10"/>
    <p:sldId id="322" r:id="rId11"/>
    <p:sldId id="346" r:id="rId12"/>
    <p:sldId id="347" r:id="rId13"/>
    <p:sldId id="328" r:id="rId14"/>
    <p:sldId id="348" r:id="rId15"/>
    <p:sldId id="338" r:id="rId16"/>
    <p:sldId id="342" r:id="rId17"/>
    <p:sldId id="349" r:id="rId18"/>
    <p:sldId id="33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orient="horz" pos="10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3791842-B0E6-5DD6-B566-7D62198CD17D}" name="Anthony Edmondson" initials="AE" userId="S::ae@na.org::a24a3970-cbaf-445d-80bf-aa2dc97baae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7FF"/>
    <a:srgbClr val="D3DDFE"/>
    <a:srgbClr val="D4DDFE"/>
    <a:srgbClr val="D5DEFF"/>
    <a:srgbClr val="DBDCE5"/>
    <a:srgbClr val="F0F1FB"/>
    <a:srgbClr val="DFE1F6"/>
    <a:srgbClr val="EEEFF5"/>
    <a:srgbClr val="DFE1EF"/>
    <a:srgbClr val="A9B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8A4324-811A-740B-875B-297EF6DA4768}" v="2" dt="2025-05-20T16:04:38.145"/>
  </p1510:revLst>
</p1510:revInfo>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11" autoAdjust="0"/>
    <p:restoredTop sz="97559" autoAdjust="0"/>
  </p:normalViewPr>
  <p:slideViewPr>
    <p:cSldViewPr snapToGrid="0">
      <p:cViewPr varScale="1">
        <p:scale>
          <a:sx n="113" d="100"/>
          <a:sy n="113" d="100"/>
        </p:scale>
        <p:origin x="120" y="192"/>
      </p:cViewPr>
      <p:guideLst>
        <p:guide orient="horz" pos="1416"/>
        <p:guide orient="horz" pos="1008"/>
        <p:guide pos="3840"/>
      </p:guideLst>
    </p:cSldViewPr>
  </p:slideViewPr>
  <p:outlineViewPr>
    <p:cViewPr>
      <p:scale>
        <a:sx n="33" d="100"/>
        <a:sy n="33" d="100"/>
      </p:scale>
      <p:origin x="0" y="-10368"/>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2BE22-BCF5-218A-BCDB-9D6463B9A4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36C6B9B-3CD0-9D38-9EB7-8FC9403B85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A62055-8DBD-6042-92AC-66DE479F90DE}" type="datetimeFigureOut">
              <a:rPr lang="en-US" smtClean="0"/>
              <a:t>5/20/2025</a:t>
            </a:fld>
            <a:endParaRPr lang="en-US" dirty="0"/>
          </a:p>
        </p:txBody>
      </p:sp>
      <p:sp>
        <p:nvSpPr>
          <p:cNvPr id="4" name="Footer Placeholder 3">
            <a:extLst>
              <a:ext uri="{FF2B5EF4-FFF2-40B4-BE49-F238E27FC236}">
                <a16:creationId xmlns:a16="http://schemas.microsoft.com/office/drawing/2014/main" id="{7745B14E-D4D7-1E40-CD23-AE797C2368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713512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E50A-AB77-49BE-9076-23C4C8D08BB2}" type="datetimeFigureOut">
              <a:rPr lang="en-US" smtClean="0"/>
              <a:t>5/20/2025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09883-B744-4FDD-8623-D69A66650022}" type="slidenum">
              <a:rPr lang="en-US" smtClean="0"/>
              <a:t>‹#›</a:t>
            </a:fld>
            <a:endParaRPr lang="en-US" dirty="0"/>
          </a:p>
        </p:txBody>
      </p:sp>
    </p:spTree>
    <p:extLst>
      <p:ext uri="{BB962C8B-B14F-4D97-AF65-F5344CB8AC3E}">
        <p14:creationId xmlns:p14="http://schemas.microsoft.com/office/powerpoint/2010/main" val="142764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a:t>
            </a:fld>
            <a:endParaRPr lang="en-US" dirty="0"/>
          </a:p>
        </p:txBody>
      </p:sp>
    </p:spTree>
    <p:extLst>
      <p:ext uri="{BB962C8B-B14F-4D97-AF65-F5344CB8AC3E}">
        <p14:creationId xmlns:p14="http://schemas.microsoft.com/office/powerpoint/2010/main" val="265202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10</a:t>
            </a:fld>
            <a:endParaRPr lang="en-US" dirty="0"/>
          </a:p>
        </p:txBody>
      </p:sp>
    </p:spTree>
    <p:extLst>
      <p:ext uri="{BB962C8B-B14F-4D97-AF65-F5344CB8AC3E}">
        <p14:creationId xmlns:p14="http://schemas.microsoft.com/office/powerpoint/2010/main" val="460106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B5D9B-2D3C-0B0B-9904-4284E8157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0BC84B-85D5-724A-4ABD-3990874829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6E4B1F-61B2-9438-6739-0A6C3931BB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524E26-429F-529A-1144-C4538583F706}"/>
              </a:ext>
            </a:extLst>
          </p:cNvPr>
          <p:cNvSpPr>
            <a:spLocks noGrp="1"/>
          </p:cNvSpPr>
          <p:nvPr>
            <p:ph type="sldNum" sz="quarter" idx="5"/>
          </p:nvPr>
        </p:nvSpPr>
        <p:spPr/>
        <p:txBody>
          <a:bodyPr/>
          <a:lstStyle/>
          <a:p>
            <a:fld id="{96E09883-B744-4FDD-8623-D69A66650022}" type="slidenum">
              <a:rPr lang="en-US" smtClean="0"/>
              <a:t>11</a:t>
            </a:fld>
            <a:endParaRPr lang="en-US" dirty="0"/>
          </a:p>
        </p:txBody>
      </p:sp>
    </p:spTree>
    <p:extLst>
      <p:ext uri="{BB962C8B-B14F-4D97-AF65-F5344CB8AC3E}">
        <p14:creationId xmlns:p14="http://schemas.microsoft.com/office/powerpoint/2010/main" val="1378441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12</a:t>
            </a:fld>
            <a:endParaRPr lang="en-US" dirty="0"/>
          </a:p>
        </p:txBody>
      </p:sp>
    </p:spTree>
    <p:extLst>
      <p:ext uri="{BB962C8B-B14F-4D97-AF65-F5344CB8AC3E}">
        <p14:creationId xmlns:p14="http://schemas.microsoft.com/office/powerpoint/2010/main" val="1483384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13</a:t>
            </a:fld>
            <a:endParaRPr lang="en-US" dirty="0"/>
          </a:p>
        </p:txBody>
      </p:sp>
    </p:spTree>
    <p:extLst>
      <p:ext uri="{BB962C8B-B14F-4D97-AF65-F5344CB8AC3E}">
        <p14:creationId xmlns:p14="http://schemas.microsoft.com/office/powerpoint/2010/main" val="1927057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81A4B-2F5D-AB50-E835-6D6F316E00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2C428E-5B17-4819-AA17-BA26DC39EB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74BD0E-8883-A20A-9ECD-4334F35D85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57E2FE-86EB-1306-97E2-40C1E210333A}"/>
              </a:ext>
            </a:extLst>
          </p:cNvPr>
          <p:cNvSpPr>
            <a:spLocks noGrp="1"/>
          </p:cNvSpPr>
          <p:nvPr>
            <p:ph type="sldNum" sz="quarter" idx="5"/>
          </p:nvPr>
        </p:nvSpPr>
        <p:spPr/>
        <p:txBody>
          <a:bodyPr/>
          <a:lstStyle/>
          <a:p>
            <a:fld id="{96E09883-B744-4FDD-8623-D69A66650022}" type="slidenum">
              <a:rPr lang="en-US" smtClean="0"/>
              <a:t>14</a:t>
            </a:fld>
            <a:endParaRPr lang="en-US" dirty="0"/>
          </a:p>
        </p:txBody>
      </p:sp>
    </p:spTree>
    <p:extLst>
      <p:ext uri="{BB962C8B-B14F-4D97-AF65-F5344CB8AC3E}">
        <p14:creationId xmlns:p14="http://schemas.microsoft.com/office/powerpoint/2010/main" val="1683514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15</a:t>
            </a:fld>
            <a:endParaRPr lang="en-US" dirty="0"/>
          </a:p>
        </p:txBody>
      </p:sp>
    </p:spTree>
    <p:extLst>
      <p:ext uri="{BB962C8B-B14F-4D97-AF65-F5344CB8AC3E}">
        <p14:creationId xmlns:p14="http://schemas.microsoft.com/office/powerpoint/2010/main" val="257076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2</a:t>
            </a:fld>
            <a:endParaRPr lang="en-US" dirty="0"/>
          </a:p>
        </p:txBody>
      </p:sp>
    </p:spTree>
    <p:extLst>
      <p:ext uri="{BB962C8B-B14F-4D97-AF65-F5344CB8AC3E}">
        <p14:creationId xmlns:p14="http://schemas.microsoft.com/office/powerpoint/2010/main" val="3341551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EC1D8-4A25-AF9B-F655-22FDC46739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3E568E-1B82-2F56-0114-6F83157844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B9031D-3046-5B8A-42BB-A0C9DE1519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B38D2A-ED38-BC9D-15B1-E70D9800D17B}"/>
              </a:ext>
            </a:extLst>
          </p:cNvPr>
          <p:cNvSpPr>
            <a:spLocks noGrp="1"/>
          </p:cNvSpPr>
          <p:nvPr>
            <p:ph type="sldNum" sz="quarter" idx="5"/>
          </p:nvPr>
        </p:nvSpPr>
        <p:spPr/>
        <p:txBody>
          <a:bodyPr/>
          <a:lstStyle/>
          <a:p>
            <a:fld id="{96E09883-B744-4FDD-8623-D69A66650022}" type="slidenum">
              <a:rPr lang="en-US" smtClean="0"/>
              <a:t>3</a:t>
            </a:fld>
            <a:endParaRPr lang="en-US" dirty="0"/>
          </a:p>
        </p:txBody>
      </p:sp>
    </p:spTree>
    <p:extLst>
      <p:ext uri="{BB962C8B-B14F-4D97-AF65-F5344CB8AC3E}">
        <p14:creationId xmlns:p14="http://schemas.microsoft.com/office/powerpoint/2010/main" val="140946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6A080-0A32-E646-6F67-229C480D45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66A199-34E0-6228-6D6C-D148418390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9AA6A9-9FA8-C5CB-2F61-1578F7D410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A6E8BE-1751-E84F-736D-4E7FF15F6FD7}"/>
              </a:ext>
            </a:extLst>
          </p:cNvPr>
          <p:cNvSpPr>
            <a:spLocks noGrp="1"/>
          </p:cNvSpPr>
          <p:nvPr>
            <p:ph type="sldNum" sz="quarter" idx="5"/>
          </p:nvPr>
        </p:nvSpPr>
        <p:spPr/>
        <p:txBody>
          <a:bodyPr/>
          <a:lstStyle/>
          <a:p>
            <a:fld id="{96E09883-B744-4FDD-8623-D69A66650022}" type="slidenum">
              <a:rPr lang="en-US" smtClean="0"/>
              <a:t>4</a:t>
            </a:fld>
            <a:endParaRPr lang="en-US" dirty="0"/>
          </a:p>
        </p:txBody>
      </p:sp>
    </p:spTree>
    <p:extLst>
      <p:ext uri="{BB962C8B-B14F-4D97-AF65-F5344CB8AC3E}">
        <p14:creationId xmlns:p14="http://schemas.microsoft.com/office/powerpoint/2010/main" val="4087021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5</a:t>
            </a:fld>
            <a:endParaRPr lang="en-US" dirty="0"/>
          </a:p>
        </p:txBody>
      </p:sp>
    </p:spTree>
    <p:extLst>
      <p:ext uri="{BB962C8B-B14F-4D97-AF65-F5344CB8AC3E}">
        <p14:creationId xmlns:p14="http://schemas.microsoft.com/office/powerpoint/2010/main" val="89682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6</a:t>
            </a:fld>
            <a:endParaRPr lang="en-US" dirty="0"/>
          </a:p>
        </p:txBody>
      </p:sp>
    </p:spTree>
    <p:extLst>
      <p:ext uri="{BB962C8B-B14F-4D97-AF65-F5344CB8AC3E}">
        <p14:creationId xmlns:p14="http://schemas.microsoft.com/office/powerpoint/2010/main" val="3748998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E09883-B744-4FDD-8623-D69A66650022}" type="slidenum">
              <a:rPr lang="en-US" smtClean="0"/>
              <a:t>7</a:t>
            </a:fld>
            <a:endParaRPr lang="en-US" dirty="0"/>
          </a:p>
        </p:txBody>
      </p:sp>
    </p:spTree>
    <p:extLst>
      <p:ext uri="{BB962C8B-B14F-4D97-AF65-F5344CB8AC3E}">
        <p14:creationId xmlns:p14="http://schemas.microsoft.com/office/powerpoint/2010/main" val="1703823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44C51-664C-FC45-E74F-BE85CEB51D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685AEF-BE5C-C4CE-386D-36B8495910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594DC7-299F-43DD-2E2D-5EFE5AAD69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FC3232-3CD8-F542-851C-A6A4E3F5074B}"/>
              </a:ext>
            </a:extLst>
          </p:cNvPr>
          <p:cNvSpPr>
            <a:spLocks noGrp="1"/>
          </p:cNvSpPr>
          <p:nvPr>
            <p:ph type="sldNum" sz="quarter" idx="5"/>
          </p:nvPr>
        </p:nvSpPr>
        <p:spPr/>
        <p:txBody>
          <a:bodyPr/>
          <a:lstStyle/>
          <a:p>
            <a:fld id="{96E09883-B744-4FDD-8623-D69A66650022}" type="slidenum">
              <a:rPr lang="en-US" smtClean="0"/>
              <a:t>8</a:t>
            </a:fld>
            <a:endParaRPr lang="en-US" dirty="0"/>
          </a:p>
        </p:txBody>
      </p:sp>
    </p:spTree>
    <p:extLst>
      <p:ext uri="{BB962C8B-B14F-4D97-AF65-F5344CB8AC3E}">
        <p14:creationId xmlns:p14="http://schemas.microsoft.com/office/powerpoint/2010/main" val="4177832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7FC26-15DA-0E39-F5E3-8DFCFDCAA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69E6F1-DDDF-B584-B79F-7D3871687F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C257EE-FF4F-63D7-010A-688038D648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343E18-4400-E96E-2AFA-A40FAD0FDC6A}"/>
              </a:ext>
            </a:extLst>
          </p:cNvPr>
          <p:cNvSpPr>
            <a:spLocks noGrp="1"/>
          </p:cNvSpPr>
          <p:nvPr>
            <p:ph type="sldNum" sz="quarter" idx="5"/>
          </p:nvPr>
        </p:nvSpPr>
        <p:spPr/>
        <p:txBody>
          <a:bodyPr/>
          <a:lstStyle/>
          <a:p>
            <a:fld id="{96E09883-B744-4FDD-8623-D69A66650022}" type="slidenum">
              <a:rPr lang="en-US" smtClean="0"/>
              <a:t>9</a:t>
            </a:fld>
            <a:endParaRPr lang="en-US" dirty="0"/>
          </a:p>
        </p:txBody>
      </p:sp>
    </p:spTree>
    <p:extLst>
      <p:ext uri="{BB962C8B-B14F-4D97-AF65-F5344CB8AC3E}">
        <p14:creationId xmlns:p14="http://schemas.microsoft.com/office/powerpoint/2010/main" val="598640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11185" y="629469"/>
            <a:ext cx="8961120" cy="5599062"/>
          </a:xfrm>
        </p:spPr>
        <p:txBody>
          <a:bodyPr lIns="0" tIns="0" rIns="0" bIns="0" anchor="ctr">
            <a:noAutofit/>
          </a:bodyPr>
          <a:lstStyle>
            <a:lvl1pPr marL="0" algn="l">
              <a:lnSpc>
                <a:spcPct val="80000"/>
              </a:lnSpc>
              <a:spcBef>
                <a:spcPts val="0"/>
              </a:spcBef>
              <a:spcAft>
                <a:spcPts val="0"/>
              </a:spcAft>
              <a:defRPr sz="7000"/>
            </a:lvl1pPr>
          </a:lstStyle>
          <a:p>
            <a:r>
              <a:rPr lang="en-US" dirty="0"/>
              <a:t>Click to add title</a:t>
            </a:r>
          </a:p>
        </p:txBody>
      </p:sp>
      <p:sp>
        <p:nvSpPr>
          <p:cNvPr id="6" name="Freeform 5">
            <a:extLst>
              <a:ext uri="{FF2B5EF4-FFF2-40B4-BE49-F238E27FC236}">
                <a16:creationId xmlns:a16="http://schemas.microsoft.com/office/drawing/2014/main" id="{CA65DB93-2357-6899-3DDD-DC79C877ADA2}"/>
              </a:ext>
              <a:ext uri="{C183D7F6-B498-43B3-948B-1728B52AA6E4}">
                <adec:decorative xmlns:adec="http://schemas.microsoft.com/office/drawing/2017/decorative" val="1"/>
              </a:ext>
            </a:extLst>
          </p:cNvPr>
          <p:cNvSpPr/>
          <p:nvPr userDrawn="1"/>
        </p:nvSpPr>
        <p:spPr>
          <a:xfrm>
            <a:off x="9939395" y="5801722"/>
            <a:ext cx="2115210" cy="1056278"/>
          </a:xfrm>
          <a:custGeom>
            <a:avLst/>
            <a:gdLst>
              <a:gd name="connsiteX0" fmla="*/ 1057605 w 2115210"/>
              <a:gd name="connsiteY0" fmla="*/ 0 h 1056278"/>
              <a:gd name="connsiteX1" fmla="*/ 2109820 w 2115210"/>
              <a:gd name="connsiteY1" fmla="*/ 949535 h 1056278"/>
              <a:gd name="connsiteX2" fmla="*/ 2115210 w 2115210"/>
              <a:gd name="connsiteY2" fmla="*/ 1056278 h 1056278"/>
              <a:gd name="connsiteX3" fmla="*/ 0 w 2115210"/>
              <a:gd name="connsiteY3" fmla="*/ 1056278 h 1056278"/>
              <a:gd name="connsiteX4" fmla="*/ 5390 w 2115210"/>
              <a:gd name="connsiteY4" fmla="*/ 949535 h 1056278"/>
              <a:gd name="connsiteX5" fmla="*/ 1057605 w 2115210"/>
              <a:gd name="connsiteY5" fmla="*/ 0 h 10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5210" h="1056278">
                <a:moveTo>
                  <a:pt x="1057605" y="0"/>
                </a:moveTo>
                <a:cubicBezTo>
                  <a:pt x="1605234" y="0"/>
                  <a:pt x="2055657" y="416196"/>
                  <a:pt x="2109820" y="949535"/>
                </a:cubicBezTo>
                <a:lnTo>
                  <a:pt x="2115210" y="1056278"/>
                </a:lnTo>
                <a:lnTo>
                  <a:pt x="0" y="1056278"/>
                </a:lnTo>
                <a:lnTo>
                  <a:pt x="5390" y="949535"/>
                </a:lnTo>
                <a:cubicBezTo>
                  <a:pt x="59553" y="416196"/>
                  <a:pt x="509976" y="0"/>
                  <a:pt x="1057605" y="0"/>
                </a:cubicBezTo>
                <a:close/>
              </a:path>
            </a:pathLst>
          </a:cu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 name="Object 1">
            <a:extLst>
              <a:ext uri="{FF2B5EF4-FFF2-40B4-BE49-F238E27FC236}">
                <a16:creationId xmlns:a16="http://schemas.microsoft.com/office/drawing/2014/main" id="{056E6431-5C32-6197-AA1B-3763794313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09714" y="0"/>
            <a:ext cx="1574573" cy="3954463"/>
          </a:xfrm>
          <a:prstGeom prst="rect">
            <a:avLst/>
          </a:prstGeom>
        </p:spPr>
      </p:pic>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accent3"/>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D978EB2-1AE7-BB87-954B-F3DBF5080553}"/>
              </a:ext>
            </a:extLst>
          </p:cNvPr>
          <p:cNvSpPr>
            <a:spLocks noGrp="1"/>
          </p:cNvSpPr>
          <p:nvPr>
            <p:ph type="title" hasCustomPrompt="1"/>
          </p:nvPr>
        </p:nvSpPr>
        <p:spPr>
          <a:xfrm>
            <a:off x="811184" y="621973"/>
            <a:ext cx="10569634" cy="1801793"/>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1406BDC3-2B84-117A-BF71-A331C1DD6BCB}"/>
              </a:ext>
            </a:extLst>
          </p:cNvPr>
          <p:cNvSpPr>
            <a:spLocks noGrp="1"/>
          </p:cNvSpPr>
          <p:nvPr>
            <p:ph sz="quarter" idx="26" hasCustomPrompt="1"/>
          </p:nvPr>
        </p:nvSpPr>
        <p:spPr>
          <a:xfrm>
            <a:off x="811183" y="2796209"/>
            <a:ext cx="3657598" cy="3147392"/>
          </a:xfrm>
        </p:spPr>
        <p:txBody>
          <a:bodyPr lIns="0" tIns="0" rIns="0" bIns="0"/>
          <a:lstStyle>
            <a:lvl1pPr marL="285750" indent="-285750">
              <a:buFont typeface="Arial" panose="020B0604020202020204" pitchFamily="34" charset="0"/>
              <a:buChar char="•"/>
              <a:defRPr sz="1800"/>
            </a:lvl1pPr>
            <a:lvl2pPr marL="411480">
              <a:defRPr sz="1600"/>
            </a:lvl2pPr>
            <a:lvl3pPr marL="685800">
              <a:defRPr sz="1400"/>
            </a:lvl3pPr>
            <a:lvl4pPr marL="1051560">
              <a:defRPr sz="1200"/>
            </a:lvl4pPr>
            <a:lvl5pPr marL="1417320">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Placeholder 4">
            <a:extLst>
              <a:ext uri="{FF2B5EF4-FFF2-40B4-BE49-F238E27FC236}">
                <a16:creationId xmlns:a16="http://schemas.microsoft.com/office/drawing/2014/main" id="{4D2A92BD-8372-F61F-9551-6FA12079139B}"/>
              </a:ext>
            </a:extLst>
          </p:cNvPr>
          <p:cNvSpPr>
            <a:spLocks noGrp="1"/>
          </p:cNvSpPr>
          <p:nvPr>
            <p:ph type="tbl" sz="quarter" idx="28" hasCustomPrompt="1"/>
          </p:nvPr>
        </p:nvSpPr>
        <p:spPr>
          <a:xfrm>
            <a:off x="4902200" y="2795588"/>
            <a:ext cx="6478617" cy="3148012"/>
          </a:xfrm>
        </p:spPr>
        <p:txBody>
          <a:bodyPr/>
          <a:lstStyle>
            <a:lvl1pPr>
              <a:defRPr/>
            </a:lvl1pPr>
          </a:lstStyle>
          <a:p>
            <a:r>
              <a:rPr lang="en-US" dirty="0"/>
              <a:t>Click icon to insert table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166183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3"/>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9EF52E1-6F3C-5D9B-32DC-A156BDDE283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647" b="86709"/>
          <a:stretch/>
        </p:blipFill>
        <p:spPr>
          <a:xfrm>
            <a:off x="-1" y="5946505"/>
            <a:ext cx="5304866" cy="911495"/>
          </a:xfrm>
          <a:custGeom>
            <a:avLst/>
            <a:gdLst>
              <a:gd name="connsiteX0" fmla="*/ 0 w 5304866"/>
              <a:gd name="connsiteY0" fmla="*/ 0 h 1912980"/>
              <a:gd name="connsiteX1" fmla="*/ 5304866 w 5304866"/>
              <a:gd name="connsiteY1" fmla="*/ 0 h 1912980"/>
              <a:gd name="connsiteX2" fmla="*/ 5304866 w 5304866"/>
              <a:gd name="connsiteY2" fmla="*/ 1912980 h 1912980"/>
              <a:gd name="connsiteX3" fmla="*/ 5304865 w 5304866"/>
              <a:gd name="connsiteY3" fmla="*/ 1912980 h 1912980"/>
              <a:gd name="connsiteX4" fmla="*/ 0 w 5304866"/>
              <a:gd name="connsiteY4" fmla="*/ 1912980 h 19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866" h="1912980">
                <a:moveTo>
                  <a:pt x="0" y="0"/>
                </a:moveTo>
                <a:lnTo>
                  <a:pt x="5304866" y="0"/>
                </a:lnTo>
                <a:lnTo>
                  <a:pt x="5304866" y="1912980"/>
                </a:lnTo>
                <a:lnTo>
                  <a:pt x="5304865" y="1912980"/>
                </a:lnTo>
                <a:lnTo>
                  <a:pt x="0" y="1912980"/>
                </a:lnTo>
                <a:close/>
              </a:path>
            </a:pathLst>
          </a:custGeom>
        </p:spPr>
      </p:pic>
      <p:sp>
        <p:nvSpPr>
          <p:cNvPr id="9" name="Freeform 8">
            <a:extLst>
              <a:ext uri="{FF2B5EF4-FFF2-40B4-BE49-F238E27FC236}">
                <a16:creationId xmlns:a16="http://schemas.microsoft.com/office/drawing/2014/main" id="{4510996E-0672-63AB-DCBF-25B251B22899}"/>
              </a:ext>
              <a:ext uri="{C183D7F6-B498-43B3-948B-1728B52AA6E4}">
                <adec:decorative xmlns:adec="http://schemas.microsoft.com/office/drawing/2017/decorative" val="1"/>
              </a:ext>
            </a:extLst>
          </p:cNvPr>
          <p:cNvSpPr/>
          <p:nvPr userDrawn="1"/>
        </p:nvSpPr>
        <p:spPr>
          <a:xfrm>
            <a:off x="10497680" y="0"/>
            <a:ext cx="1694321" cy="2692400"/>
          </a:xfrm>
          <a:custGeom>
            <a:avLst/>
            <a:gdLst>
              <a:gd name="connsiteX0" fmla="*/ 1346200 w 1694321"/>
              <a:gd name="connsiteY0" fmla="*/ 0 h 2692400"/>
              <a:gd name="connsiteX1" fmla="*/ 1617506 w 1694321"/>
              <a:gd name="connsiteY1" fmla="*/ 27350 h 2692400"/>
              <a:gd name="connsiteX2" fmla="*/ 1694321 w 1694321"/>
              <a:gd name="connsiteY2" fmla="*/ 47101 h 2692400"/>
              <a:gd name="connsiteX3" fmla="*/ 1694321 w 1694321"/>
              <a:gd name="connsiteY3" fmla="*/ 528114 h 2692400"/>
              <a:gd name="connsiteX4" fmla="*/ 1692265 w 1694321"/>
              <a:gd name="connsiteY4" fmla="*/ 526998 h 2692400"/>
              <a:gd name="connsiteX5" fmla="*/ 1346199 w 1694321"/>
              <a:gd name="connsiteY5" fmla="*/ 457130 h 2692400"/>
              <a:gd name="connsiteX6" fmla="*/ 457130 w 1694321"/>
              <a:gd name="connsiteY6" fmla="*/ 1346199 h 2692400"/>
              <a:gd name="connsiteX7" fmla="*/ 1346199 w 1694321"/>
              <a:gd name="connsiteY7" fmla="*/ 2235268 h 2692400"/>
              <a:gd name="connsiteX8" fmla="*/ 1692265 w 1694321"/>
              <a:gd name="connsiteY8" fmla="*/ 2165401 h 2692400"/>
              <a:gd name="connsiteX9" fmla="*/ 1694321 w 1694321"/>
              <a:gd name="connsiteY9" fmla="*/ 2164285 h 2692400"/>
              <a:gd name="connsiteX10" fmla="*/ 1694321 w 1694321"/>
              <a:gd name="connsiteY10" fmla="*/ 2645299 h 2692400"/>
              <a:gd name="connsiteX11" fmla="*/ 1617506 w 1694321"/>
              <a:gd name="connsiteY11" fmla="*/ 2665050 h 2692400"/>
              <a:gd name="connsiteX12" fmla="*/ 1346200 w 1694321"/>
              <a:gd name="connsiteY12" fmla="*/ 2692400 h 2692400"/>
              <a:gd name="connsiteX13" fmla="*/ 0 w 1694321"/>
              <a:gd name="connsiteY13" fmla="*/ 1346200 h 2692400"/>
              <a:gd name="connsiteX14" fmla="*/ 1346200 w 1694321"/>
              <a:gd name="connsiteY1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4321" h="2692400">
                <a:moveTo>
                  <a:pt x="1346200" y="0"/>
                </a:moveTo>
                <a:cubicBezTo>
                  <a:pt x="1439136" y="0"/>
                  <a:pt x="1529872" y="9417"/>
                  <a:pt x="1617506" y="27350"/>
                </a:cubicBezTo>
                <a:lnTo>
                  <a:pt x="1694321" y="47101"/>
                </a:lnTo>
                <a:lnTo>
                  <a:pt x="1694321" y="528114"/>
                </a:lnTo>
                <a:lnTo>
                  <a:pt x="1692265" y="526998"/>
                </a:lnTo>
                <a:cubicBezTo>
                  <a:pt x="1585898" y="482008"/>
                  <a:pt x="1468954" y="457130"/>
                  <a:pt x="1346199" y="457130"/>
                </a:cubicBezTo>
                <a:cubicBezTo>
                  <a:pt x="855180" y="457130"/>
                  <a:pt x="457130" y="855180"/>
                  <a:pt x="457130" y="1346199"/>
                </a:cubicBezTo>
                <a:cubicBezTo>
                  <a:pt x="457130" y="1837218"/>
                  <a:pt x="855180" y="2235268"/>
                  <a:pt x="1346199" y="2235268"/>
                </a:cubicBezTo>
                <a:cubicBezTo>
                  <a:pt x="1468954" y="2235268"/>
                  <a:pt x="1585898" y="2210390"/>
                  <a:pt x="1692265" y="2165401"/>
                </a:cubicBezTo>
                <a:lnTo>
                  <a:pt x="1694321" y="2164285"/>
                </a:lnTo>
                <a:lnTo>
                  <a:pt x="1694321" y="2645299"/>
                </a:lnTo>
                <a:lnTo>
                  <a:pt x="1617506" y="2665050"/>
                </a:lnTo>
                <a:cubicBezTo>
                  <a:pt x="1529872" y="2682983"/>
                  <a:pt x="1439136" y="2692400"/>
                  <a:pt x="1346200" y="2692400"/>
                </a:cubicBezTo>
                <a:cubicBezTo>
                  <a:pt x="602714" y="2692400"/>
                  <a:pt x="0" y="2089686"/>
                  <a:pt x="0" y="1346200"/>
                </a:cubicBezTo>
                <a:cubicBezTo>
                  <a:pt x="0" y="602714"/>
                  <a:pt x="602714" y="0"/>
                  <a:pt x="1346200" y="0"/>
                </a:cubicBezTo>
                <a:close/>
              </a:path>
            </a:pathLst>
          </a:cu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1185" y="621972"/>
            <a:ext cx="6400800"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5DE2B4D4-87FA-ACC4-A0FD-E98B07CE9852}"/>
              </a:ext>
            </a:extLst>
          </p:cNvPr>
          <p:cNvSpPr>
            <a:spLocks noGrp="1"/>
          </p:cNvSpPr>
          <p:nvPr>
            <p:ph sz="quarter" idx="26" hasCustomPrompt="1"/>
          </p:nvPr>
        </p:nvSpPr>
        <p:spPr>
          <a:xfrm>
            <a:off x="811185" y="3067050"/>
            <a:ext cx="6400800" cy="3048000"/>
          </a:xfrm>
        </p:spPr>
        <p:txBody>
          <a:bodyPr lIns="0" tIns="0" rIns="0" bIns="0"/>
          <a:lstStyle>
            <a:lvl1pPr marL="0" indent="0">
              <a:buNone/>
              <a:defRPr sz="1800"/>
            </a:lvl1pPr>
            <a:lvl2pPr marL="411480">
              <a:defRPr sz="1800"/>
            </a:lvl2pPr>
            <a:lvl3pPr marL="685800">
              <a:defRPr sz="1800"/>
            </a:lvl3pPr>
            <a:lvl4pPr marL="1051560">
              <a:defRPr sz="1800"/>
            </a:lvl4pPr>
            <a:lvl5pPr marL="1417320">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4A58F85D-7A7F-3D36-8C6A-6589D66D2AFD}"/>
              </a:ext>
            </a:extLst>
          </p:cNvPr>
          <p:cNvSpPr>
            <a:spLocks noGrp="1"/>
          </p:cNvSpPr>
          <p:nvPr>
            <p:ph sz="quarter" idx="27" hasCustomPrompt="1"/>
          </p:nvPr>
        </p:nvSpPr>
        <p:spPr>
          <a:xfrm>
            <a:off x="7861300" y="3067050"/>
            <a:ext cx="3519515" cy="3048000"/>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165860" indent="-342900">
              <a:buFont typeface="+mj-lt"/>
              <a:buAutoNum type="alphaLcPeriod"/>
              <a:defRPr sz="1800"/>
            </a:lvl4pPr>
            <a:lvl5pPr marL="1531620" indent="-34290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7694533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67254"/>
          <a:stretch>
            <a:fillRect/>
          </a:stretch>
        </p:blipFill>
        <p:spPr>
          <a:xfrm>
            <a:off x="0" y="4612248"/>
            <a:ext cx="3769950" cy="2245753"/>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p:nvPr>
        </p:nvSpPr>
        <p:spPr>
          <a:xfrm>
            <a:off x="811184" y="621973"/>
            <a:ext cx="7309086" cy="1828800"/>
          </a:xfrm>
        </p:spPr>
        <p:txBody>
          <a:bodyPr lIns="0" tIns="0" rIns="0" bIns="0">
            <a:noAutofit/>
          </a:bodyPr>
          <a:lstStyle/>
          <a:p>
            <a:r>
              <a:rPr lang="en-US"/>
              <a:t>Click to edit Master title style</a:t>
            </a:r>
            <a:endParaRPr lang="en-US" dirty="0"/>
          </a:p>
        </p:txBody>
      </p:sp>
      <p:sp>
        <p:nvSpPr>
          <p:cNvPr id="5" name="Table Placeholder 4">
            <a:extLst>
              <a:ext uri="{FF2B5EF4-FFF2-40B4-BE49-F238E27FC236}">
                <a16:creationId xmlns:a16="http://schemas.microsoft.com/office/drawing/2014/main" id="{3E0C7AAD-1535-12DC-133E-2253BF501721}"/>
              </a:ext>
            </a:extLst>
          </p:cNvPr>
          <p:cNvSpPr>
            <a:spLocks noGrp="1"/>
          </p:cNvSpPr>
          <p:nvPr>
            <p:ph type="tbl" sz="quarter" idx="12" hasCustomPrompt="1"/>
          </p:nvPr>
        </p:nvSpPr>
        <p:spPr>
          <a:xfrm>
            <a:off x="811183" y="2757488"/>
            <a:ext cx="10548967" cy="3399964"/>
          </a:xfrm>
        </p:spPr>
        <p:txBody>
          <a:bodyPr/>
          <a:lstStyle/>
          <a:p>
            <a:r>
              <a:rPr lang="en-US" dirty="0"/>
              <a:t>Click icon to insert table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3697493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accent3"/>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8AC6985-AA41-BCAE-CEDF-E736D973B5FF}"/>
              </a:ext>
            </a:extLst>
          </p:cNvPr>
          <p:cNvSpPr>
            <a:spLocks noGrp="1"/>
          </p:cNvSpPr>
          <p:nvPr>
            <p:ph type="ctrTitle"/>
          </p:nvPr>
        </p:nvSpPr>
        <p:spPr>
          <a:xfrm>
            <a:off x="811184" y="612647"/>
            <a:ext cx="10002589" cy="3657600"/>
          </a:xfrm>
        </p:spPr>
        <p:txBody>
          <a:bodyPr lIns="0" tIns="0" rIns="0" bIns="0" anchor="b">
            <a:noAutofit/>
          </a:bodyPr>
          <a:lstStyle>
            <a:lvl1pPr marL="0" algn="l">
              <a:lnSpc>
                <a:spcPct val="90000"/>
              </a:lnSpc>
              <a:spcBef>
                <a:spcPts val="0"/>
              </a:spcBef>
              <a:spcAft>
                <a:spcPts val="0"/>
              </a:spcAft>
              <a:defRPr sz="70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id="{A7B85660-94E4-85D1-95CA-415513A0355F}"/>
              </a:ext>
            </a:extLst>
          </p:cNvPr>
          <p:cNvSpPr>
            <a:spLocks noGrp="1"/>
          </p:cNvSpPr>
          <p:nvPr>
            <p:ph type="subTitle" idx="1" hasCustomPrompt="1"/>
          </p:nvPr>
        </p:nvSpPr>
        <p:spPr>
          <a:xfrm>
            <a:off x="811185" y="4724033"/>
            <a:ext cx="7000972" cy="1709423"/>
          </a:xfrm>
        </p:spPr>
        <p:txBody>
          <a:bodyPr lIns="0" tIns="0" rIns="0" bIns="0">
            <a:noAutofit/>
          </a:bodyPr>
          <a:lstStyle>
            <a:lvl1pPr marL="0" indent="0" algn="l">
              <a:buNone/>
              <a:defRPr sz="2400" b="1" i="0">
                <a:solidFill>
                  <a:schemeClr val="accent4"/>
                </a:solidFill>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3" name="Freeform 11">
            <a:extLst>
              <a:ext uri="{FF2B5EF4-FFF2-40B4-BE49-F238E27FC236}">
                <a16:creationId xmlns:a16="http://schemas.microsoft.com/office/drawing/2014/main" id="{41AAE8D5-8E6A-7CBE-9018-DD8F3493D049}"/>
              </a:ext>
            </a:extLst>
          </p:cNvPr>
          <p:cNvSpPr/>
          <p:nvPr/>
        </p:nvSpPr>
        <p:spPr>
          <a:xfrm rot="10800000">
            <a:off x="9830265" y="4724034"/>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2">
            <a:extLst>
              <a:ext uri="{FF2B5EF4-FFF2-40B4-BE49-F238E27FC236}">
                <a16:creationId xmlns:a16="http://schemas.microsoft.com/office/drawing/2014/main" id="{C694532E-B147-38A2-55EE-24483385016A}"/>
              </a:ext>
            </a:extLst>
          </p:cNvPr>
          <p:cNvSpPr/>
          <p:nvPr/>
        </p:nvSpPr>
        <p:spPr>
          <a:xfrm rot="10800000">
            <a:off x="9829617" y="5778182"/>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Graphic 4">
            <a:extLst>
              <a:ext uri="{FF2B5EF4-FFF2-40B4-BE49-F238E27FC236}">
                <a16:creationId xmlns:a16="http://schemas.microsoft.com/office/drawing/2014/main" id="{114B3BE5-2D39-542C-00BB-A940C568E4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a:off x="7717670" y="0"/>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Tree>
    <p:extLst>
      <p:ext uri="{BB962C8B-B14F-4D97-AF65-F5344CB8AC3E}">
        <p14:creationId xmlns:p14="http://schemas.microsoft.com/office/powerpoint/2010/main" val="2988813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545" b="0" i="0">
                <a:solidFill>
                  <a:schemeClr val="tx1"/>
                </a:solidFill>
                <a:latin typeface="Calibri"/>
                <a:cs typeface="Calibri"/>
              </a:defRPr>
            </a:lvl1pPr>
          </a:lstStyle>
          <a:p>
            <a:pPr marL="8659">
              <a:lnSpc>
                <a:spcPts val="600"/>
              </a:lnSpc>
            </a:pPr>
            <a:r>
              <a:rPr dirty="0"/>
              <a:t>Content</a:t>
            </a:r>
            <a:r>
              <a:rPr spc="51" dirty="0"/>
              <a:t> </a:t>
            </a:r>
            <a:r>
              <a:rPr dirty="0"/>
              <a:t>Licensing</a:t>
            </a:r>
            <a:r>
              <a:rPr spc="51" dirty="0"/>
              <a:t> </a:t>
            </a:r>
            <a:r>
              <a:rPr dirty="0"/>
              <a:t>Agreement</a:t>
            </a:r>
            <a:r>
              <a:rPr spc="51" dirty="0"/>
              <a:t> </a:t>
            </a:r>
            <a:r>
              <a:rPr dirty="0"/>
              <a:t>Flat</a:t>
            </a:r>
            <a:r>
              <a:rPr spc="51" dirty="0"/>
              <a:t> </a:t>
            </a:r>
            <a:r>
              <a:rPr spc="-17" dirty="0"/>
              <a:t>Fee</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5/20/2025</a:t>
            </a:fld>
            <a:endParaRPr lang="en-US"/>
          </a:p>
        </p:txBody>
      </p:sp>
      <p:sp>
        <p:nvSpPr>
          <p:cNvPr id="4" name="Holder 4"/>
          <p:cNvSpPr>
            <a:spLocks noGrp="1"/>
          </p:cNvSpPr>
          <p:nvPr>
            <p:ph type="sldNum" sz="quarter" idx="7"/>
          </p:nvPr>
        </p:nvSpPr>
        <p:spPr/>
        <p:txBody>
          <a:bodyPr lIns="0" tIns="0" rIns="0" bIns="0"/>
          <a:lstStyle>
            <a:lvl1pPr>
              <a:defRPr sz="545" b="0" i="0">
                <a:solidFill>
                  <a:schemeClr val="tx1"/>
                </a:solidFill>
                <a:latin typeface="Calibri"/>
                <a:cs typeface="Calibri"/>
              </a:defRPr>
            </a:lvl1pPr>
          </a:lstStyle>
          <a:p>
            <a:pPr marL="25977">
              <a:lnSpc>
                <a:spcPts val="600"/>
              </a:lnSpc>
            </a:pPr>
            <a:fld id="{81D60167-4931-47E6-BA6A-407CBD079E47}" type="slidenum">
              <a:rPr spc="-34" dirty="0"/>
              <a:pPr marL="25977">
                <a:lnSpc>
                  <a:spcPts val="600"/>
                </a:lnSpc>
              </a:pPr>
              <a:t>‹#›</a:t>
            </a:fld>
            <a:endParaRPr spc="-34" dirty="0"/>
          </a:p>
        </p:txBody>
      </p:sp>
    </p:spTree>
    <p:extLst>
      <p:ext uri="{BB962C8B-B14F-4D97-AF65-F5344CB8AC3E}">
        <p14:creationId xmlns:p14="http://schemas.microsoft.com/office/powerpoint/2010/main" val="363835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3"/>
            <a:ext cx="6400800" cy="1828800"/>
          </a:xfrm>
        </p:spPr>
        <p:txBody>
          <a:bodyPr lIns="0" tIns="0" rIns="0" bIns="0">
            <a:noAutofit/>
          </a:bodyPr>
          <a:lstStyle>
            <a:lvl1pPr>
              <a:defRPr baseline="0"/>
            </a:lvl1pPr>
          </a:lstStyle>
          <a:p>
            <a:r>
              <a:rPr lang="en-US" dirty="0"/>
              <a:t>Click to add 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57790"/>
          <a:stretch/>
        </p:blipFill>
        <p:spPr>
          <a:xfrm>
            <a:off x="9297262" y="0"/>
            <a:ext cx="2894738"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8665745" y="944192"/>
            <a:ext cx="1291008" cy="12910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Content Placeholder 5">
            <a:extLst>
              <a:ext uri="{FF2B5EF4-FFF2-40B4-BE49-F238E27FC236}">
                <a16:creationId xmlns:a16="http://schemas.microsoft.com/office/drawing/2014/main" id="{1CA1AC91-E5AE-A457-178C-6A577DAAF4C4}"/>
              </a:ext>
            </a:extLst>
          </p:cNvPr>
          <p:cNvSpPr>
            <a:spLocks noGrp="1"/>
          </p:cNvSpPr>
          <p:nvPr>
            <p:ph sz="quarter" idx="14" hasCustomPrompt="1"/>
          </p:nvPr>
        </p:nvSpPr>
        <p:spPr>
          <a:xfrm>
            <a:off x="811185" y="2774786"/>
            <a:ext cx="6400800" cy="3257550"/>
          </a:xfrm>
        </p:spPr>
        <p:txBody>
          <a:bodyPr lIns="0"/>
          <a:lstStyle>
            <a:lvl1pPr marL="0" indent="0">
              <a:buNone/>
              <a:defRPr sz="240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4">
            <a:extLst>
              <a:ext uri="{FF2B5EF4-FFF2-40B4-BE49-F238E27FC236}">
                <a16:creationId xmlns:a16="http://schemas.microsoft.com/office/drawing/2014/main" id="{9D4FED77-2877-7D28-E27C-7BE9F5E7393A}"/>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4" name="Slide Number Placeholder 5">
            <a:extLst>
              <a:ext uri="{FF2B5EF4-FFF2-40B4-BE49-F238E27FC236}">
                <a16:creationId xmlns:a16="http://schemas.microsoft.com/office/drawing/2014/main" id="{90785AC1-54EA-61EE-115B-C1910CC60A62}"/>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0B2CA14-03DC-FC05-7713-E0261B4B2F3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642" b="69630"/>
          <a:stretch>
            <a:fillRect/>
          </a:stretch>
        </p:blipFill>
        <p:spPr>
          <a:xfrm>
            <a:off x="1" y="4775200"/>
            <a:ext cx="6608233" cy="2082800"/>
          </a:xfrm>
          <a:custGeom>
            <a:avLst/>
            <a:gdLst>
              <a:gd name="connsiteX0" fmla="*/ 0 w 6608233"/>
              <a:gd name="connsiteY0" fmla="*/ 0 h 2082800"/>
              <a:gd name="connsiteX1" fmla="*/ 6608233 w 6608233"/>
              <a:gd name="connsiteY1" fmla="*/ 0 h 2082800"/>
              <a:gd name="connsiteX2" fmla="*/ 6608233 w 6608233"/>
              <a:gd name="connsiteY2" fmla="*/ 2082800 h 2082800"/>
              <a:gd name="connsiteX3" fmla="*/ 0 w 6608233"/>
              <a:gd name="connsiteY3" fmla="*/ 2082800 h 2082800"/>
            </a:gdLst>
            <a:ahLst/>
            <a:cxnLst>
              <a:cxn ang="0">
                <a:pos x="connsiteX0" y="connsiteY0"/>
              </a:cxn>
              <a:cxn ang="0">
                <a:pos x="connsiteX1" y="connsiteY1"/>
              </a:cxn>
              <a:cxn ang="0">
                <a:pos x="connsiteX2" y="connsiteY2"/>
              </a:cxn>
              <a:cxn ang="0">
                <a:pos x="connsiteX3" y="connsiteY3"/>
              </a:cxn>
            </a:cxnLst>
            <a:rect l="l" t="t" r="r" b="b"/>
            <a:pathLst>
              <a:path w="6608233" h="2082800">
                <a:moveTo>
                  <a:pt x="0" y="0"/>
                </a:moveTo>
                <a:lnTo>
                  <a:pt x="6608233" y="0"/>
                </a:lnTo>
                <a:lnTo>
                  <a:pt x="6608233" y="2082800"/>
                </a:lnTo>
                <a:lnTo>
                  <a:pt x="0" y="2082800"/>
                </a:lnTo>
                <a:close/>
              </a:path>
            </a:pathLst>
          </a:custGeom>
        </p:spPr>
      </p:pic>
      <p:sp>
        <p:nvSpPr>
          <p:cNvPr id="5" name="Freeform 4">
            <a:extLst>
              <a:ext uri="{FF2B5EF4-FFF2-40B4-BE49-F238E27FC236}">
                <a16:creationId xmlns:a16="http://schemas.microsoft.com/office/drawing/2014/main" id="{5EC223C2-E475-8E7A-48D4-A9BC2EB6931C}"/>
              </a:ext>
              <a:ext uri="{C183D7F6-B498-43B3-948B-1728B52AA6E4}">
                <adec:decorative xmlns:adec="http://schemas.microsoft.com/office/drawing/2017/decorative" val="1"/>
              </a:ext>
            </a:extLst>
          </p:cNvPr>
          <p:cNvSpPr/>
          <p:nvPr userDrawn="1"/>
        </p:nvSpPr>
        <p:spPr>
          <a:xfrm>
            <a:off x="9249382" y="1747860"/>
            <a:ext cx="2692400" cy="2692400"/>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Oval 5">
            <a:extLst>
              <a:ext uri="{FF2B5EF4-FFF2-40B4-BE49-F238E27FC236}">
                <a16:creationId xmlns:a16="http://schemas.microsoft.com/office/drawing/2014/main" id="{1BD9D7CE-BCD9-0B12-1945-C5FFE31A7DAE}"/>
              </a:ext>
              <a:ext uri="{C183D7F6-B498-43B3-948B-1728B52AA6E4}">
                <adec:decorative xmlns:adec="http://schemas.microsoft.com/office/drawing/2017/decorative" val="1"/>
              </a:ext>
            </a:extLst>
          </p:cNvPr>
          <p:cNvSpPr/>
          <p:nvPr userDrawn="1"/>
        </p:nvSpPr>
        <p:spPr>
          <a:xfrm>
            <a:off x="8793014" y="361075"/>
            <a:ext cx="2115351" cy="211535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Title 1">
            <a:extLst>
              <a:ext uri="{FF2B5EF4-FFF2-40B4-BE49-F238E27FC236}">
                <a16:creationId xmlns:a16="http://schemas.microsoft.com/office/drawing/2014/main" id="{9455275E-28AB-F0B7-E799-5116B11205DF}"/>
              </a:ext>
            </a:extLst>
          </p:cNvPr>
          <p:cNvSpPr>
            <a:spLocks noGrp="1"/>
          </p:cNvSpPr>
          <p:nvPr>
            <p:ph type="title" hasCustomPrompt="1"/>
          </p:nvPr>
        </p:nvSpPr>
        <p:spPr>
          <a:xfrm>
            <a:off x="811185" y="827307"/>
            <a:ext cx="6400800" cy="5203387"/>
          </a:xfrm>
        </p:spPr>
        <p:txBody>
          <a:bodyPr lIns="0" tIns="0" rIns="0" bIns="0" anchor="ctr">
            <a:noAutofit/>
          </a:bodyPr>
          <a:lstStyle>
            <a:lvl1pPr>
              <a:defRPr sz="5400"/>
            </a:lvl1pPr>
          </a:lstStyle>
          <a:p>
            <a:r>
              <a:rPr lang="en-US" dirty="0"/>
              <a:t>Click to add title</a:t>
            </a:r>
          </a:p>
        </p:txBody>
      </p:sp>
      <p:sp>
        <p:nvSpPr>
          <p:cNvPr id="13" name="Picture Placeholder 12">
            <a:extLst>
              <a:ext uri="{FF2B5EF4-FFF2-40B4-BE49-F238E27FC236}">
                <a16:creationId xmlns:a16="http://schemas.microsoft.com/office/drawing/2014/main" id="{97BD7E0A-39A9-0CF7-F1CE-E777075BFAA9}"/>
              </a:ext>
            </a:extLst>
          </p:cNvPr>
          <p:cNvSpPr>
            <a:spLocks noGrp="1"/>
          </p:cNvSpPr>
          <p:nvPr>
            <p:ph type="pic" sz="quarter" idx="15"/>
          </p:nvPr>
        </p:nvSpPr>
        <p:spPr>
          <a:xfrm>
            <a:off x="7401915" y="304690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ln w="57150">
            <a:noFill/>
          </a:ln>
        </p:spPr>
        <p:txBody>
          <a:bodyPr wrap="square" tIns="1371600">
            <a:noAutofit/>
          </a:bodyPr>
          <a:lstStyle>
            <a:lvl1pPr marL="0" indent="0" algn="ctr">
              <a:buNone/>
              <a:defRPr sz="1600"/>
            </a:lvl1pPr>
          </a:lstStyle>
          <a:p>
            <a:r>
              <a:rPr lang="en-US"/>
              <a:t>Click icon to add picture</a:t>
            </a: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07316365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pic>
        <p:nvPicPr>
          <p:cNvPr id="2" name="Object 1">
            <a:extLst>
              <a:ext uri="{FF2B5EF4-FFF2-40B4-BE49-F238E27FC236}">
                <a16:creationId xmlns:a16="http://schemas.microsoft.com/office/drawing/2014/main" id="{269C21E5-B8EE-7438-A771-34BC8006E13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075445" y="0"/>
            <a:ext cx="1574573" cy="3954463"/>
          </a:xfrm>
          <a:prstGeom prst="rect">
            <a:avLst/>
          </a:prstGeom>
        </p:spPr>
      </p:pic>
      <p:sp>
        <p:nvSpPr>
          <p:cNvPr id="3" name="Oval 2">
            <a:extLst>
              <a:ext uri="{FF2B5EF4-FFF2-40B4-BE49-F238E27FC236}">
                <a16:creationId xmlns:a16="http://schemas.microsoft.com/office/drawing/2014/main" id="{18F333FA-6DDE-DB6C-73BB-FE8387977425}"/>
              </a:ext>
              <a:ext uri="{C183D7F6-B498-43B3-948B-1728B52AA6E4}">
                <adec:decorative xmlns:adec="http://schemas.microsoft.com/office/drawing/2017/decorative" val="1"/>
              </a:ext>
            </a:extLst>
          </p:cNvPr>
          <p:cNvSpPr/>
          <p:nvPr userDrawn="1"/>
        </p:nvSpPr>
        <p:spPr>
          <a:xfrm>
            <a:off x="9805055" y="4240999"/>
            <a:ext cx="2115351" cy="2115351"/>
          </a:xfrm>
          <a:prstGeom prst="ellipse">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Title 1">
            <a:extLst>
              <a:ext uri="{FF2B5EF4-FFF2-40B4-BE49-F238E27FC236}">
                <a16:creationId xmlns:a16="http://schemas.microsoft.com/office/drawing/2014/main" id="{AB87953E-96F2-8BCC-B295-E1033E7D2747}"/>
              </a:ext>
            </a:extLst>
          </p:cNvPr>
          <p:cNvSpPr>
            <a:spLocks noGrp="1"/>
          </p:cNvSpPr>
          <p:nvPr>
            <p:ph type="title" hasCustomPrompt="1"/>
          </p:nvPr>
        </p:nvSpPr>
        <p:spPr>
          <a:xfrm>
            <a:off x="811185" y="621972"/>
            <a:ext cx="7599718" cy="3051394"/>
          </a:xfrm>
        </p:spPr>
        <p:txBody>
          <a:bodyPr lIns="0" tIns="0" rIns="0" bIns="0" anchor="b">
            <a:noAutofit/>
          </a:bodyPr>
          <a:lstStyle>
            <a:lvl1pPr>
              <a:defRPr sz="5400"/>
            </a:lvl1pPr>
          </a:lstStyle>
          <a:p>
            <a:r>
              <a:rPr lang="en-US" dirty="0"/>
              <a:t>Click to add title</a:t>
            </a:r>
          </a:p>
        </p:txBody>
      </p:sp>
      <p:sp>
        <p:nvSpPr>
          <p:cNvPr id="6" name="Text Placeholder 15">
            <a:extLst>
              <a:ext uri="{FF2B5EF4-FFF2-40B4-BE49-F238E27FC236}">
                <a16:creationId xmlns:a16="http://schemas.microsoft.com/office/drawing/2014/main" id="{0A627B70-91C8-40B9-6189-B29749FF6E92}"/>
              </a:ext>
            </a:extLst>
          </p:cNvPr>
          <p:cNvSpPr>
            <a:spLocks noGrp="1"/>
          </p:cNvSpPr>
          <p:nvPr>
            <p:ph type="body" sz="quarter" idx="14" hasCustomPrompt="1"/>
          </p:nvPr>
        </p:nvSpPr>
        <p:spPr>
          <a:xfrm>
            <a:off x="811185" y="3965028"/>
            <a:ext cx="7599718" cy="1493781"/>
          </a:xfrm>
        </p:spPr>
        <p:txBody>
          <a:bodyPr lIns="0" tIns="0" rIns="0" bIns="0">
            <a:noAutofit/>
          </a:bodyPr>
          <a:lstStyle>
            <a:lvl1pPr marL="0" indent="0">
              <a:buNone/>
              <a:defRPr sz="2400" b="1" i="0">
                <a:solidFill>
                  <a:schemeClr val="accent4"/>
                </a:solidFill>
                <a:latin typeface="+mj-lt"/>
                <a:cs typeface="Arial" panose="020B0604020202020204" pitchFamily="34" charset="0"/>
              </a:defRPr>
            </a:lvl1pPr>
            <a:lvl2pPr marL="457200" indent="0">
              <a:buNone/>
              <a:defRPr sz="1800" b="1" i="0">
                <a:latin typeface="Arial Black" panose="020B0604020202020204" pitchFamily="34" charset="0"/>
                <a:cs typeface="Arial Black" panose="020B0604020202020204" pitchFamily="34" charset="0"/>
              </a:defRPr>
            </a:lvl2pPr>
          </a:lstStyle>
          <a:p>
            <a:r>
              <a:rPr lang="en-US" dirty="0"/>
              <a:t>Click to add subtitle</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5894702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solidFill>
          <a:schemeClr val="accent3"/>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C2A74540-7988-B712-8AB1-9EE03FE1EC8A}"/>
              </a:ext>
            </a:extLst>
          </p:cNvPr>
          <p:cNvSpPr/>
          <p:nvPr/>
        </p:nvSpPr>
        <p:spPr>
          <a:xfrm rot="10800000">
            <a:off x="127732" y="0"/>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736CF9A1-91DA-6419-08F2-4CC262EA4D1E}"/>
              </a:ext>
            </a:extLst>
          </p:cNvPr>
          <p:cNvSpPr/>
          <p:nvPr/>
        </p:nvSpPr>
        <p:spPr>
          <a:xfrm rot="10800000">
            <a:off x="127084" y="1054148"/>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Graphic 8">
            <a:extLst>
              <a:ext uri="{FF2B5EF4-FFF2-40B4-BE49-F238E27FC236}">
                <a16:creationId xmlns:a16="http://schemas.microsoft.com/office/drawing/2014/main" id="{AAAE3BC0-55AE-B520-F2B8-50BF886EF7E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2884" r="34757"/>
          <a:stretch>
            <a:fillRect/>
          </a:stretch>
        </p:blipFill>
        <p:spPr>
          <a:xfrm flipH="1" flipV="1">
            <a:off x="0" y="3626779"/>
            <a:ext cx="4474331" cy="3231221"/>
          </a:xfrm>
          <a:custGeom>
            <a:avLst/>
            <a:gdLst>
              <a:gd name="connsiteX0" fmla="*/ 0 w 4474331"/>
              <a:gd name="connsiteY0" fmla="*/ 0 h 3231221"/>
              <a:gd name="connsiteX1" fmla="*/ 4474331 w 4474331"/>
              <a:gd name="connsiteY1" fmla="*/ 0 h 3231221"/>
              <a:gd name="connsiteX2" fmla="*/ 4474331 w 4474331"/>
              <a:gd name="connsiteY2" fmla="*/ 3231221 h 3231221"/>
              <a:gd name="connsiteX3" fmla="*/ 0 w 4474331"/>
              <a:gd name="connsiteY3" fmla="*/ 3231221 h 3231221"/>
            </a:gdLst>
            <a:ahLst/>
            <a:cxnLst>
              <a:cxn ang="0">
                <a:pos x="connsiteX0" y="connsiteY0"/>
              </a:cxn>
              <a:cxn ang="0">
                <a:pos x="connsiteX1" y="connsiteY1"/>
              </a:cxn>
              <a:cxn ang="0">
                <a:pos x="connsiteX2" y="connsiteY2"/>
              </a:cxn>
              <a:cxn ang="0">
                <a:pos x="connsiteX3" y="connsiteY3"/>
              </a:cxn>
            </a:cxnLst>
            <a:rect l="l" t="t" r="r" b="b"/>
            <a:pathLst>
              <a:path w="4474331" h="3231221">
                <a:moveTo>
                  <a:pt x="0" y="0"/>
                </a:moveTo>
                <a:lnTo>
                  <a:pt x="4474331" y="0"/>
                </a:lnTo>
                <a:lnTo>
                  <a:pt x="4474331" y="3231221"/>
                </a:lnTo>
                <a:lnTo>
                  <a:pt x="0" y="3231221"/>
                </a:lnTo>
                <a:close/>
              </a:path>
            </a:pathLst>
          </a:custGeom>
        </p:spPr>
      </p:pic>
      <p:sp>
        <p:nvSpPr>
          <p:cNvPr id="14" name="Title 1">
            <a:extLst>
              <a:ext uri="{FF2B5EF4-FFF2-40B4-BE49-F238E27FC236}">
                <a16:creationId xmlns:a16="http://schemas.microsoft.com/office/drawing/2014/main" id="{7B29A2F3-C289-9762-6F9F-DA18D322DF07}"/>
              </a:ext>
            </a:extLst>
          </p:cNvPr>
          <p:cNvSpPr>
            <a:spLocks noGrp="1"/>
          </p:cNvSpPr>
          <p:nvPr>
            <p:ph type="title" hasCustomPrompt="1"/>
          </p:nvPr>
        </p:nvSpPr>
        <p:spPr>
          <a:xfrm>
            <a:off x="4953000" y="621972"/>
            <a:ext cx="6400800"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8F2A1870-E86B-5125-7AB3-A1F5DF7E7528}"/>
              </a:ext>
            </a:extLst>
          </p:cNvPr>
          <p:cNvSpPr>
            <a:spLocks noGrp="1"/>
          </p:cNvSpPr>
          <p:nvPr>
            <p:ph sz="quarter" idx="26" hasCustomPrompt="1"/>
          </p:nvPr>
        </p:nvSpPr>
        <p:spPr>
          <a:xfrm>
            <a:off x="4953000" y="2768043"/>
            <a:ext cx="6400799" cy="3231221"/>
          </a:xfrm>
        </p:spPr>
        <p:txBody>
          <a:bodyPr lIns="0" tIns="0" rIns="0" bIns="0"/>
          <a:lstStyle>
            <a:lvl1pPr marL="0" indent="0">
              <a:buNone/>
              <a:defRPr sz="1800"/>
            </a:lvl1pPr>
            <a:lvl2pPr marL="411480">
              <a:defRPr sz="1600"/>
            </a:lvl2pPr>
            <a:lvl3pPr marL="685800">
              <a:defRPr sz="1400"/>
            </a:lvl3pPr>
            <a:lvl4pPr marL="1051560">
              <a:defRPr sz="1200"/>
            </a:lvl4pPr>
            <a:lvl5pPr marL="1417320">
              <a:defRPr sz="10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F1FE2A1C-A3CC-9D8B-DE44-FDE1132F7FC5}"/>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11" name="Slide Number Placeholder 5">
            <a:extLst>
              <a:ext uri="{FF2B5EF4-FFF2-40B4-BE49-F238E27FC236}">
                <a16:creationId xmlns:a16="http://schemas.microsoft.com/office/drawing/2014/main" id="{23C454DD-C924-8468-6944-AF53508CD86B}"/>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6882561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11185" y="621972"/>
            <a:ext cx="6400800" cy="3051393"/>
          </a:xfrm>
        </p:spPr>
        <p:txBody>
          <a:bodyPr lIns="0" tIns="0" rIns="0" bIns="0" anchor="b">
            <a:noAutofit/>
          </a:bodyPr>
          <a:lstStyle>
            <a:lvl1pPr>
              <a:defRPr sz="5400" baseline="0"/>
            </a:lvl1pPr>
          </a:lstStyle>
          <a:p>
            <a:r>
              <a:rPr lang="en-US" dirty="0"/>
              <a:t>Click to add title</a:t>
            </a:r>
          </a:p>
        </p:txBody>
      </p:sp>
      <p:sp>
        <p:nvSpPr>
          <p:cNvPr id="14" name="Text Placeholder 15">
            <a:extLst>
              <a:ext uri="{FF2B5EF4-FFF2-40B4-BE49-F238E27FC236}">
                <a16:creationId xmlns:a16="http://schemas.microsoft.com/office/drawing/2014/main" id="{E0CDAE70-42DC-AB0D-6734-B9944B7993D9}"/>
              </a:ext>
            </a:extLst>
          </p:cNvPr>
          <p:cNvSpPr>
            <a:spLocks noGrp="1"/>
          </p:cNvSpPr>
          <p:nvPr>
            <p:ph type="body" sz="quarter" idx="13" hasCustomPrompt="1"/>
          </p:nvPr>
        </p:nvSpPr>
        <p:spPr>
          <a:xfrm>
            <a:off x="811185" y="3965028"/>
            <a:ext cx="6400799" cy="1966747"/>
          </a:xfrm>
        </p:spPr>
        <p:txBody>
          <a:bodyPr vert="horz" lIns="0" tIns="0" rIns="0" bIns="0" rtlCol="0">
            <a:noAutofit/>
          </a:bodyPr>
          <a:lstStyle>
            <a:lvl1pPr marL="0" indent="0">
              <a:buNone/>
              <a:defRPr lang="en-US" sz="2400" b="1" i="0" dirty="0">
                <a:solidFill>
                  <a:schemeClr val="accent4"/>
                </a:solidFill>
                <a:latin typeface="+mj-lt"/>
                <a:cs typeface="Arial Black" panose="020B0604020202020204" pitchFamily="34" charset="0"/>
              </a:defRPr>
            </a:lvl1pPr>
          </a:lstStyle>
          <a:p>
            <a:pPr marL="228600" lvl="0" indent="-228600"/>
            <a:r>
              <a:rPr lang="en-US" dirty="0"/>
              <a:t>Click to add subtitle</a:t>
            </a:r>
          </a:p>
        </p:txBody>
      </p:sp>
      <p:pic>
        <p:nvPicPr>
          <p:cNvPr id="10" name="Graphic 9">
            <a:extLst>
              <a:ext uri="{FF2B5EF4-FFF2-40B4-BE49-F238E27FC236}">
                <a16:creationId xmlns:a16="http://schemas.microsoft.com/office/drawing/2014/main" id="{B3606A3B-5B75-C830-0580-02B3AF648B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6698" r="40000"/>
          <a:stretch>
            <a:fillRect/>
          </a:stretch>
        </p:blipFill>
        <p:spPr>
          <a:xfrm>
            <a:off x="8077200" y="0"/>
            <a:ext cx="4114800" cy="5712824"/>
          </a:xfrm>
          <a:custGeom>
            <a:avLst/>
            <a:gdLst>
              <a:gd name="connsiteX0" fmla="*/ 0 w 4114800"/>
              <a:gd name="connsiteY0" fmla="*/ 0 h 5712824"/>
              <a:gd name="connsiteX1" fmla="*/ 4114800 w 4114800"/>
              <a:gd name="connsiteY1" fmla="*/ 0 h 5712824"/>
              <a:gd name="connsiteX2" fmla="*/ 4114800 w 4114800"/>
              <a:gd name="connsiteY2" fmla="*/ 5712824 h 5712824"/>
              <a:gd name="connsiteX3" fmla="*/ 0 w 4114800"/>
              <a:gd name="connsiteY3" fmla="*/ 5712824 h 5712824"/>
            </a:gdLst>
            <a:ahLst/>
            <a:cxnLst>
              <a:cxn ang="0">
                <a:pos x="connsiteX0" y="connsiteY0"/>
              </a:cxn>
              <a:cxn ang="0">
                <a:pos x="connsiteX1" y="connsiteY1"/>
              </a:cxn>
              <a:cxn ang="0">
                <a:pos x="connsiteX2" y="connsiteY2"/>
              </a:cxn>
              <a:cxn ang="0">
                <a:pos x="connsiteX3" y="connsiteY3"/>
              </a:cxn>
            </a:cxnLst>
            <a:rect l="l" t="t" r="r" b="b"/>
            <a:pathLst>
              <a:path w="4114800" h="5712824">
                <a:moveTo>
                  <a:pt x="0" y="0"/>
                </a:moveTo>
                <a:lnTo>
                  <a:pt x="4114800" y="0"/>
                </a:lnTo>
                <a:lnTo>
                  <a:pt x="4114800" y="5712824"/>
                </a:lnTo>
                <a:lnTo>
                  <a:pt x="0" y="5712824"/>
                </a:lnTo>
                <a:close/>
              </a:path>
            </a:pathLst>
          </a:custGeom>
        </p:spPr>
      </p:pic>
      <p:sp>
        <p:nvSpPr>
          <p:cNvPr id="12" name="Oval 11">
            <a:extLst>
              <a:ext uri="{FF2B5EF4-FFF2-40B4-BE49-F238E27FC236}">
                <a16:creationId xmlns:a16="http://schemas.microsoft.com/office/drawing/2014/main" id="{45B92DB2-64DD-608F-360F-52958A93EB5B}"/>
              </a:ext>
              <a:ext uri="{C183D7F6-B498-43B3-948B-1728B52AA6E4}">
                <adec:decorative xmlns:adec="http://schemas.microsoft.com/office/drawing/2017/decorative" val="1"/>
              </a:ext>
            </a:extLst>
          </p:cNvPr>
          <p:cNvSpPr/>
          <p:nvPr userDrawn="1"/>
        </p:nvSpPr>
        <p:spPr>
          <a:xfrm>
            <a:off x="7445683" y="944192"/>
            <a:ext cx="1291008" cy="12910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 name="Picture Placeholder 2">
            <a:extLst>
              <a:ext uri="{FF2B5EF4-FFF2-40B4-BE49-F238E27FC236}">
                <a16:creationId xmlns:a16="http://schemas.microsoft.com/office/drawing/2014/main" id="{6038EDAF-6CF8-D96E-EB91-CAFEBE0CA195}"/>
              </a:ext>
            </a:extLst>
          </p:cNvPr>
          <p:cNvSpPr>
            <a:spLocks noGrp="1"/>
          </p:cNvSpPr>
          <p:nvPr>
            <p:ph type="pic" sz="quarter" idx="15"/>
          </p:nvPr>
        </p:nvSpPr>
        <p:spPr>
          <a:xfrm>
            <a:off x="8091187" y="2475185"/>
            <a:ext cx="3456590" cy="3456590"/>
          </a:xfrm>
          <a:custGeom>
            <a:avLst/>
            <a:gdLst>
              <a:gd name="connsiteX0" fmla="*/ 1728295 w 3456590"/>
              <a:gd name="connsiteY0" fmla="*/ 0 h 3456590"/>
              <a:gd name="connsiteX1" fmla="*/ 3456590 w 3456590"/>
              <a:gd name="connsiteY1" fmla="*/ 1728295 h 3456590"/>
              <a:gd name="connsiteX2" fmla="*/ 1728295 w 3456590"/>
              <a:gd name="connsiteY2" fmla="*/ 3456590 h 3456590"/>
              <a:gd name="connsiteX3" fmla="*/ 0 w 3456590"/>
              <a:gd name="connsiteY3" fmla="*/ 1728295 h 3456590"/>
              <a:gd name="connsiteX4" fmla="*/ 1728295 w 3456590"/>
              <a:gd name="connsiteY4" fmla="*/ 0 h 345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6590" h="3456590">
                <a:moveTo>
                  <a:pt x="1728295" y="0"/>
                </a:moveTo>
                <a:cubicBezTo>
                  <a:pt x="2682806" y="0"/>
                  <a:pt x="3456590" y="773784"/>
                  <a:pt x="3456590" y="1728295"/>
                </a:cubicBezTo>
                <a:cubicBezTo>
                  <a:pt x="3456590" y="2682806"/>
                  <a:pt x="2682806" y="3456590"/>
                  <a:pt x="1728295" y="3456590"/>
                </a:cubicBezTo>
                <a:cubicBezTo>
                  <a:pt x="773784" y="3456590"/>
                  <a:pt x="0" y="2682806"/>
                  <a:pt x="0" y="1728295"/>
                </a:cubicBezTo>
                <a:cubicBezTo>
                  <a:pt x="0" y="773784"/>
                  <a:pt x="773784" y="0"/>
                  <a:pt x="1728295" y="0"/>
                </a:cubicBezTo>
                <a:close/>
              </a:path>
            </a:pathLst>
          </a:custGeom>
          <a:solidFill>
            <a:schemeClr val="accent3"/>
          </a:solidFill>
          <a:ln w="57150">
            <a:noFill/>
          </a:ln>
        </p:spPr>
        <p:txBody>
          <a:bodyPr wrap="square" tIns="1188720">
            <a:noAutofit/>
          </a:bodyPr>
          <a:lstStyle>
            <a:lvl1pPr marL="0" indent="0" algn="ctr">
              <a:buNone/>
              <a:defRPr sz="1600"/>
            </a:lvl1pPr>
          </a:lstStyle>
          <a:p>
            <a:r>
              <a:rPr lang="en-US"/>
              <a:t>Click icon to add picture</a:t>
            </a:r>
            <a:endParaRPr lang="en-US" dirty="0"/>
          </a:p>
        </p:txBody>
      </p:sp>
      <p:sp>
        <p:nvSpPr>
          <p:cNvPr id="6" name="Footer Placeholder 4">
            <a:extLst>
              <a:ext uri="{FF2B5EF4-FFF2-40B4-BE49-F238E27FC236}">
                <a16:creationId xmlns:a16="http://schemas.microsoft.com/office/drawing/2014/main" id="{BE148B4D-CB0B-8B95-BA58-B33DE05305B9}"/>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9" name="Slide Number Placeholder 5">
            <a:extLst>
              <a:ext uri="{FF2B5EF4-FFF2-40B4-BE49-F238E27FC236}">
                <a16:creationId xmlns:a16="http://schemas.microsoft.com/office/drawing/2014/main" id="{9B895145-43B3-C337-08C1-C009F83D87F4}"/>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52388379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3"/>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sp>
        <p:nvSpPr>
          <p:cNvPr id="11" name="Freeform 10">
            <a:extLst>
              <a:ext uri="{FF2B5EF4-FFF2-40B4-BE49-F238E27FC236}">
                <a16:creationId xmlns:a16="http://schemas.microsoft.com/office/drawing/2014/main" id="{53342B09-3192-492F-3F5F-19163C83F9EE}"/>
              </a:ext>
            </a:extLst>
          </p:cNvPr>
          <p:cNvSpPr/>
          <p:nvPr/>
        </p:nvSpPr>
        <p:spPr>
          <a:xfrm rot="10800000">
            <a:off x="9830265" y="0"/>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62E2B15-36A9-C2C7-6306-EEA512B646D0}"/>
              </a:ext>
            </a:extLst>
          </p:cNvPr>
          <p:cNvSpPr/>
          <p:nvPr/>
        </p:nvSpPr>
        <p:spPr>
          <a:xfrm rot="10800000">
            <a:off x="9829617" y="1054148"/>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rgbClr val="00B0F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dirty="0"/>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7688650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3"/>
        </a:solidFill>
        <a:effectLst/>
      </p:bgPr>
    </p:bg>
    <p:spTree>
      <p:nvGrpSpPr>
        <p:cNvPr id="1" name=""/>
        <p:cNvGrpSpPr/>
        <p:nvPr/>
      </p:nvGrpSpPr>
      <p:grpSpPr>
        <a:xfrm>
          <a:off x="0" y="0"/>
          <a:ext cx="0" cy="0"/>
          <a:chOff x="0" y="0"/>
          <a:chExt cx="0" cy="0"/>
        </a:xfrm>
      </p:grpSpPr>
      <p:pic>
        <p:nvPicPr>
          <p:cNvPr id="4" name="Object 1">
            <a:extLst>
              <a:ext uri="{FF2B5EF4-FFF2-40B4-BE49-F238E27FC236}">
                <a16:creationId xmlns:a16="http://schemas.microsoft.com/office/drawing/2014/main" id="{83F8143D-16B1-4CE2-1910-9E507492215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10800000">
            <a:off x="634498" y="4586286"/>
            <a:ext cx="1574573" cy="2271713"/>
          </a:xfrm>
          <a:prstGeom prst="rect">
            <a:avLst/>
          </a:prstGeom>
        </p:spPr>
      </p:pic>
      <p:sp>
        <p:nvSpPr>
          <p:cNvPr id="10" name="Oval 9">
            <a:extLst>
              <a:ext uri="{FF2B5EF4-FFF2-40B4-BE49-F238E27FC236}">
                <a16:creationId xmlns:a16="http://schemas.microsoft.com/office/drawing/2014/main" id="{F6BE63D1-6CC6-AD50-D587-0514090FB382}"/>
              </a:ext>
              <a:ext uri="{C183D7F6-B498-43B3-948B-1728B52AA6E4}">
                <adec:decorative xmlns:adec="http://schemas.microsoft.com/office/drawing/2017/decorative" val="1"/>
              </a:ext>
            </a:extLst>
          </p:cNvPr>
          <p:cNvSpPr/>
          <p:nvPr userDrawn="1"/>
        </p:nvSpPr>
        <p:spPr>
          <a:xfrm rot="10800000">
            <a:off x="364111" y="2184400"/>
            <a:ext cx="2115351" cy="2115351"/>
          </a:xfrm>
          <a:prstGeom prst="ellipse">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3816" y="605155"/>
            <a:ext cx="10571734" cy="1160145"/>
          </a:xfrm>
        </p:spPr>
        <p:txBody>
          <a:bodyPr lIns="0" tIns="0" rIns="0" bIns="0">
            <a:noAutofit/>
          </a:bodyPr>
          <a:lstStyle/>
          <a:p>
            <a:r>
              <a:rPr lang="en-US" dirty="0"/>
              <a:t>Click to add title</a:t>
            </a:r>
          </a:p>
        </p:txBody>
      </p:sp>
      <p:sp>
        <p:nvSpPr>
          <p:cNvPr id="5" name="Content Placeholder 2">
            <a:extLst>
              <a:ext uri="{FF2B5EF4-FFF2-40B4-BE49-F238E27FC236}">
                <a16:creationId xmlns:a16="http://schemas.microsoft.com/office/drawing/2014/main" id="{82DE6614-889D-2DB5-4C2F-DCBD22BA3B22}"/>
              </a:ext>
            </a:extLst>
          </p:cNvPr>
          <p:cNvSpPr>
            <a:spLocks noGrp="1"/>
          </p:cNvSpPr>
          <p:nvPr>
            <p:ph sz="quarter" idx="27" hasCustomPrompt="1"/>
          </p:nvPr>
        </p:nvSpPr>
        <p:spPr>
          <a:xfrm>
            <a:off x="3835400" y="2185127"/>
            <a:ext cx="2736849" cy="4067717"/>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051560" indent="-228600">
              <a:buFont typeface="+mj-lt"/>
              <a:buAutoNum type="alphaLcParenR"/>
              <a:defRPr sz="1800"/>
            </a:lvl4pPr>
            <a:lvl5pPr marL="1417320" indent="-22860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B7B2B871-B646-8E1E-CD57-2224B2D4E590}"/>
              </a:ext>
            </a:extLst>
          </p:cNvPr>
          <p:cNvSpPr>
            <a:spLocks noGrp="1"/>
          </p:cNvSpPr>
          <p:nvPr>
            <p:ph sz="quarter" idx="28" hasCustomPrompt="1"/>
          </p:nvPr>
        </p:nvSpPr>
        <p:spPr>
          <a:xfrm>
            <a:off x="7221564" y="2184400"/>
            <a:ext cx="4156619" cy="4046290"/>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noAutofit/>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2769895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
    <p:bg>
      <p:bgPr>
        <a:solidFill>
          <a:schemeClr val="accent3"/>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78285"/>
          <a:stretch/>
        </p:blipFill>
        <p:spPr>
          <a:xfrm>
            <a:off x="0" y="5368807"/>
            <a:ext cx="3769950" cy="1489194"/>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hasCustomPrompt="1"/>
          </p:nvPr>
        </p:nvSpPr>
        <p:spPr>
          <a:xfrm>
            <a:off x="811184" y="621973"/>
            <a:ext cx="6275416" cy="1828800"/>
          </a:xfrm>
        </p:spPr>
        <p:txBody>
          <a:bodyPr lIns="0" tIns="0" rIns="0" bIns="0">
            <a:noAutofit/>
          </a:bodyPr>
          <a:lstStyle/>
          <a:p>
            <a:r>
              <a:rPr lang="en-US" dirty="0"/>
              <a:t>Click to add title</a:t>
            </a:r>
          </a:p>
        </p:txBody>
      </p:sp>
      <p:sp>
        <p:nvSpPr>
          <p:cNvPr id="5" name="Oval 4">
            <a:extLst>
              <a:ext uri="{FF2B5EF4-FFF2-40B4-BE49-F238E27FC236}">
                <a16:creationId xmlns:a16="http://schemas.microsoft.com/office/drawing/2014/main" id="{CFE945C7-CAAC-C9B4-0B56-EC62E53C8DB6}"/>
              </a:ext>
              <a:ext uri="{C183D7F6-B498-43B3-948B-1728B52AA6E4}">
                <adec:decorative xmlns:adec="http://schemas.microsoft.com/office/drawing/2017/decorative" val="1"/>
              </a:ext>
            </a:extLst>
          </p:cNvPr>
          <p:cNvSpPr/>
          <p:nvPr userDrawn="1"/>
        </p:nvSpPr>
        <p:spPr>
          <a:xfrm>
            <a:off x="8282467" y="5439854"/>
            <a:ext cx="1096391" cy="10963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4">
            <a:extLst>
              <a:ext uri="{FF2B5EF4-FFF2-40B4-BE49-F238E27FC236}">
                <a16:creationId xmlns:a16="http://schemas.microsoft.com/office/drawing/2014/main" id="{E58C5299-758C-70DA-D929-E0BC719E9A78}"/>
              </a:ext>
              <a:ext uri="{C183D7F6-B498-43B3-948B-1728B52AA6E4}">
                <adec:decorative xmlns:adec="http://schemas.microsoft.com/office/drawing/2017/decorative" val="1"/>
              </a:ext>
            </a:extLst>
          </p:cNvPr>
          <p:cNvSpPr/>
          <p:nvPr userDrawn="1"/>
        </p:nvSpPr>
        <p:spPr>
          <a:xfrm>
            <a:off x="9616629" y="3758740"/>
            <a:ext cx="2130921" cy="2130921"/>
          </a:xfrm>
          <a:custGeom>
            <a:avLst/>
            <a:gdLst>
              <a:gd name="connsiteX0" fmla="*/ 1346200 w 2692400"/>
              <a:gd name="connsiteY0" fmla="*/ 0 h 2692400"/>
              <a:gd name="connsiteX1" fmla="*/ 2692400 w 2692400"/>
              <a:gd name="connsiteY1" fmla="*/ 1346200 h 2692400"/>
              <a:gd name="connsiteX2" fmla="*/ 1346200 w 2692400"/>
              <a:gd name="connsiteY2" fmla="*/ 2692400 h 2692400"/>
              <a:gd name="connsiteX3" fmla="*/ 0 w 2692400"/>
              <a:gd name="connsiteY3" fmla="*/ 1346200 h 2692400"/>
              <a:gd name="connsiteX4" fmla="*/ 1346200 w 2692400"/>
              <a:gd name="connsiteY4" fmla="*/ 0 h 2692400"/>
              <a:gd name="connsiteX5" fmla="*/ 1346199 w 2692400"/>
              <a:gd name="connsiteY5" fmla="*/ 457130 h 2692400"/>
              <a:gd name="connsiteX6" fmla="*/ 457130 w 2692400"/>
              <a:gd name="connsiteY6" fmla="*/ 1346199 h 2692400"/>
              <a:gd name="connsiteX7" fmla="*/ 1346199 w 2692400"/>
              <a:gd name="connsiteY7" fmla="*/ 2235268 h 2692400"/>
              <a:gd name="connsiteX8" fmla="*/ 2235268 w 2692400"/>
              <a:gd name="connsiteY8" fmla="*/ 1346199 h 2692400"/>
              <a:gd name="connsiteX9" fmla="*/ 1346199 w 2692400"/>
              <a:gd name="connsiteY9" fmla="*/ 45713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2400" h="2692400">
                <a:moveTo>
                  <a:pt x="1346200" y="0"/>
                </a:moveTo>
                <a:cubicBezTo>
                  <a:pt x="2089686" y="0"/>
                  <a:pt x="2692400" y="602714"/>
                  <a:pt x="2692400" y="1346200"/>
                </a:cubicBezTo>
                <a:cubicBezTo>
                  <a:pt x="2692400" y="2089686"/>
                  <a:pt x="2089686" y="2692400"/>
                  <a:pt x="1346200" y="2692400"/>
                </a:cubicBezTo>
                <a:cubicBezTo>
                  <a:pt x="602714" y="2692400"/>
                  <a:pt x="0" y="2089686"/>
                  <a:pt x="0" y="1346200"/>
                </a:cubicBezTo>
                <a:cubicBezTo>
                  <a:pt x="0" y="602714"/>
                  <a:pt x="602714" y="0"/>
                  <a:pt x="1346200" y="0"/>
                </a:cubicBezTo>
                <a:close/>
                <a:moveTo>
                  <a:pt x="1346199" y="457130"/>
                </a:moveTo>
                <a:cubicBezTo>
                  <a:pt x="855180" y="457130"/>
                  <a:pt x="457130" y="855180"/>
                  <a:pt x="457130" y="1346199"/>
                </a:cubicBezTo>
                <a:cubicBezTo>
                  <a:pt x="457130" y="1837218"/>
                  <a:pt x="855180" y="2235268"/>
                  <a:pt x="1346199" y="2235268"/>
                </a:cubicBezTo>
                <a:cubicBezTo>
                  <a:pt x="1837218" y="2235268"/>
                  <a:pt x="2235268" y="1837218"/>
                  <a:pt x="2235268" y="1346199"/>
                </a:cubicBezTo>
                <a:cubicBezTo>
                  <a:pt x="2235268" y="855180"/>
                  <a:pt x="1837218" y="457130"/>
                  <a:pt x="1346199" y="457130"/>
                </a:cubicBezTo>
                <a:close/>
              </a:path>
            </a:pathLst>
          </a:custGeom>
          <a:solidFill>
            <a:srgbClr val="D5DE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Content Placeholder 5">
            <a:extLst>
              <a:ext uri="{FF2B5EF4-FFF2-40B4-BE49-F238E27FC236}">
                <a16:creationId xmlns:a16="http://schemas.microsoft.com/office/drawing/2014/main" id="{F7A4C6AC-F9E8-412E-2D6B-9FDD07ADDE72}"/>
              </a:ext>
            </a:extLst>
          </p:cNvPr>
          <p:cNvSpPr>
            <a:spLocks noGrp="1"/>
          </p:cNvSpPr>
          <p:nvPr>
            <p:ph sz="quarter" idx="18" hasCustomPrompt="1"/>
          </p:nvPr>
        </p:nvSpPr>
        <p:spPr>
          <a:xfrm>
            <a:off x="810330" y="2771566"/>
            <a:ext cx="6275387" cy="3271324"/>
          </a:xfrm>
        </p:spPr>
        <p:txBody>
          <a:bodyPr lIns="0"/>
          <a:lstStyle>
            <a:lvl1pPr marL="0" indent="0">
              <a:buNone/>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Picture Placeholder 31">
            <a:extLst>
              <a:ext uri="{FF2B5EF4-FFF2-40B4-BE49-F238E27FC236}">
                <a16:creationId xmlns:a16="http://schemas.microsoft.com/office/drawing/2014/main" id="{C0463C33-FF99-2443-BE5D-682AC8CB8B70}"/>
              </a:ext>
            </a:extLst>
          </p:cNvPr>
          <p:cNvSpPr>
            <a:spLocks noGrp="1"/>
          </p:cNvSpPr>
          <p:nvPr>
            <p:ph type="pic" sz="quarter" idx="17"/>
          </p:nvPr>
        </p:nvSpPr>
        <p:spPr>
          <a:xfrm>
            <a:off x="7709054" y="459137"/>
            <a:ext cx="4126800" cy="4126800"/>
          </a:xfrm>
          <a:custGeom>
            <a:avLst/>
            <a:gdLst>
              <a:gd name="connsiteX0" fmla="*/ 2063400 w 4126800"/>
              <a:gd name="connsiteY0" fmla="*/ 0 h 4126800"/>
              <a:gd name="connsiteX1" fmla="*/ 4126800 w 4126800"/>
              <a:gd name="connsiteY1" fmla="*/ 2063400 h 4126800"/>
              <a:gd name="connsiteX2" fmla="*/ 2063400 w 4126800"/>
              <a:gd name="connsiteY2" fmla="*/ 4126800 h 4126800"/>
              <a:gd name="connsiteX3" fmla="*/ 0 w 4126800"/>
              <a:gd name="connsiteY3" fmla="*/ 2063400 h 4126800"/>
              <a:gd name="connsiteX4" fmla="*/ 2063400 w 4126800"/>
              <a:gd name="connsiteY4" fmla="*/ 0 h 412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800" h="4126800">
                <a:moveTo>
                  <a:pt x="2063400" y="0"/>
                </a:moveTo>
                <a:cubicBezTo>
                  <a:pt x="3202984" y="0"/>
                  <a:pt x="4126800" y="923816"/>
                  <a:pt x="4126800" y="2063400"/>
                </a:cubicBezTo>
                <a:cubicBezTo>
                  <a:pt x="4126800" y="3202984"/>
                  <a:pt x="3202984" y="4126800"/>
                  <a:pt x="2063400" y="4126800"/>
                </a:cubicBezTo>
                <a:cubicBezTo>
                  <a:pt x="923816" y="4126800"/>
                  <a:pt x="0" y="3202984"/>
                  <a:pt x="0" y="2063400"/>
                </a:cubicBezTo>
                <a:cubicBezTo>
                  <a:pt x="0" y="923816"/>
                  <a:pt x="923816" y="0"/>
                  <a:pt x="2063400" y="0"/>
                </a:cubicBezTo>
                <a:close/>
              </a:path>
            </a:pathLst>
          </a:custGeom>
        </p:spPr>
        <p:txBody>
          <a:bodyPr wrap="square" tIns="731520">
            <a:noAutofit/>
          </a:bodyPr>
          <a:lstStyle>
            <a:lvl1pPr marL="0" indent="0" algn="ctr">
              <a:buNone/>
              <a:defRPr sz="1600"/>
            </a:lvl1pPr>
          </a:lstStyle>
          <a:p>
            <a:r>
              <a:rPr lang="en-US"/>
              <a:t>Click icon to add picture</a:t>
            </a:r>
            <a:endParaRPr lang="en-US" dirty="0"/>
          </a:p>
        </p:txBody>
      </p:sp>
      <p:sp>
        <p:nvSpPr>
          <p:cNvPr id="7" name="Footer Placeholder 6">
            <a:extLst>
              <a:ext uri="{FF2B5EF4-FFF2-40B4-BE49-F238E27FC236}">
                <a16:creationId xmlns:a16="http://schemas.microsoft.com/office/drawing/2014/main" id="{C36FD22D-E552-7707-178A-C415B32A8553}"/>
              </a:ext>
            </a:extLst>
          </p:cNvPr>
          <p:cNvSpPr>
            <a:spLocks noGrp="1"/>
          </p:cNvSpPr>
          <p:nvPr>
            <p:ph type="ftr" sz="quarter" idx="10"/>
          </p:nvPr>
        </p:nvSpPr>
        <p:spPr/>
        <p:txBody>
          <a:bodyPr/>
          <a:lstStyle/>
          <a:p>
            <a:r>
              <a:rPr lang="en-US" dirty="0"/>
              <a:t>PRESENTATION TITLE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7180679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11185" y="621973"/>
            <a:ext cx="10569630" cy="1068715"/>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11185" y="1825625"/>
            <a:ext cx="1056963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811185" y="6356350"/>
            <a:ext cx="4411509" cy="365125"/>
          </a:xfrm>
          <a:prstGeom prst="rect">
            <a:avLst/>
          </a:prstGeom>
        </p:spPr>
        <p:txBody>
          <a:bodyPr vert="horz" lIns="0" tIns="0" rIns="0" bIns="0" rtlCol="0" anchor="ctr">
            <a:noAutofit/>
          </a:bodyPr>
          <a:lstStyle>
            <a:lvl1pPr algn="l">
              <a:defRPr sz="1200" b="0" i="0" spc="50" baseline="0">
                <a:solidFill>
                  <a:schemeClr val="bg1"/>
                </a:solidFill>
                <a:latin typeface="+mn-lt"/>
                <a:cs typeface="Arial" panose="020B0604020202020204" pitchFamily="34" charset="0"/>
              </a:defRPr>
            </a:lvl1pPr>
          </a:lstStyle>
          <a:p>
            <a:r>
              <a:rPr lang="en-US" dirty="0"/>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37615" y="6356350"/>
            <a:ext cx="2743200" cy="365125"/>
          </a:xfrm>
          <a:prstGeom prst="rect">
            <a:avLst/>
          </a:prstGeom>
        </p:spPr>
        <p:txBody>
          <a:bodyPr vert="horz" lIns="0" tIns="0" rIns="0" bIns="0" rtlCol="0" anchor="ctr">
            <a:noAutofit/>
          </a:bodyPr>
          <a:lstStyle>
            <a:lvl1pPr algn="r">
              <a:defRPr sz="1200" b="1" i="0" spc="50" baseline="0">
                <a:solidFill>
                  <a:schemeClr val="bg1"/>
                </a:solidFill>
                <a:latin typeface="+mn-lt"/>
                <a:cs typeface="Arial Black" panose="020B0604020202020204" pitchFamily="34" charset="0"/>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83" r:id="rId4"/>
    <p:sldLayoutId id="2147483684" r:id="rId5"/>
    <p:sldLayoutId id="2147483685" r:id="rId6"/>
    <p:sldLayoutId id="2147483671" r:id="rId7"/>
    <p:sldLayoutId id="2147483679" r:id="rId8"/>
    <p:sldLayoutId id="2147483676" r:id="rId9"/>
    <p:sldLayoutId id="2147483669" r:id="rId10"/>
    <p:sldLayoutId id="2147483673" r:id="rId11"/>
    <p:sldLayoutId id="2147483682" r:id="rId12"/>
    <p:sldLayoutId id="2147483656" r:id="rId13"/>
    <p:sldLayoutId id="2147483687" r:id="rId14"/>
  </p:sldLayoutIdLst>
  <p:hf sldNum="0" hdr="0" ftr="0" dt="0"/>
  <p:txStyles>
    <p:title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15D2-7F57-AF2A-38D7-558098789073}"/>
              </a:ext>
            </a:extLst>
          </p:cNvPr>
          <p:cNvSpPr>
            <a:spLocks noGrp="1"/>
          </p:cNvSpPr>
          <p:nvPr>
            <p:ph type="ctrTitle"/>
          </p:nvPr>
        </p:nvSpPr>
        <p:spPr>
          <a:xfrm>
            <a:off x="359763" y="1258938"/>
            <a:ext cx="11407516" cy="3088210"/>
          </a:xfrm>
        </p:spPr>
        <p:txBody>
          <a:bodyPr anchor="t" anchorCtr="0"/>
          <a:lstStyle/>
          <a:p>
            <a:pPr>
              <a:lnSpc>
                <a:spcPts val="7580"/>
              </a:lnSpc>
            </a:pPr>
            <a:r>
              <a:rPr lang="en-US" sz="5600" dirty="0"/>
              <a:t>Narcotics Anonymous (NA) </a:t>
            </a:r>
            <a:br>
              <a:rPr lang="en-US" sz="5600" dirty="0"/>
            </a:br>
            <a:r>
              <a:rPr lang="en-US" sz="5600" dirty="0"/>
              <a:t>Literature and </a:t>
            </a:r>
            <a:br>
              <a:rPr lang="en-US" sz="5600" dirty="0"/>
            </a:br>
            <a:r>
              <a:rPr lang="en-US" sz="5600" dirty="0"/>
              <a:t>Inmate Tablets</a:t>
            </a:r>
          </a:p>
        </p:txBody>
      </p:sp>
      <p:pic>
        <p:nvPicPr>
          <p:cNvPr id="4" name="Picture 3" descr="A black and gold logo&#10;&#10;Description automatically generated">
            <a:extLst>
              <a:ext uri="{FF2B5EF4-FFF2-40B4-BE49-F238E27FC236}">
                <a16:creationId xmlns:a16="http://schemas.microsoft.com/office/drawing/2014/main" id="{EF3F576E-D67E-71FE-9548-1522AF702883}"/>
              </a:ext>
            </a:extLst>
          </p:cNvPr>
          <p:cNvPicPr>
            <a:picLocks noChangeAspect="1"/>
          </p:cNvPicPr>
          <p:nvPr/>
        </p:nvPicPr>
        <p:blipFill>
          <a:blip r:embed="rId3"/>
          <a:stretch>
            <a:fillRect/>
          </a:stretch>
        </p:blipFill>
        <p:spPr>
          <a:xfrm>
            <a:off x="9825006" y="4347148"/>
            <a:ext cx="2297146" cy="2456670"/>
          </a:xfrm>
          <a:prstGeom prst="rect">
            <a:avLst/>
          </a:prstGeom>
        </p:spPr>
      </p:pic>
    </p:spTree>
    <p:extLst>
      <p:ext uri="{BB962C8B-B14F-4D97-AF65-F5344CB8AC3E}">
        <p14:creationId xmlns:p14="http://schemas.microsoft.com/office/powerpoint/2010/main" val="3421401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E0A470-761D-97D8-93C3-D7BF04EC2566}"/>
              </a:ext>
            </a:extLst>
          </p:cNvPr>
          <p:cNvPicPr>
            <a:picLocks noChangeAspect="1"/>
          </p:cNvPicPr>
          <p:nvPr/>
        </p:nvPicPr>
        <p:blipFill>
          <a:blip r:embed="rId3"/>
          <a:srcRect l="3677" r="3677"/>
          <a:stretch/>
        </p:blipFill>
        <p:spPr>
          <a:xfrm>
            <a:off x="234461" y="0"/>
            <a:ext cx="4907912" cy="6858000"/>
          </a:xfrm>
          <a:prstGeom prst="rect">
            <a:avLst/>
          </a:prstGeom>
          <a:solidFill>
            <a:schemeClr val="bg1"/>
          </a:solidFill>
        </p:spPr>
      </p:pic>
      <p:pic>
        <p:nvPicPr>
          <p:cNvPr id="8" name="Picture 7">
            <a:extLst>
              <a:ext uri="{FF2B5EF4-FFF2-40B4-BE49-F238E27FC236}">
                <a16:creationId xmlns:a16="http://schemas.microsoft.com/office/drawing/2014/main" id="{D46CED3B-ECC0-54DA-215E-C4D016BB8566}"/>
              </a:ext>
            </a:extLst>
          </p:cNvPr>
          <p:cNvPicPr>
            <a:picLocks noChangeAspect="1"/>
          </p:cNvPicPr>
          <p:nvPr/>
        </p:nvPicPr>
        <p:blipFill>
          <a:blip r:embed="rId4"/>
          <a:srcRect l="2975" r="2975"/>
          <a:stretch/>
        </p:blipFill>
        <p:spPr>
          <a:xfrm>
            <a:off x="6975231" y="0"/>
            <a:ext cx="4982308" cy="6858000"/>
          </a:xfrm>
          <a:prstGeom prst="rect">
            <a:avLst/>
          </a:prstGeom>
          <a:solidFill>
            <a:schemeClr val="bg1"/>
          </a:solidFill>
        </p:spPr>
      </p:pic>
      <p:sp>
        <p:nvSpPr>
          <p:cNvPr id="2" name="Rectangle 1">
            <a:extLst>
              <a:ext uri="{FF2B5EF4-FFF2-40B4-BE49-F238E27FC236}">
                <a16:creationId xmlns:a16="http://schemas.microsoft.com/office/drawing/2014/main" id="{981DE171-8322-9208-A7FC-AD243E10E384}"/>
              </a:ext>
            </a:extLst>
          </p:cNvPr>
          <p:cNvSpPr/>
          <p:nvPr/>
        </p:nvSpPr>
        <p:spPr>
          <a:xfrm>
            <a:off x="3537679" y="5066675"/>
            <a:ext cx="8654321" cy="145404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21C18C4A-EC5D-2A92-B45E-8EDBE44F5B15}"/>
              </a:ext>
            </a:extLst>
          </p:cNvPr>
          <p:cNvSpPr>
            <a:spLocks noGrp="1"/>
          </p:cNvSpPr>
          <p:nvPr>
            <p:ph type="title"/>
          </p:nvPr>
        </p:nvSpPr>
        <p:spPr>
          <a:xfrm>
            <a:off x="3912433" y="5273954"/>
            <a:ext cx="8279567" cy="1186807"/>
          </a:xfrm>
        </p:spPr>
        <p:txBody>
          <a:bodyPr/>
          <a:lstStyle/>
          <a:p>
            <a:r>
              <a:rPr lang="en-US" dirty="0">
                <a:solidFill>
                  <a:schemeClr val="accent3">
                    <a:lumMod val="75000"/>
                  </a:schemeClr>
                </a:solidFill>
              </a:rPr>
              <a:t>Example Contract:</a:t>
            </a:r>
            <a:br>
              <a:rPr lang="en-US" dirty="0">
                <a:solidFill>
                  <a:schemeClr val="accent3">
                    <a:lumMod val="75000"/>
                  </a:schemeClr>
                </a:solidFill>
              </a:rPr>
            </a:br>
            <a:r>
              <a:rPr lang="en-US" dirty="0">
                <a:solidFill>
                  <a:schemeClr val="accent3">
                    <a:lumMod val="75000"/>
                  </a:schemeClr>
                </a:solidFill>
              </a:rPr>
              <a:t>Content Provider and NAWS</a:t>
            </a:r>
          </a:p>
        </p:txBody>
      </p:sp>
    </p:spTree>
    <p:extLst>
      <p:ext uri="{BB962C8B-B14F-4D97-AF65-F5344CB8AC3E}">
        <p14:creationId xmlns:p14="http://schemas.microsoft.com/office/powerpoint/2010/main" val="4269896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2CB02-E44F-E295-F19A-7640BD952C0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EB6050A-8C54-56F0-1CF2-AE684ED1A306}"/>
              </a:ext>
            </a:extLst>
          </p:cNvPr>
          <p:cNvSpPr/>
          <p:nvPr/>
        </p:nvSpPr>
        <p:spPr>
          <a:xfrm>
            <a:off x="6075947" y="-1"/>
            <a:ext cx="6116053" cy="2586789"/>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67DA5651-406C-41E3-C056-305A1AF022AB}"/>
              </a:ext>
            </a:extLst>
          </p:cNvPr>
          <p:cNvSpPr>
            <a:spLocks noGrp="1"/>
          </p:cNvSpPr>
          <p:nvPr>
            <p:ph type="title"/>
          </p:nvPr>
        </p:nvSpPr>
        <p:spPr>
          <a:xfrm>
            <a:off x="6320341" y="317062"/>
            <a:ext cx="6275416" cy="1828801"/>
          </a:xfrm>
        </p:spPr>
        <p:txBody>
          <a:bodyPr/>
          <a:lstStyle/>
          <a:p>
            <a:pPr>
              <a:lnSpc>
                <a:spcPts val="5000"/>
              </a:lnSpc>
            </a:pPr>
            <a:r>
              <a:rPr lang="en-US" dirty="0">
                <a:solidFill>
                  <a:schemeClr val="accent3">
                    <a:lumMod val="75000"/>
                  </a:schemeClr>
                </a:solidFill>
              </a:rPr>
              <a:t>Example Contract:</a:t>
            </a:r>
            <a:br>
              <a:rPr lang="en-US" dirty="0">
                <a:solidFill>
                  <a:schemeClr val="accent3">
                    <a:lumMod val="75000"/>
                  </a:schemeClr>
                </a:solidFill>
              </a:rPr>
            </a:br>
            <a:r>
              <a:rPr lang="en-US" dirty="0">
                <a:solidFill>
                  <a:schemeClr val="accent3">
                    <a:lumMod val="75000"/>
                  </a:schemeClr>
                </a:solidFill>
              </a:rPr>
              <a:t>Government Entity and NAWS</a:t>
            </a:r>
          </a:p>
        </p:txBody>
      </p:sp>
      <p:pic>
        <p:nvPicPr>
          <p:cNvPr id="11" name="Picture 10">
            <a:extLst>
              <a:ext uri="{FF2B5EF4-FFF2-40B4-BE49-F238E27FC236}">
                <a16:creationId xmlns:a16="http://schemas.microsoft.com/office/drawing/2014/main" id="{FA31FEB5-F2B5-21BA-3ACA-0BEE7B69952B}"/>
              </a:ext>
            </a:extLst>
          </p:cNvPr>
          <p:cNvPicPr>
            <a:picLocks noChangeAspect="1"/>
          </p:cNvPicPr>
          <p:nvPr/>
        </p:nvPicPr>
        <p:blipFill>
          <a:blip r:embed="rId3"/>
          <a:srcRect/>
          <a:stretch/>
        </p:blipFill>
        <p:spPr>
          <a:xfrm>
            <a:off x="531037" y="0"/>
            <a:ext cx="5297537" cy="6858000"/>
          </a:xfrm>
          <a:prstGeom prst="rect">
            <a:avLst/>
          </a:prstGeom>
        </p:spPr>
      </p:pic>
    </p:spTree>
    <p:extLst>
      <p:ext uri="{BB962C8B-B14F-4D97-AF65-F5344CB8AC3E}">
        <p14:creationId xmlns:p14="http://schemas.microsoft.com/office/powerpoint/2010/main" val="2525391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462D7-27D2-94DC-1264-B79226686001}"/>
              </a:ext>
            </a:extLst>
          </p:cNvPr>
          <p:cNvSpPr>
            <a:spLocks noGrp="1"/>
          </p:cNvSpPr>
          <p:nvPr>
            <p:ph type="title"/>
          </p:nvPr>
        </p:nvSpPr>
        <p:spPr>
          <a:xfrm>
            <a:off x="648924" y="485234"/>
            <a:ext cx="10571734" cy="1160145"/>
          </a:xfrm>
        </p:spPr>
        <p:txBody>
          <a:bodyPr/>
          <a:lstStyle/>
          <a:p>
            <a:r>
              <a:rPr lang="en-US" sz="5400" dirty="0">
                <a:solidFill>
                  <a:srgbClr val="FFC000"/>
                </a:solidFill>
              </a:rPr>
              <a:t>Once contracts are signed:</a:t>
            </a:r>
          </a:p>
        </p:txBody>
      </p:sp>
      <p:sp>
        <p:nvSpPr>
          <p:cNvPr id="15" name="Text Placeholder 14">
            <a:extLst>
              <a:ext uri="{FF2B5EF4-FFF2-40B4-BE49-F238E27FC236}">
                <a16:creationId xmlns:a16="http://schemas.microsoft.com/office/drawing/2014/main" id="{B61A2D1D-0937-D2AC-EE47-05940DD770E0}"/>
              </a:ext>
            </a:extLst>
          </p:cNvPr>
          <p:cNvSpPr>
            <a:spLocks noGrp="1"/>
          </p:cNvSpPr>
          <p:nvPr>
            <p:ph sz="quarter" idx="28"/>
          </p:nvPr>
        </p:nvSpPr>
        <p:spPr>
          <a:xfrm>
            <a:off x="2983276" y="1333500"/>
            <a:ext cx="8559800" cy="4776816"/>
          </a:xfrm>
        </p:spPr>
        <p:txBody>
          <a:bodyPr/>
          <a:lstStyle/>
          <a:p>
            <a:pPr>
              <a:lnSpc>
                <a:spcPts val="4500"/>
              </a:lnSpc>
              <a:spcBef>
                <a:spcPts val="2800"/>
              </a:spcBef>
            </a:pPr>
            <a:r>
              <a:rPr lang="en-US" sz="3800" b="1" dirty="0">
                <a:latin typeface="+mj-lt"/>
              </a:rPr>
              <a:t>A connection will be made between the provider or institution and NAWS, who will work to get the literature uploaded.</a:t>
            </a:r>
          </a:p>
          <a:p>
            <a:pPr>
              <a:lnSpc>
                <a:spcPts val="4500"/>
              </a:lnSpc>
              <a:spcBef>
                <a:spcPts val="2800"/>
              </a:spcBef>
            </a:pPr>
            <a:r>
              <a:rPr lang="en-US" sz="3800" b="1" dirty="0">
                <a:latin typeface="+mj-lt"/>
              </a:rPr>
              <a:t>The literature should then be online and available for the </a:t>
            </a:r>
            <a:r>
              <a:rPr lang="en-US" sz="3800" b="1" dirty="0">
                <a:solidFill>
                  <a:schemeClr val="bg1"/>
                </a:solidFill>
                <a:latin typeface="+mj-lt"/>
              </a:rPr>
              <a:t>incarcerated addicts</a:t>
            </a:r>
            <a:r>
              <a:rPr lang="en-US" sz="3800" b="1" dirty="0">
                <a:latin typeface="+mj-lt"/>
              </a:rPr>
              <a:t> to use!  </a:t>
            </a:r>
          </a:p>
        </p:txBody>
      </p:sp>
      <p:pic>
        <p:nvPicPr>
          <p:cNvPr id="3" name="Picture 2" descr="A black and gold logo&#10;&#10;Description automatically generated">
            <a:extLst>
              <a:ext uri="{FF2B5EF4-FFF2-40B4-BE49-F238E27FC236}">
                <a16:creationId xmlns:a16="http://schemas.microsoft.com/office/drawing/2014/main" id="{89ACBEDD-83C3-DE2A-D1F3-0F382A803C31}"/>
              </a:ext>
            </a:extLst>
          </p:cNvPr>
          <p:cNvPicPr>
            <a:picLocks noChangeAspect="1"/>
          </p:cNvPicPr>
          <p:nvPr/>
        </p:nvPicPr>
        <p:blipFill>
          <a:blip r:embed="rId3"/>
          <a:stretch>
            <a:fillRect/>
          </a:stretch>
        </p:blipFill>
        <p:spPr>
          <a:xfrm>
            <a:off x="147606" y="2097210"/>
            <a:ext cx="2618144" cy="2799960"/>
          </a:xfrm>
          <a:prstGeom prst="rect">
            <a:avLst/>
          </a:prstGeom>
        </p:spPr>
      </p:pic>
    </p:spTree>
    <p:extLst>
      <p:ext uri="{BB962C8B-B14F-4D97-AF65-F5344CB8AC3E}">
        <p14:creationId xmlns:p14="http://schemas.microsoft.com/office/powerpoint/2010/main" val="4130254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age of a cell phone&#10;&#10;AI-generated content may be incorrect.">
            <a:extLst>
              <a:ext uri="{FF2B5EF4-FFF2-40B4-BE49-F238E27FC236}">
                <a16:creationId xmlns:a16="http://schemas.microsoft.com/office/drawing/2014/main" id="{16F14684-7766-E678-4C1F-D825D676DAF8}"/>
              </a:ext>
            </a:extLst>
          </p:cNvPr>
          <p:cNvPicPr>
            <a:picLocks noChangeAspect="1"/>
          </p:cNvPicPr>
          <p:nvPr/>
        </p:nvPicPr>
        <p:blipFill>
          <a:blip r:embed="rId3"/>
          <a:stretch>
            <a:fillRect/>
          </a:stretch>
        </p:blipFill>
        <p:spPr>
          <a:xfrm>
            <a:off x="7288782" y="381000"/>
            <a:ext cx="4705350" cy="6096000"/>
          </a:xfrm>
          <a:prstGeom prst="rect">
            <a:avLst/>
          </a:prstGeom>
        </p:spPr>
      </p:pic>
      <p:sp>
        <p:nvSpPr>
          <p:cNvPr id="4" name="Title 11">
            <a:extLst>
              <a:ext uri="{FF2B5EF4-FFF2-40B4-BE49-F238E27FC236}">
                <a16:creationId xmlns:a16="http://schemas.microsoft.com/office/drawing/2014/main" id="{5C709EF2-2632-186E-ED51-FC55E4A090C6}"/>
              </a:ext>
            </a:extLst>
          </p:cNvPr>
          <p:cNvSpPr>
            <a:spLocks noGrp="1"/>
          </p:cNvSpPr>
          <p:nvPr>
            <p:ph type="title"/>
          </p:nvPr>
        </p:nvSpPr>
        <p:spPr>
          <a:xfrm>
            <a:off x="413768" y="941808"/>
            <a:ext cx="6761732" cy="5392317"/>
          </a:xfrm>
        </p:spPr>
        <p:txBody>
          <a:bodyPr wrap="square"/>
          <a:lstStyle/>
          <a:p>
            <a:pPr>
              <a:spcBef>
                <a:spcPts val="3000"/>
              </a:spcBef>
            </a:pPr>
            <a:r>
              <a:rPr lang="en-US" sz="2800" dirty="0">
                <a:latin typeface="+mn-lt"/>
              </a:rPr>
              <a:t>It can be hard to know if all the work was successful.  It can help to turn to the H&amp;I Committee to communicate with </a:t>
            </a:r>
            <a:r>
              <a:rPr lang="en-US" sz="2800" b="1" dirty="0">
                <a:solidFill>
                  <a:schemeClr val="bg1"/>
                </a:solidFill>
                <a:latin typeface="+mn-lt"/>
              </a:rPr>
              <a:t>incarcerated addicts</a:t>
            </a:r>
            <a:r>
              <a:rPr lang="en-US" sz="2800" dirty="0">
                <a:latin typeface="+mn-lt"/>
              </a:rPr>
              <a:t> to confirm its benefits.</a:t>
            </a:r>
            <a:br>
              <a:rPr lang="en-US" sz="2800" dirty="0">
                <a:latin typeface="+mn-lt"/>
              </a:rPr>
            </a:br>
            <a:br>
              <a:rPr lang="en-US" sz="2800" dirty="0">
                <a:latin typeface="+mn-lt"/>
              </a:rPr>
            </a:br>
            <a:r>
              <a:rPr lang="en-US" sz="2800" dirty="0">
                <a:latin typeface="+mn-lt"/>
              </a:rPr>
              <a:t>Asking the warden or social director to get a picture of the tablets in action and any data that may be available about utilization as it relates to incarcerated addicts accessing our message is another way to confirm the effectiveness of addicts accessing tablets.</a:t>
            </a:r>
          </a:p>
        </p:txBody>
      </p:sp>
      <p:sp>
        <p:nvSpPr>
          <p:cNvPr id="7" name="Title 11">
            <a:extLst>
              <a:ext uri="{FF2B5EF4-FFF2-40B4-BE49-F238E27FC236}">
                <a16:creationId xmlns:a16="http://schemas.microsoft.com/office/drawing/2014/main" id="{00B88E3F-1DB7-AE57-B506-500BAC3B05A3}"/>
              </a:ext>
            </a:extLst>
          </p:cNvPr>
          <p:cNvSpPr txBox="1">
            <a:spLocks/>
          </p:cNvSpPr>
          <p:nvPr/>
        </p:nvSpPr>
        <p:spPr>
          <a:xfrm>
            <a:off x="413768" y="147829"/>
            <a:ext cx="7022441" cy="927329"/>
          </a:xfrm>
          <a:prstGeom prst="rect">
            <a:avLst/>
          </a:prstGeom>
        </p:spPr>
        <p:txBody>
          <a:bodyPr vert="horz" wrap="square" lIns="0" tIns="0" rIns="0" bIns="0" rtlCol="0" anchor="t">
            <a:noAutofit/>
          </a:bodyPr>
          <a:lst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a:lstStyle>
          <a:p>
            <a:pPr>
              <a:spcBef>
                <a:spcPts val="3000"/>
              </a:spcBef>
            </a:pPr>
            <a:r>
              <a:rPr lang="en-US" sz="5400" dirty="0">
                <a:solidFill>
                  <a:srgbClr val="FFC000"/>
                </a:solidFill>
              </a:rPr>
              <a:t>Follow Through</a:t>
            </a:r>
            <a:endParaRPr lang="en-US" sz="3000" dirty="0">
              <a:latin typeface="+mn-lt"/>
            </a:endParaRPr>
          </a:p>
        </p:txBody>
      </p:sp>
    </p:spTree>
    <p:extLst>
      <p:ext uri="{BB962C8B-B14F-4D97-AF65-F5344CB8AC3E}">
        <p14:creationId xmlns:p14="http://schemas.microsoft.com/office/powerpoint/2010/main" val="2440634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846BF-8EA1-C8DE-5EED-7F3294C6ECCB}"/>
            </a:ext>
          </a:extLst>
        </p:cNvPr>
        <p:cNvGrpSpPr/>
        <p:nvPr/>
      </p:nvGrpSpPr>
      <p:grpSpPr>
        <a:xfrm>
          <a:off x="0" y="0"/>
          <a:ext cx="0" cy="0"/>
          <a:chOff x="0" y="0"/>
          <a:chExt cx="0" cy="0"/>
        </a:xfrm>
      </p:grpSpPr>
      <p:pic>
        <p:nvPicPr>
          <p:cNvPr id="6" name="Picture 5" descr="A screenshot of a cell phone&#10;&#10;AI-generated content may be incorrect.">
            <a:extLst>
              <a:ext uri="{FF2B5EF4-FFF2-40B4-BE49-F238E27FC236}">
                <a16:creationId xmlns:a16="http://schemas.microsoft.com/office/drawing/2014/main" id="{70DB0342-5D4D-8298-B131-0819304296AD}"/>
              </a:ext>
            </a:extLst>
          </p:cNvPr>
          <p:cNvPicPr>
            <a:picLocks noChangeAspect="1"/>
          </p:cNvPicPr>
          <p:nvPr/>
        </p:nvPicPr>
        <p:blipFill rotWithShape="1">
          <a:blip r:embed="rId3"/>
          <a:srcRect l="7896" t="7745" r="10697" b="4421"/>
          <a:stretch/>
        </p:blipFill>
        <p:spPr>
          <a:xfrm>
            <a:off x="7235940" y="0"/>
            <a:ext cx="4956060" cy="6931210"/>
          </a:xfrm>
          <a:prstGeom prst="rect">
            <a:avLst/>
          </a:prstGeom>
        </p:spPr>
      </p:pic>
      <p:sp>
        <p:nvSpPr>
          <p:cNvPr id="4" name="Title 3">
            <a:extLst>
              <a:ext uri="{FF2B5EF4-FFF2-40B4-BE49-F238E27FC236}">
                <a16:creationId xmlns:a16="http://schemas.microsoft.com/office/drawing/2014/main" id="{2FA2988B-4CA7-1034-4E82-0DC08F9B59A7}"/>
              </a:ext>
            </a:extLst>
          </p:cNvPr>
          <p:cNvSpPr>
            <a:spLocks noGrp="1"/>
          </p:cNvSpPr>
          <p:nvPr>
            <p:ph type="title"/>
          </p:nvPr>
        </p:nvSpPr>
        <p:spPr>
          <a:xfrm>
            <a:off x="297913" y="340536"/>
            <a:ext cx="6610887" cy="2567764"/>
          </a:xfrm>
        </p:spPr>
        <p:txBody>
          <a:bodyPr/>
          <a:lstStyle/>
          <a:p>
            <a:r>
              <a:rPr lang="en-US" dirty="0">
                <a:solidFill>
                  <a:srgbClr val="FFC000"/>
                </a:solidFill>
              </a:rPr>
              <a:t>Example Instructions for Incarcerated Addicts Using a Cyperworks Tablet.</a:t>
            </a:r>
            <a:endParaRPr lang="en-US" sz="2400" dirty="0"/>
          </a:p>
        </p:txBody>
      </p:sp>
      <p:sp>
        <p:nvSpPr>
          <p:cNvPr id="5" name="Title 3">
            <a:extLst>
              <a:ext uri="{FF2B5EF4-FFF2-40B4-BE49-F238E27FC236}">
                <a16:creationId xmlns:a16="http://schemas.microsoft.com/office/drawing/2014/main" id="{38D0C594-FD48-FB6B-C706-81A34D741AA0}"/>
              </a:ext>
            </a:extLst>
          </p:cNvPr>
          <p:cNvSpPr txBox="1">
            <a:spLocks/>
          </p:cNvSpPr>
          <p:nvPr/>
        </p:nvSpPr>
        <p:spPr>
          <a:xfrm>
            <a:off x="504825" y="2982136"/>
            <a:ext cx="6162675" cy="312656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i="0" kern="1200" spc="100" baseline="0">
                <a:solidFill>
                  <a:schemeClr val="bg1"/>
                </a:solidFill>
                <a:latin typeface="+mj-lt"/>
                <a:ea typeface="+mj-ea"/>
                <a:cs typeface="Arial Black" panose="020B0604020202020204" pitchFamily="34" charset="0"/>
              </a:defRPr>
            </a:lvl1pPr>
          </a:lstStyle>
          <a:p>
            <a:r>
              <a:rPr lang="en-US" sz="3500" dirty="0"/>
              <a:t>This can be a useful tool to write up and give to the warden to print for incarcerated addicts. </a:t>
            </a:r>
          </a:p>
        </p:txBody>
      </p:sp>
    </p:spTree>
    <p:extLst>
      <p:ext uri="{BB962C8B-B14F-4D97-AF65-F5344CB8AC3E}">
        <p14:creationId xmlns:p14="http://schemas.microsoft.com/office/powerpoint/2010/main" val="2766322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CE595D9-27F3-FE1C-9A37-0F9F7903022E}"/>
              </a:ext>
            </a:extLst>
          </p:cNvPr>
          <p:cNvSpPr>
            <a:spLocks noGrp="1"/>
          </p:cNvSpPr>
          <p:nvPr>
            <p:ph type="ctrTitle"/>
          </p:nvPr>
        </p:nvSpPr>
        <p:spPr>
          <a:xfrm>
            <a:off x="649259" y="514349"/>
            <a:ext cx="10002589" cy="1565147"/>
          </a:xfrm>
        </p:spPr>
        <p:txBody>
          <a:bodyPr/>
          <a:lstStyle/>
          <a:p>
            <a:r>
              <a:rPr lang="en-US" sz="8000" dirty="0">
                <a:solidFill>
                  <a:srgbClr val="FFC000"/>
                </a:solidFill>
              </a:rPr>
              <a:t>Thank you!</a:t>
            </a:r>
          </a:p>
        </p:txBody>
      </p:sp>
      <p:sp>
        <p:nvSpPr>
          <p:cNvPr id="3" name="Subtitle 2">
            <a:extLst>
              <a:ext uri="{FF2B5EF4-FFF2-40B4-BE49-F238E27FC236}">
                <a16:creationId xmlns:a16="http://schemas.microsoft.com/office/drawing/2014/main" id="{8CFA4869-4108-EB15-4EB0-B65C291C5D97}"/>
              </a:ext>
            </a:extLst>
          </p:cNvPr>
          <p:cNvSpPr>
            <a:spLocks noGrp="1"/>
          </p:cNvSpPr>
          <p:nvPr>
            <p:ph type="subTitle" idx="1"/>
          </p:nvPr>
        </p:nvSpPr>
        <p:spPr>
          <a:xfrm>
            <a:off x="797599" y="2757199"/>
            <a:ext cx="6262768" cy="3298827"/>
          </a:xfrm>
        </p:spPr>
        <p:txBody>
          <a:bodyPr/>
          <a:lstStyle/>
          <a:p>
            <a:pPr>
              <a:lnSpc>
                <a:spcPct val="100000"/>
              </a:lnSpc>
            </a:pPr>
            <a:r>
              <a:rPr lang="en-US" sz="3600" dirty="0">
                <a:solidFill>
                  <a:schemeClr val="bg1"/>
                </a:solidFill>
              </a:rPr>
              <a:t>NA World Services</a:t>
            </a:r>
            <a:br>
              <a:rPr lang="en-US" sz="3600" dirty="0">
                <a:solidFill>
                  <a:schemeClr val="bg1"/>
                </a:solidFill>
              </a:rPr>
            </a:br>
            <a:r>
              <a:rPr lang="en-US" sz="3600" dirty="0">
                <a:solidFill>
                  <a:schemeClr val="bg1"/>
                </a:solidFill>
              </a:rPr>
              <a:t>Rich Roy</a:t>
            </a:r>
          </a:p>
          <a:p>
            <a:pPr>
              <a:lnSpc>
                <a:spcPct val="100000"/>
              </a:lnSpc>
            </a:pPr>
            <a:r>
              <a:rPr lang="en-US" sz="3600" dirty="0">
                <a:solidFill>
                  <a:schemeClr val="bg1"/>
                </a:solidFill>
              </a:rPr>
              <a:t>818-435-1553</a:t>
            </a:r>
          </a:p>
          <a:p>
            <a:pPr>
              <a:lnSpc>
                <a:spcPct val="100000"/>
              </a:lnSpc>
            </a:pPr>
            <a:r>
              <a:rPr lang="en-US" sz="3600" dirty="0">
                <a:solidFill>
                  <a:schemeClr val="bg1"/>
                </a:solidFill>
              </a:rPr>
              <a:t>rich@na.org</a:t>
            </a:r>
          </a:p>
          <a:p>
            <a:pPr>
              <a:lnSpc>
                <a:spcPct val="100000"/>
              </a:lnSpc>
            </a:pPr>
            <a:r>
              <a:rPr lang="en-US" sz="3600" dirty="0">
                <a:solidFill>
                  <a:schemeClr val="bg1"/>
                </a:solidFill>
              </a:rPr>
              <a:t>handi@na.org</a:t>
            </a:r>
          </a:p>
          <a:p>
            <a:pPr>
              <a:lnSpc>
                <a:spcPct val="100000"/>
              </a:lnSpc>
            </a:pPr>
            <a:endParaRPr lang="en-US" dirty="0"/>
          </a:p>
        </p:txBody>
      </p:sp>
      <p:pic>
        <p:nvPicPr>
          <p:cNvPr id="2" name="Picture 1" descr="A black and gold logo&#10;&#10;Description automatically generated">
            <a:extLst>
              <a:ext uri="{FF2B5EF4-FFF2-40B4-BE49-F238E27FC236}">
                <a16:creationId xmlns:a16="http://schemas.microsoft.com/office/drawing/2014/main" id="{19EDC938-4EFD-A750-2178-789912C6696E}"/>
              </a:ext>
            </a:extLst>
          </p:cNvPr>
          <p:cNvPicPr>
            <a:picLocks noChangeAspect="1"/>
          </p:cNvPicPr>
          <p:nvPr/>
        </p:nvPicPr>
        <p:blipFill>
          <a:blip r:embed="rId3"/>
          <a:stretch>
            <a:fillRect/>
          </a:stretch>
        </p:blipFill>
        <p:spPr>
          <a:xfrm>
            <a:off x="9584930" y="3952875"/>
            <a:ext cx="2607070" cy="2788117"/>
          </a:xfrm>
          <a:prstGeom prst="rect">
            <a:avLst/>
          </a:prstGeom>
        </p:spPr>
      </p:pic>
    </p:spTree>
    <p:extLst>
      <p:ext uri="{BB962C8B-B14F-4D97-AF65-F5344CB8AC3E}">
        <p14:creationId xmlns:p14="http://schemas.microsoft.com/office/powerpoint/2010/main" val="3784505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2ABBA-2E6D-E7DD-AC67-58D1FCB3F346}"/>
              </a:ext>
            </a:extLst>
          </p:cNvPr>
          <p:cNvSpPr>
            <a:spLocks noGrp="1"/>
          </p:cNvSpPr>
          <p:nvPr>
            <p:ph type="title"/>
          </p:nvPr>
        </p:nvSpPr>
        <p:spPr>
          <a:xfrm>
            <a:off x="301519" y="322170"/>
            <a:ext cx="9307175" cy="583975"/>
          </a:xfrm>
        </p:spPr>
        <p:txBody>
          <a:bodyPr/>
          <a:lstStyle/>
          <a:p>
            <a:r>
              <a:rPr lang="en-US" sz="5400" dirty="0">
                <a:solidFill>
                  <a:srgbClr val="FFC000"/>
                </a:solidFill>
              </a:rPr>
              <a:t>Why Inmate tablets?</a:t>
            </a:r>
            <a:br>
              <a:rPr lang="en-US" sz="5400" dirty="0"/>
            </a:br>
            <a:endParaRPr lang="en-US" sz="5400" dirty="0"/>
          </a:p>
        </p:txBody>
      </p:sp>
      <p:sp>
        <p:nvSpPr>
          <p:cNvPr id="5" name="Text Placeholder 4">
            <a:extLst>
              <a:ext uri="{FF2B5EF4-FFF2-40B4-BE49-F238E27FC236}">
                <a16:creationId xmlns:a16="http://schemas.microsoft.com/office/drawing/2014/main" id="{59401105-5841-28D0-D6C0-3E1A46648BFE}"/>
              </a:ext>
            </a:extLst>
          </p:cNvPr>
          <p:cNvSpPr>
            <a:spLocks noGrp="1"/>
          </p:cNvSpPr>
          <p:nvPr>
            <p:ph sz="quarter" idx="14"/>
          </p:nvPr>
        </p:nvSpPr>
        <p:spPr>
          <a:xfrm>
            <a:off x="363722" y="1205227"/>
            <a:ext cx="9949511" cy="5090642"/>
          </a:xfrm>
        </p:spPr>
        <p:txBody>
          <a:bodyPr vert="horz" lIns="0" tIns="45720" rIns="91440" bIns="45720" rtlCol="0" anchor="t">
            <a:noAutofit/>
          </a:bodyPr>
          <a:lstStyle/>
          <a:p>
            <a:pPr>
              <a:spcBef>
                <a:spcPts val="1400"/>
              </a:spcBef>
            </a:pPr>
            <a:r>
              <a:rPr lang="en-US" sz="3000" b="1" dirty="0"/>
              <a:t>More and more institutions are providing tablets </a:t>
            </a:r>
            <a:br>
              <a:rPr lang="en-US" sz="3000" b="1" dirty="0"/>
            </a:br>
            <a:r>
              <a:rPr lang="en-US" sz="3000" b="1" dirty="0"/>
              <a:t>for incarcerated addicts to use for things </a:t>
            </a:r>
            <a:br>
              <a:rPr lang="en-US" sz="3000" b="1" dirty="0"/>
            </a:br>
            <a:r>
              <a:rPr lang="en-US" sz="3000" b="1" dirty="0"/>
              <a:t>such as video calls and non-NA literature. </a:t>
            </a:r>
          </a:p>
          <a:p>
            <a:pPr>
              <a:spcBef>
                <a:spcPts val="1400"/>
              </a:spcBef>
            </a:pPr>
            <a:r>
              <a:rPr lang="en-US" sz="3000" b="1" dirty="0"/>
              <a:t>Thanks to this, incarcerated addicts are </a:t>
            </a:r>
            <a:br>
              <a:rPr lang="en-US" sz="3000" b="1" dirty="0"/>
            </a:br>
            <a:r>
              <a:rPr lang="en-US" sz="3000" b="1" dirty="0"/>
              <a:t>using them at a high rate since:</a:t>
            </a:r>
          </a:p>
          <a:p>
            <a:pPr marL="525780" indent="-342900">
              <a:spcBef>
                <a:spcPts val="1400"/>
              </a:spcBef>
              <a:buFont typeface="Arial" panose="020B0604020202020204" pitchFamily="34" charset="0"/>
              <a:buChar char="•"/>
            </a:pPr>
            <a:r>
              <a:rPr lang="en-US" sz="3000" b="1" dirty="0">
                <a:solidFill>
                  <a:schemeClr val="bg1"/>
                </a:solidFill>
              </a:rPr>
              <a:t>Tablets make literature more accessible to a broader audience, as they do not require the mailing process. </a:t>
            </a:r>
          </a:p>
          <a:p>
            <a:pPr marL="525780" indent="-342900">
              <a:spcBef>
                <a:spcPts val="1400"/>
              </a:spcBef>
              <a:buFont typeface="Arial" panose="020B0604020202020204" pitchFamily="34" charset="0"/>
              <a:buChar char="•"/>
            </a:pPr>
            <a:r>
              <a:rPr lang="en-US" sz="3000" b="1" dirty="0">
                <a:cs typeface="Arial"/>
              </a:rPr>
              <a:t>It is becoming increasingly difficult to send hardcopy literature to incarcerated addicts as rules and regulations in facilities get stricter.  </a:t>
            </a:r>
          </a:p>
        </p:txBody>
      </p:sp>
    </p:spTree>
    <p:extLst>
      <p:ext uri="{BB962C8B-B14F-4D97-AF65-F5344CB8AC3E}">
        <p14:creationId xmlns:p14="http://schemas.microsoft.com/office/powerpoint/2010/main" val="4294866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2B626-11D0-0FE6-25EE-67414131B3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D8A2B1-EE01-F90F-42B8-5CFA3521B338}"/>
              </a:ext>
            </a:extLst>
          </p:cNvPr>
          <p:cNvSpPr>
            <a:spLocks noGrp="1"/>
          </p:cNvSpPr>
          <p:nvPr>
            <p:ph type="title"/>
          </p:nvPr>
        </p:nvSpPr>
        <p:spPr>
          <a:xfrm>
            <a:off x="391459" y="434715"/>
            <a:ext cx="7599718" cy="1049311"/>
          </a:xfrm>
        </p:spPr>
        <p:txBody>
          <a:bodyPr anchor="t" anchorCtr="0"/>
          <a:lstStyle/>
          <a:p>
            <a:r>
              <a:rPr lang="en-US" dirty="0">
                <a:solidFill>
                  <a:srgbClr val="FFC000"/>
                </a:solidFill>
              </a:rPr>
              <a:t>What’s available?</a:t>
            </a:r>
            <a:br>
              <a:rPr lang="en-US" dirty="0"/>
            </a:br>
            <a:endParaRPr lang="en-US" dirty="0"/>
          </a:p>
        </p:txBody>
      </p:sp>
      <p:sp>
        <p:nvSpPr>
          <p:cNvPr id="3" name="Text Placeholder 2">
            <a:extLst>
              <a:ext uri="{FF2B5EF4-FFF2-40B4-BE49-F238E27FC236}">
                <a16:creationId xmlns:a16="http://schemas.microsoft.com/office/drawing/2014/main" id="{C9A8AA52-2E56-42FB-7E40-1BA787468199}"/>
              </a:ext>
            </a:extLst>
          </p:cNvPr>
          <p:cNvSpPr>
            <a:spLocks noGrp="1"/>
          </p:cNvSpPr>
          <p:nvPr>
            <p:ph type="body" sz="quarter" idx="14"/>
          </p:nvPr>
        </p:nvSpPr>
        <p:spPr>
          <a:xfrm>
            <a:off x="285734" y="1216494"/>
            <a:ext cx="9569830" cy="5206791"/>
          </a:xfrm>
        </p:spPr>
        <p:txBody>
          <a:bodyPr/>
          <a:lstStyle/>
          <a:p>
            <a:r>
              <a:rPr lang="en-US" sz="3000" i="0" dirty="0">
                <a:solidFill>
                  <a:schemeClr val="bg1"/>
                </a:solidFill>
                <a:effectLst/>
                <a:latin typeface="+mn-lt"/>
              </a:rPr>
              <a:t>The literature that is approved for use in inmate tablets by the World Board is: </a:t>
            </a:r>
          </a:p>
          <a:p>
            <a:pPr marL="530352" indent="-347472">
              <a:spcBef>
                <a:spcPts val="1400"/>
              </a:spcBef>
              <a:buFont typeface="Arial" panose="020B0604020202020204" pitchFamily="34" charset="0"/>
              <a:buChar char="•"/>
            </a:pPr>
            <a:r>
              <a:rPr lang="en-US" sz="3000" i="1" dirty="0">
                <a:solidFill>
                  <a:schemeClr val="bg1"/>
                </a:solidFill>
                <a:effectLst/>
                <a:latin typeface="+mn-lt"/>
              </a:rPr>
              <a:t>An Introductory Guide to Narcotics Anonymous</a:t>
            </a:r>
          </a:p>
          <a:p>
            <a:pPr marL="530352" indent="-347472">
              <a:spcBef>
                <a:spcPts val="1400"/>
              </a:spcBef>
              <a:buFont typeface="Arial" panose="020B0604020202020204" pitchFamily="34" charset="0"/>
              <a:buChar char="•"/>
            </a:pPr>
            <a:r>
              <a:rPr lang="en-US" sz="3000" i="0" dirty="0">
                <a:solidFill>
                  <a:schemeClr val="bg1"/>
                </a:solidFill>
                <a:effectLst/>
                <a:latin typeface="+mn-lt"/>
              </a:rPr>
              <a:t>Narcotics Anonymous Little White Book </a:t>
            </a:r>
          </a:p>
          <a:p>
            <a:pPr marL="530352" indent="-347472">
              <a:spcBef>
                <a:spcPts val="1400"/>
              </a:spcBef>
              <a:buFont typeface="Arial" panose="020B0604020202020204" pitchFamily="34" charset="0"/>
              <a:buChar char="•"/>
            </a:pPr>
            <a:r>
              <a:rPr lang="en-US" sz="3000" i="0" dirty="0">
                <a:solidFill>
                  <a:schemeClr val="bg1"/>
                </a:solidFill>
                <a:effectLst/>
                <a:latin typeface="+mn-lt"/>
              </a:rPr>
              <a:t>All </a:t>
            </a:r>
            <a:r>
              <a:rPr lang="en-US" sz="3000" dirty="0">
                <a:solidFill>
                  <a:schemeClr val="bg1"/>
                </a:solidFill>
                <a:latin typeface="+mn-lt"/>
              </a:rPr>
              <a:t>i</a:t>
            </a:r>
            <a:r>
              <a:rPr lang="en-US" sz="3000" i="0" dirty="0">
                <a:solidFill>
                  <a:schemeClr val="bg1"/>
                </a:solidFill>
                <a:effectLst/>
                <a:latin typeface="+mn-lt"/>
              </a:rPr>
              <a:t>nformational pamphlets and booklets. </a:t>
            </a:r>
          </a:p>
          <a:p>
            <a:pPr marL="530352" indent="-347472">
              <a:spcBef>
                <a:spcPts val="1400"/>
              </a:spcBef>
              <a:buFont typeface="Arial" panose="020B0604020202020204" pitchFamily="34" charset="0"/>
              <a:buChar char="•"/>
            </a:pPr>
            <a:r>
              <a:rPr lang="en-US" sz="3000" i="0" dirty="0">
                <a:solidFill>
                  <a:schemeClr val="bg1"/>
                </a:solidFill>
                <a:effectLst/>
                <a:latin typeface="+mn-lt"/>
              </a:rPr>
              <a:t>The 5</a:t>
            </a:r>
            <a:r>
              <a:rPr lang="en-US" sz="3000" i="0" baseline="30000" dirty="0">
                <a:solidFill>
                  <a:schemeClr val="bg1"/>
                </a:solidFill>
                <a:effectLst/>
                <a:latin typeface="+mn-lt"/>
              </a:rPr>
              <a:t>th</a:t>
            </a:r>
            <a:r>
              <a:rPr lang="en-US" sz="3000" i="0" dirty="0">
                <a:solidFill>
                  <a:schemeClr val="bg1"/>
                </a:solidFill>
                <a:effectLst/>
                <a:latin typeface="+mn-lt"/>
              </a:rPr>
              <a:t> edition of the book: </a:t>
            </a:r>
            <a:r>
              <a:rPr lang="en-US" sz="3000" i="1" dirty="0">
                <a:solidFill>
                  <a:schemeClr val="bg1"/>
                </a:solidFill>
                <a:effectLst/>
                <a:latin typeface="+mn-lt"/>
              </a:rPr>
              <a:t>Narcotics Anonymous </a:t>
            </a:r>
            <a:r>
              <a:rPr lang="en-US" sz="3000" i="0" dirty="0">
                <a:solidFill>
                  <a:schemeClr val="bg1"/>
                </a:solidFill>
                <a:effectLst/>
                <a:latin typeface="+mn-lt"/>
              </a:rPr>
              <a:t>(Basic Text) in audio. </a:t>
            </a:r>
          </a:p>
          <a:p>
            <a:pPr>
              <a:lnSpc>
                <a:spcPts val="3900"/>
              </a:lnSpc>
              <a:spcBef>
                <a:spcPts val="2800"/>
              </a:spcBef>
            </a:pPr>
            <a:r>
              <a:rPr lang="en-US" sz="3500" i="1" dirty="0">
                <a:solidFill>
                  <a:schemeClr val="bg1"/>
                </a:solidFill>
                <a:effectLst/>
                <a:latin typeface="+mn-lt"/>
              </a:rPr>
              <a:t>To date, no book-length recovery books have been approved for inclusion by the World Board.</a:t>
            </a:r>
            <a:endParaRPr lang="en-US" sz="3500" i="1" dirty="0">
              <a:solidFill>
                <a:schemeClr val="bg1"/>
              </a:solidFill>
              <a:latin typeface="+mn-lt"/>
            </a:endParaRPr>
          </a:p>
          <a:p>
            <a:endParaRPr lang="en-US" dirty="0">
              <a:latin typeface="+mn-lt"/>
            </a:endParaRPr>
          </a:p>
        </p:txBody>
      </p:sp>
      <p:pic>
        <p:nvPicPr>
          <p:cNvPr id="4" name="Picture 3" descr="A black and gold logo&#10;&#10;Description automatically generated">
            <a:extLst>
              <a:ext uri="{FF2B5EF4-FFF2-40B4-BE49-F238E27FC236}">
                <a16:creationId xmlns:a16="http://schemas.microsoft.com/office/drawing/2014/main" id="{25C61F5B-2517-2268-DB22-15C8842A698E}"/>
              </a:ext>
            </a:extLst>
          </p:cNvPr>
          <p:cNvPicPr>
            <a:picLocks noChangeAspect="1"/>
          </p:cNvPicPr>
          <p:nvPr/>
        </p:nvPicPr>
        <p:blipFill>
          <a:blip r:embed="rId3"/>
          <a:stretch>
            <a:fillRect/>
          </a:stretch>
        </p:blipFill>
        <p:spPr>
          <a:xfrm>
            <a:off x="9547828" y="4155510"/>
            <a:ext cx="2526700" cy="2702165"/>
          </a:xfrm>
          <a:prstGeom prst="rect">
            <a:avLst/>
          </a:prstGeom>
        </p:spPr>
      </p:pic>
    </p:spTree>
    <p:extLst>
      <p:ext uri="{BB962C8B-B14F-4D97-AF65-F5344CB8AC3E}">
        <p14:creationId xmlns:p14="http://schemas.microsoft.com/office/powerpoint/2010/main" val="2907859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54B28-02BF-4991-5255-ABFAF4D7C0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F60455-0444-9967-2EDA-F8210DF79CEB}"/>
              </a:ext>
            </a:extLst>
          </p:cNvPr>
          <p:cNvSpPr>
            <a:spLocks noGrp="1"/>
          </p:cNvSpPr>
          <p:nvPr>
            <p:ph type="title"/>
          </p:nvPr>
        </p:nvSpPr>
        <p:spPr>
          <a:xfrm>
            <a:off x="511380" y="352150"/>
            <a:ext cx="5589616" cy="1701502"/>
          </a:xfrm>
        </p:spPr>
        <p:txBody>
          <a:bodyPr/>
          <a:lstStyle/>
          <a:p>
            <a:pPr>
              <a:lnSpc>
                <a:spcPts val="5680"/>
              </a:lnSpc>
            </a:pPr>
            <a:r>
              <a:rPr lang="en-US" sz="5400" dirty="0">
                <a:solidFill>
                  <a:srgbClr val="FFC000"/>
                </a:solidFill>
              </a:rPr>
              <a:t>The need is growing…</a:t>
            </a:r>
            <a:endParaRPr lang="en-US" sz="5400" dirty="0"/>
          </a:p>
        </p:txBody>
      </p:sp>
      <p:sp>
        <p:nvSpPr>
          <p:cNvPr id="5" name="Text Placeholder 4">
            <a:extLst>
              <a:ext uri="{FF2B5EF4-FFF2-40B4-BE49-F238E27FC236}">
                <a16:creationId xmlns:a16="http://schemas.microsoft.com/office/drawing/2014/main" id="{79F1BEBB-BD6A-BFF5-35D3-285115078ABA}"/>
              </a:ext>
            </a:extLst>
          </p:cNvPr>
          <p:cNvSpPr>
            <a:spLocks noGrp="1"/>
          </p:cNvSpPr>
          <p:nvPr>
            <p:ph sz="quarter" idx="14"/>
          </p:nvPr>
        </p:nvSpPr>
        <p:spPr>
          <a:xfrm>
            <a:off x="1275881" y="2416024"/>
            <a:ext cx="7718218" cy="4134678"/>
          </a:xfrm>
        </p:spPr>
        <p:txBody>
          <a:bodyPr/>
          <a:lstStyle/>
          <a:p>
            <a:pPr>
              <a:lnSpc>
                <a:spcPts val="4040"/>
              </a:lnSpc>
            </a:pPr>
            <a:r>
              <a:rPr lang="en-US" sz="3200" b="1" dirty="0"/>
              <a:t>Currently, NA literature is on inmate tablets in California, Ohio, Kansas, Arizona, Virginia, Indiana, Florida, Sweden, and more are coming soon!</a:t>
            </a:r>
          </a:p>
          <a:p>
            <a:pPr>
              <a:lnSpc>
                <a:spcPts val="4040"/>
              </a:lnSpc>
              <a:spcBef>
                <a:spcPts val="2800"/>
              </a:spcBef>
            </a:pPr>
            <a:r>
              <a:rPr lang="en-US" sz="3200" b="1" dirty="0"/>
              <a:t>This creates an opportunity for thousands more addicts to have access to NA literature. </a:t>
            </a:r>
          </a:p>
        </p:txBody>
      </p:sp>
    </p:spTree>
    <p:extLst>
      <p:ext uri="{BB962C8B-B14F-4D97-AF65-F5344CB8AC3E}">
        <p14:creationId xmlns:p14="http://schemas.microsoft.com/office/powerpoint/2010/main" val="4225545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FA43-637B-EF8D-3849-CFD9352B9105}"/>
              </a:ext>
            </a:extLst>
          </p:cNvPr>
          <p:cNvSpPr>
            <a:spLocks noGrp="1"/>
          </p:cNvSpPr>
          <p:nvPr>
            <p:ph type="title"/>
          </p:nvPr>
        </p:nvSpPr>
        <p:spPr>
          <a:xfrm>
            <a:off x="457502" y="659566"/>
            <a:ext cx="8608860" cy="2391827"/>
          </a:xfrm>
        </p:spPr>
        <p:txBody>
          <a:bodyPr anchor="t" anchorCtr="0"/>
          <a:lstStyle/>
          <a:p>
            <a:r>
              <a:rPr lang="en-US" dirty="0">
                <a:solidFill>
                  <a:srgbClr val="FFC000"/>
                </a:solidFill>
              </a:rPr>
              <a:t>First step: It’s on you!</a:t>
            </a:r>
            <a:endParaRPr lang="en-US" dirty="0"/>
          </a:p>
        </p:txBody>
      </p:sp>
      <p:sp>
        <p:nvSpPr>
          <p:cNvPr id="3" name="Text Placeholder 2">
            <a:extLst>
              <a:ext uri="{FF2B5EF4-FFF2-40B4-BE49-F238E27FC236}">
                <a16:creationId xmlns:a16="http://schemas.microsoft.com/office/drawing/2014/main" id="{2B36450F-A8E5-8B7F-1C54-79C081010270}"/>
              </a:ext>
            </a:extLst>
          </p:cNvPr>
          <p:cNvSpPr>
            <a:spLocks noGrp="1"/>
          </p:cNvSpPr>
          <p:nvPr>
            <p:ph type="body" sz="quarter" idx="14"/>
          </p:nvPr>
        </p:nvSpPr>
        <p:spPr>
          <a:xfrm>
            <a:off x="1515723" y="2273789"/>
            <a:ext cx="7599718" cy="1892433"/>
          </a:xfrm>
        </p:spPr>
        <p:txBody>
          <a:bodyPr/>
          <a:lstStyle/>
          <a:p>
            <a:pPr>
              <a:lnSpc>
                <a:spcPts val="4800"/>
              </a:lnSpc>
              <a:spcBef>
                <a:spcPts val="2000"/>
              </a:spcBef>
            </a:pPr>
            <a:r>
              <a:rPr lang="en-US" sz="3500" dirty="0">
                <a:solidFill>
                  <a:srgbClr val="F6F7FF"/>
                </a:solidFill>
              </a:rPr>
              <a:t>Establish a relationship with the institution’s warden or other appropriate person.  </a:t>
            </a:r>
          </a:p>
          <a:p>
            <a:pPr>
              <a:lnSpc>
                <a:spcPts val="4800"/>
              </a:lnSpc>
              <a:spcBef>
                <a:spcPts val="3000"/>
              </a:spcBef>
            </a:pPr>
            <a:r>
              <a:rPr lang="en-US" sz="3500" dirty="0">
                <a:solidFill>
                  <a:srgbClr val="F6F7FF"/>
                </a:solidFill>
              </a:rPr>
              <a:t>Try working with your local H&amp;I subcommittee for help.</a:t>
            </a:r>
            <a:endParaRPr lang="en-US" dirty="0"/>
          </a:p>
        </p:txBody>
      </p:sp>
      <p:pic>
        <p:nvPicPr>
          <p:cNvPr id="4" name="Picture 3" descr="A black and gold logo&#10;&#10;Description automatically generated">
            <a:extLst>
              <a:ext uri="{FF2B5EF4-FFF2-40B4-BE49-F238E27FC236}">
                <a16:creationId xmlns:a16="http://schemas.microsoft.com/office/drawing/2014/main" id="{6D0B8F5B-6285-6D72-DAFC-DDAD8DC25EB5}"/>
              </a:ext>
            </a:extLst>
          </p:cNvPr>
          <p:cNvPicPr>
            <a:picLocks noChangeAspect="1"/>
          </p:cNvPicPr>
          <p:nvPr/>
        </p:nvPicPr>
        <p:blipFill>
          <a:blip r:embed="rId3"/>
          <a:stretch>
            <a:fillRect/>
          </a:stretch>
        </p:blipFill>
        <p:spPr>
          <a:xfrm>
            <a:off x="9572625" y="4166222"/>
            <a:ext cx="2511427" cy="2685832"/>
          </a:xfrm>
          <a:prstGeom prst="rect">
            <a:avLst/>
          </a:prstGeom>
        </p:spPr>
      </p:pic>
    </p:spTree>
    <p:extLst>
      <p:ext uri="{BB962C8B-B14F-4D97-AF65-F5344CB8AC3E}">
        <p14:creationId xmlns:p14="http://schemas.microsoft.com/office/powerpoint/2010/main" val="416707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28E5B-47A0-EF94-A53D-6FDB74C9D848}"/>
              </a:ext>
            </a:extLst>
          </p:cNvPr>
          <p:cNvSpPr>
            <a:spLocks noGrp="1"/>
          </p:cNvSpPr>
          <p:nvPr>
            <p:ph type="title"/>
          </p:nvPr>
        </p:nvSpPr>
        <p:spPr>
          <a:xfrm>
            <a:off x="2578308" y="294884"/>
            <a:ext cx="8052977" cy="949300"/>
          </a:xfrm>
        </p:spPr>
        <p:txBody>
          <a:bodyPr/>
          <a:lstStyle/>
          <a:p>
            <a:r>
              <a:rPr lang="en-US" sz="5400" dirty="0">
                <a:solidFill>
                  <a:srgbClr val="FFC000"/>
                </a:solidFill>
              </a:rPr>
              <a:t>Content Providers</a:t>
            </a:r>
          </a:p>
        </p:txBody>
      </p:sp>
      <p:sp>
        <p:nvSpPr>
          <p:cNvPr id="3" name="Text Placeholder 2">
            <a:extLst>
              <a:ext uri="{FF2B5EF4-FFF2-40B4-BE49-F238E27FC236}">
                <a16:creationId xmlns:a16="http://schemas.microsoft.com/office/drawing/2014/main" id="{C6EA201F-56F9-BFD9-8E95-AD5BD7D54FD0}"/>
              </a:ext>
            </a:extLst>
          </p:cNvPr>
          <p:cNvSpPr>
            <a:spLocks noGrp="1"/>
          </p:cNvSpPr>
          <p:nvPr>
            <p:ph sz="quarter" idx="26"/>
          </p:nvPr>
        </p:nvSpPr>
        <p:spPr>
          <a:xfrm>
            <a:off x="2653258" y="1227640"/>
            <a:ext cx="9403830" cy="4363692"/>
          </a:xfrm>
        </p:spPr>
        <p:txBody>
          <a:bodyPr anchor="t"/>
          <a:lstStyle/>
          <a:p>
            <a:r>
              <a:rPr lang="en-US" sz="3000" b="1" dirty="0"/>
              <a:t>Many prisons use content providers, or Learning Management Systems, to provide the content found on tablets.  </a:t>
            </a:r>
          </a:p>
          <a:p>
            <a:pPr marL="530352" indent="-347472">
              <a:buFont typeface="Arial" panose="020B0604020202020204" pitchFamily="34" charset="0"/>
              <a:buChar char="•"/>
            </a:pPr>
            <a:r>
              <a:rPr lang="en-US" sz="2800" b="1" dirty="0"/>
              <a:t>A contract will be needed between NAWS and the content provider. </a:t>
            </a:r>
          </a:p>
          <a:p>
            <a:pPr marL="530352" indent="-347472">
              <a:buFont typeface="Arial" panose="020B0604020202020204" pitchFamily="34" charset="0"/>
              <a:buChar char="•"/>
            </a:pPr>
            <a:r>
              <a:rPr lang="en-US" sz="2800" b="1" dirty="0"/>
              <a:t>NAWS already has contracts with some providers, including Edovo and </a:t>
            </a:r>
            <a:r>
              <a:rPr lang="en-US" sz="2800" b="1" dirty="0" err="1"/>
              <a:t>Cypherworks</a:t>
            </a:r>
            <a:r>
              <a:rPr lang="en-US" sz="2800" b="1" dirty="0"/>
              <a:t>.  </a:t>
            </a:r>
          </a:p>
          <a:p>
            <a:pPr>
              <a:lnSpc>
                <a:spcPts val="3360"/>
              </a:lnSpc>
            </a:pPr>
            <a:r>
              <a:rPr lang="en-US" sz="2800" b="1" u="sng" dirty="0"/>
              <a:t>NAWS will not enter into a contract with any content provider who intends to charge </a:t>
            </a:r>
            <a:r>
              <a:rPr lang="en-US" sz="2800" b="1" u="sng" dirty="0">
                <a:solidFill>
                  <a:schemeClr val="bg1"/>
                </a:solidFill>
              </a:rPr>
              <a:t>incarcerated addicts</a:t>
            </a:r>
            <a:r>
              <a:rPr lang="en-US" sz="2800" b="1" u="sng" dirty="0"/>
              <a:t> for access to our message!</a:t>
            </a:r>
          </a:p>
          <a:p>
            <a:endParaRPr lang="en-US" dirty="0"/>
          </a:p>
        </p:txBody>
      </p:sp>
      <p:sp>
        <p:nvSpPr>
          <p:cNvPr id="5" name="Rectangle 4">
            <a:extLst>
              <a:ext uri="{FF2B5EF4-FFF2-40B4-BE49-F238E27FC236}">
                <a16:creationId xmlns:a16="http://schemas.microsoft.com/office/drawing/2014/main" id="{F9222451-965A-9651-2992-64E4A99C75E4}"/>
              </a:ext>
            </a:extLst>
          </p:cNvPr>
          <p:cNvSpPr/>
          <p:nvPr/>
        </p:nvSpPr>
        <p:spPr>
          <a:xfrm>
            <a:off x="2638269" y="5831173"/>
            <a:ext cx="9553731" cy="1026825"/>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90832C3-9984-06C1-83E4-D67A101719CA}"/>
              </a:ext>
            </a:extLst>
          </p:cNvPr>
          <p:cNvSpPr txBox="1"/>
          <p:nvPr/>
        </p:nvSpPr>
        <p:spPr>
          <a:xfrm>
            <a:off x="2668249" y="5902297"/>
            <a:ext cx="9328879" cy="938719"/>
          </a:xfrm>
          <a:prstGeom prst="rect">
            <a:avLst/>
          </a:prstGeom>
          <a:noFill/>
        </p:spPr>
        <p:txBody>
          <a:bodyPr wrap="square" rtlCol="0">
            <a:spAutoFit/>
          </a:bodyPr>
          <a:lstStyle/>
          <a:p>
            <a:pPr algn="ctr">
              <a:lnSpc>
                <a:spcPts val="3300"/>
              </a:lnSpc>
            </a:pPr>
            <a:r>
              <a:rPr lang="en-US" sz="3000" b="1" dirty="0">
                <a:solidFill>
                  <a:schemeClr val="accent4">
                    <a:lumMod val="50000"/>
                  </a:schemeClr>
                </a:solidFill>
                <a:latin typeface="Arial Black" panose="020B0604020202020204" pitchFamily="34" charset="0"/>
                <a:cs typeface="Arial Black" panose="020B0604020202020204" pitchFamily="34" charset="0"/>
              </a:rPr>
              <a:t>Ask the warden if they use a content provider, and which one it is.  </a:t>
            </a:r>
          </a:p>
        </p:txBody>
      </p:sp>
    </p:spTree>
    <p:extLst>
      <p:ext uri="{BB962C8B-B14F-4D97-AF65-F5344CB8AC3E}">
        <p14:creationId xmlns:p14="http://schemas.microsoft.com/office/powerpoint/2010/main" val="465836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348845-3852-D4E6-EF42-8024EAC0ED4C}"/>
              </a:ext>
            </a:extLst>
          </p:cNvPr>
          <p:cNvSpPr>
            <a:spLocks noGrp="1"/>
          </p:cNvSpPr>
          <p:nvPr>
            <p:ph type="title"/>
          </p:nvPr>
        </p:nvSpPr>
        <p:spPr>
          <a:xfrm>
            <a:off x="573973" y="411930"/>
            <a:ext cx="8180412" cy="1828800"/>
          </a:xfrm>
        </p:spPr>
        <p:txBody>
          <a:bodyPr/>
          <a:lstStyle/>
          <a:p>
            <a:pPr>
              <a:lnSpc>
                <a:spcPts val="5680"/>
              </a:lnSpc>
            </a:pPr>
            <a:r>
              <a:rPr lang="en-US" sz="5400" dirty="0">
                <a:solidFill>
                  <a:srgbClr val="FFC000"/>
                </a:solidFill>
              </a:rPr>
              <a:t>If there is already a contract in place for the content provider:</a:t>
            </a:r>
          </a:p>
        </p:txBody>
      </p:sp>
      <p:sp>
        <p:nvSpPr>
          <p:cNvPr id="5" name="Text Placeholder 4">
            <a:extLst>
              <a:ext uri="{FF2B5EF4-FFF2-40B4-BE49-F238E27FC236}">
                <a16:creationId xmlns:a16="http://schemas.microsoft.com/office/drawing/2014/main" id="{F85AE87B-E37F-614C-6EE5-D03C01018C99}"/>
              </a:ext>
            </a:extLst>
          </p:cNvPr>
          <p:cNvSpPr>
            <a:spLocks noGrp="1"/>
          </p:cNvSpPr>
          <p:nvPr>
            <p:ph sz="quarter" idx="26"/>
          </p:nvPr>
        </p:nvSpPr>
        <p:spPr>
          <a:xfrm>
            <a:off x="1357004" y="3126830"/>
            <a:ext cx="10498111" cy="3418057"/>
          </a:xfrm>
        </p:spPr>
        <p:txBody>
          <a:bodyPr/>
          <a:lstStyle/>
          <a:p>
            <a:pPr>
              <a:lnSpc>
                <a:spcPts val="5000"/>
              </a:lnSpc>
            </a:pPr>
            <a:r>
              <a:rPr lang="en-US" sz="4000" dirty="0">
                <a:latin typeface="+mj-lt"/>
                <a:cs typeface="Arial Black" panose="020B0604020202020204" pitchFamily="34" charset="0"/>
              </a:rPr>
              <a:t>Make it known to the warden that the literature may already be available.  </a:t>
            </a:r>
          </a:p>
          <a:p>
            <a:pPr>
              <a:lnSpc>
                <a:spcPts val="5000"/>
              </a:lnSpc>
              <a:spcBef>
                <a:spcPts val="3000"/>
              </a:spcBef>
            </a:pPr>
            <a:r>
              <a:rPr lang="en-US" sz="4000" dirty="0">
                <a:latin typeface="+mj-lt"/>
                <a:cs typeface="Arial Black" panose="020B0604020202020204" pitchFamily="34" charset="0"/>
              </a:rPr>
              <a:t>Have them speak with the provider about providing access.  </a:t>
            </a:r>
          </a:p>
        </p:txBody>
      </p:sp>
    </p:spTree>
    <p:extLst>
      <p:ext uri="{BB962C8B-B14F-4D97-AF65-F5344CB8AC3E}">
        <p14:creationId xmlns:p14="http://schemas.microsoft.com/office/powerpoint/2010/main" val="3591555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31AAE-1820-2785-4C54-227AE2CA61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770F927-026D-4D9E-2634-3A976C98D454}"/>
              </a:ext>
            </a:extLst>
          </p:cNvPr>
          <p:cNvSpPr>
            <a:spLocks noGrp="1"/>
          </p:cNvSpPr>
          <p:nvPr>
            <p:ph type="title"/>
          </p:nvPr>
        </p:nvSpPr>
        <p:spPr>
          <a:xfrm>
            <a:off x="813816" y="621792"/>
            <a:ext cx="9034722" cy="1828800"/>
          </a:xfrm>
        </p:spPr>
        <p:txBody>
          <a:bodyPr/>
          <a:lstStyle/>
          <a:p>
            <a:r>
              <a:rPr lang="en-US" sz="5400" dirty="0">
                <a:solidFill>
                  <a:srgbClr val="FFC000"/>
                </a:solidFill>
              </a:rPr>
              <a:t>If it’s a </a:t>
            </a:r>
            <a:r>
              <a:rPr lang="en-US" sz="5400" u="sng" dirty="0">
                <a:solidFill>
                  <a:srgbClr val="FFC000"/>
                </a:solidFill>
              </a:rPr>
              <a:t>new</a:t>
            </a:r>
            <a:r>
              <a:rPr lang="en-US" sz="5400" dirty="0">
                <a:solidFill>
                  <a:srgbClr val="FFC000"/>
                </a:solidFill>
              </a:rPr>
              <a:t> provider:</a:t>
            </a:r>
          </a:p>
        </p:txBody>
      </p:sp>
      <p:sp>
        <p:nvSpPr>
          <p:cNvPr id="5" name="Text Placeholder 4">
            <a:extLst>
              <a:ext uri="{FF2B5EF4-FFF2-40B4-BE49-F238E27FC236}">
                <a16:creationId xmlns:a16="http://schemas.microsoft.com/office/drawing/2014/main" id="{6B118813-7745-437F-B5C8-D40560054C59}"/>
              </a:ext>
            </a:extLst>
          </p:cNvPr>
          <p:cNvSpPr>
            <a:spLocks noGrp="1"/>
          </p:cNvSpPr>
          <p:nvPr>
            <p:ph sz="quarter" idx="26"/>
          </p:nvPr>
        </p:nvSpPr>
        <p:spPr>
          <a:xfrm>
            <a:off x="1521114" y="2155839"/>
            <a:ext cx="8970422" cy="3120773"/>
          </a:xfrm>
        </p:spPr>
        <p:txBody>
          <a:bodyPr/>
          <a:lstStyle/>
          <a:p>
            <a:pPr>
              <a:lnSpc>
                <a:spcPts val="5000"/>
              </a:lnSpc>
              <a:spcBef>
                <a:spcPts val="3000"/>
              </a:spcBef>
            </a:pPr>
            <a:r>
              <a:rPr lang="en-US" sz="4000" b="1" dirty="0">
                <a:latin typeface="+mj-lt"/>
              </a:rPr>
              <a:t>The warden will need to make a request to the provider to work with NAWS on a contract.  </a:t>
            </a:r>
          </a:p>
          <a:p>
            <a:pPr>
              <a:lnSpc>
                <a:spcPts val="5000"/>
              </a:lnSpc>
              <a:spcBef>
                <a:spcPts val="3000"/>
              </a:spcBef>
            </a:pPr>
            <a:r>
              <a:rPr lang="en-US" sz="4000" b="1" dirty="0">
                <a:latin typeface="+mj-lt"/>
              </a:rPr>
              <a:t>They can then connect with NAWS through HANDI@na.org</a:t>
            </a:r>
          </a:p>
        </p:txBody>
      </p:sp>
    </p:spTree>
    <p:extLst>
      <p:ext uri="{BB962C8B-B14F-4D97-AF65-F5344CB8AC3E}">
        <p14:creationId xmlns:p14="http://schemas.microsoft.com/office/powerpoint/2010/main" val="4041242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D3DCE-60B0-A8A1-D713-5C0D84C15EE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66C037F-EC9F-0996-C501-5B55674A6965}"/>
              </a:ext>
            </a:extLst>
          </p:cNvPr>
          <p:cNvSpPr>
            <a:spLocks noGrp="1"/>
          </p:cNvSpPr>
          <p:nvPr>
            <p:ph type="title"/>
          </p:nvPr>
        </p:nvSpPr>
        <p:spPr>
          <a:xfrm>
            <a:off x="678904" y="576822"/>
            <a:ext cx="9439456" cy="1828800"/>
          </a:xfrm>
        </p:spPr>
        <p:txBody>
          <a:bodyPr/>
          <a:lstStyle/>
          <a:p>
            <a:r>
              <a:rPr lang="en-US" sz="5400" dirty="0">
                <a:solidFill>
                  <a:srgbClr val="FFC000"/>
                </a:solidFill>
              </a:rPr>
              <a:t>If there is </a:t>
            </a:r>
            <a:r>
              <a:rPr lang="en-US" sz="5400" u="sng" dirty="0">
                <a:solidFill>
                  <a:srgbClr val="FFC000"/>
                </a:solidFill>
              </a:rPr>
              <a:t>no</a:t>
            </a:r>
            <a:r>
              <a:rPr lang="en-US" sz="5400" dirty="0">
                <a:solidFill>
                  <a:srgbClr val="FFC000"/>
                </a:solidFill>
              </a:rPr>
              <a:t> provider:</a:t>
            </a:r>
          </a:p>
        </p:txBody>
      </p:sp>
      <p:sp>
        <p:nvSpPr>
          <p:cNvPr id="5" name="Text Placeholder 4">
            <a:extLst>
              <a:ext uri="{FF2B5EF4-FFF2-40B4-BE49-F238E27FC236}">
                <a16:creationId xmlns:a16="http://schemas.microsoft.com/office/drawing/2014/main" id="{2246BCB4-4882-34E8-404E-4998EAAC53CA}"/>
              </a:ext>
            </a:extLst>
          </p:cNvPr>
          <p:cNvSpPr>
            <a:spLocks noGrp="1"/>
          </p:cNvSpPr>
          <p:nvPr>
            <p:ph sz="quarter" idx="26"/>
          </p:nvPr>
        </p:nvSpPr>
        <p:spPr>
          <a:xfrm>
            <a:off x="680465" y="1719427"/>
            <a:ext cx="5270629" cy="3120773"/>
          </a:xfrm>
        </p:spPr>
        <p:txBody>
          <a:bodyPr/>
          <a:lstStyle/>
          <a:p>
            <a:pPr>
              <a:lnSpc>
                <a:spcPts val="5000"/>
              </a:lnSpc>
            </a:pPr>
            <a:r>
              <a:rPr lang="en-US" sz="4000" b="1" dirty="0">
                <a:latin typeface="+mj-lt"/>
              </a:rPr>
              <a:t>The facility will upload the literature directly to the tablets on their own.  </a:t>
            </a:r>
          </a:p>
        </p:txBody>
      </p:sp>
      <p:sp>
        <p:nvSpPr>
          <p:cNvPr id="7" name="Text Placeholder 6">
            <a:extLst>
              <a:ext uri="{FF2B5EF4-FFF2-40B4-BE49-F238E27FC236}">
                <a16:creationId xmlns:a16="http://schemas.microsoft.com/office/drawing/2014/main" id="{784C2BE6-8EF4-AA5B-5D3A-1A2D0BFEAC40}"/>
              </a:ext>
            </a:extLst>
          </p:cNvPr>
          <p:cNvSpPr>
            <a:spLocks noGrp="1"/>
          </p:cNvSpPr>
          <p:nvPr>
            <p:ph sz="quarter" idx="27"/>
          </p:nvPr>
        </p:nvSpPr>
        <p:spPr>
          <a:xfrm>
            <a:off x="6682664" y="3422512"/>
            <a:ext cx="4956470" cy="3120773"/>
          </a:xfrm>
        </p:spPr>
        <p:txBody>
          <a:bodyPr/>
          <a:lstStyle/>
          <a:p>
            <a:pPr>
              <a:lnSpc>
                <a:spcPts val="5000"/>
              </a:lnSpc>
            </a:pPr>
            <a:r>
              <a:rPr lang="en-US" sz="4000" b="1" dirty="0">
                <a:latin typeface="+mj-lt"/>
              </a:rPr>
              <a:t>A contract will be needed between the institution(s) and NAWS. </a:t>
            </a:r>
          </a:p>
        </p:txBody>
      </p:sp>
    </p:spTree>
    <p:extLst>
      <p:ext uri="{BB962C8B-B14F-4D97-AF65-F5344CB8AC3E}">
        <p14:creationId xmlns:p14="http://schemas.microsoft.com/office/powerpoint/2010/main" val="2243483711"/>
      </p:ext>
    </p:extLst>
  </p:cSld>
  <p:clrMapOvr>
    <a:masterClrMapping/>
  </p:clrMapOvr>
</p:sld>
</file>

<file path=ppt/theme/theme1.xml><?xml version="1.0" encoding="utf-8"?>
<a:theme xmlns:a="http://schemas.openxmlformats.org/drawingml/2006/main" name="Custom">
  <a:themeElements>
    <a:clrScheme name="Training-presentation">
      <a:dk1>
        <a:srgbClr val="000000"/>
      </a:dk1>
      <a:lt1>
        <a:srgbClr val="FFFFFF"/>
      </a:lt1>
      <a:dk2>
        <a:srgbClr val="112CC1"/>
      </a:dk2>
      <a:lt2>
        <a:srgbClr val="E7E6E6"/>
      </a:lt2>
      <a:accent1>
        <a:srgbClr val="FF7128"/>
      </a:accent1>
      <a:accent2>
        <a:srgbClr val="FF2828"/>
      </a:accent2>
      <a:accent3>
        <a:srgbClr val="2849FD"/>
      </a:accent3>
      <a:accent4>
        <a:srgbClr val="D3DDFE"/>
      </a:accent4>
      <a:accent5>
        <a:srgbClr val="FBFF22"/>
      </a:accent5>
      <a:accent6>
        <a:srgbClr val="D90000"/>
      </a:accent6>
      <a:hlink>
        <a:srgbClr val="0563C1"/>
      </a:hlink>
      <a:folHlink>
        <a:srgbClr val="954F72"/>
      </a:folHlink>
    </a:clrScheme>
    <a:fontScheme name="Custom 1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03460604_win32_SL_V10" id="{99B34821-6204-44CE-8DD7-2088F7B07FF3}" vid="{E244DE33-B49D-4797-B149-ADA6E5DF59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354E976-D9B8-49D6-BB1E-30B410663C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B6D968-3BA5-45CA-AFA4-01F84FB04FAA}">
  <ds:schemaRefs>
    <ds:schemaRef ds:uri="http://schemas.microsoft.com/sharepoint/v3/contenttype/forms"/>
  </ds:schemaRefs>
</ds:datastoreItem>
</file>

<file path=customXml/itemProps3.xml><?xml version="1.0" encoding="utf-8"?>
<ds:datastoreItem xmlns:ds="http://schemas.openxmlformats.org/officeDocument/2006/customXml" ds:itemID="{677C52C5-6F65-4D42-B855-A3283C55581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{FFDEB999-7320-4095-9A55-9B11201A745A}tf03460604_win32</Template>
  <TotalTime>1543</TotalTime>
  <Words>655</Words>
  <Application>Microsoft Office PowerPoint</Application>
  <PresentationFormat>Widescreen</PresentationFormat>
  <Paragraphs>63</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Custom</vt:lpstr>
      <vt:lpstr>Narcotics Anonymous (NA)  Literature and  Inmate Tablets</vt:lpstr>
      <vt:lpstr>Why Inmate tablets? </vt:lpstr>
      <vt:lpstr>What’s available? </vt:lpstr>
      <vt:lpstr>The need is growing…</vt:lpstr>
      <vt:lpstr>First step: It’s on you!</vt:lpstr>
      <vt:lpstr>Content Providers</vt:lpstr>
      <vt:lpstr>If there is already a contract in place for the content provider:</vt:lpstr>
      <vt:lpstr>If it’s a new provider:</vt:lpstr>
      <vt:lpstr>If there is no provider:</vt:lpstr>
      <vt:lpstr>Example Contract: Content Provider and NAWS</vt:lpstr>
      <vt:lpstr>Example Contract: Government Entity and NAWS</vt:lpstr>
      <vt:lpstr>Once contracts are signed:</vt:lpstr>
      <vt:lpstr>It can be hard to know if all the work was successful.  It can help to turn to the H&amp;I Committee to communicate with incarcerated addicts to confirm its benefits.  Asking the warden or social director to get a picture of the tablets in action and any data that may be available about utilization as it relates to incarcerated addicts accessing our message is another way to confirm the effectiveness of addicts accessing tablets.</vt:lpstr>
      <vt:lpstr>Example Instructions for Incarcerated Addicts Using a Cyperworks Tablet.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Narcotics Anonymous (NA)  Literature and Inmate Tablets</dc:title>
  <dc:creator>Rich Roy</dc:creator>
  <cp:lastModifiedBy>Rich Roy</cp:lastModifiedBy>
  <cp:revision>22</cp:revision>
  <dcterms:created xsi:type="dcterms:W3CDTF">2025-04-07T21:42:37Z</dcterms:created>
  <dcterms:modified xsi:type="dcterms:W3CDTF">2025-05-20T16:05:20Z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