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5143500" cx="9144000"/>
  <p:notesSz cx="6858000" cy="9144000"/>
  <p:embeddedFontLst>
    <p:embeddedFont>
      <p:font typeface="Lobster"/>
      <p:regular r:id="rId19"/>
    </p:embeddedFont>
    <p:embeddedFont>
      <p:font typeface="Candara"/>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4" roundtripDataSignature="AMtx7mjom3fRAXKikkhHR9DSBKbueVTK8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Candara-regular.fntdata"/><Relationship Id="rId11" Type="http://schemas.openxmlformats.org/officeDocument/2006/relationships/slide" Target="slides/slide7.xml"/><Relationship Id="rId22" Type="http://schemas.openxmlformats.org/officeDocument/2006/relationships/font" Target="fonts/Candara-italic.fntdata"/><Relationship Id="rId10" Type="http://schemas.openxmlformats.org/officeDocument/2006/relationships/slide" Target="slides/slide6.xml"/><Relationship Id="rId21" Type="http://schemas.openxmlformats.org/officeDocument/2006/relationships/font" Target="fonts/Candara-bold.fntdata"/><Relationship Id="rId13" Type="http://schemas.openxmlformats.org/officeDocument/2006/relationships/slide" Target="slides/slide9.xml"/><Relationship Id="rId24" Type="http://customschemas.google.com/relationships/presentationmetadata" Target="metadata"/><Relationship Id="rId12" Type="http://schemas.openxmlformats.org/officeDocument/2006/relationships/slide" Target="slides/slide8.xml"/><Relationship Id="rId23" Type="http://schemas.openxmlformats.org/officeDocument/2006/relationships/font" Target="fonts/Candara-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Lobster-regular.fnt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ac95186dea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ac95186dea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g2ac95186dea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ac95186dea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ac95186dea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g2ac95186dea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ac95186dea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ac95186dea_0_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g2ac95186dea_0_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ac95186dea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2ac95186dea_0_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g2ac95186dea_0_3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Facilitator: Notes can be taken on a post it wall note or typed directly on a slide at the end of this presentation.  Please keep all notes and submit to be included in this presentation.</a:t>
            </a:r>
            <a:endParaRPr/>
          </a:p>
        </p:txBody>
      </p:sp>
      <p:sp>
        <p:nvSpPr>
          <p:cNvPr id="176" name="Google Shape;176;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Break the group in to small groups of 5 or less.  Give out the handouts for groups to gather notes.  They will report back a few responses for each question. Allow for 15 minutes of discussion.</a:t>
            </a:r>
            <a:endParaRPr/>
          </a:p>
        </p:txBody>
      </p:sp>
      <p:sp>
        <p:nvSpPr>
          <p:cNvPr id="195" name="Google Shape;19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ac95186dea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ac95186dea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g2ac95186dea_0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Facilitator: Notes can be taken on a post it wall note or typed directly on a slide at the end of this presentation.  Please keep all notes and submit to be included in this presentation.</a:t>
            </a:r>
            <a:endParaRPr/>
          </a:p>
        </p:txBody>
      </p:sp>
      <p:sp>
        <p:nvSpPr>
          <p:cNvPr id="212" name="Google Shape;21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6" name="Shape 26"/>
        <p:cNvGrpSpPr/>
        <p:nvPr/>
      </p:nvGrpSpPr>
      <p:grpSpPr>
        <a:xfrm>
          <a:off x="0" y="0"/>
          <a:ext cx="0" cy="0"/>
          <a:chOff x="0" y="0"/>
          <a:chExt cx="0" cy="0"/>
        </a:xfrm>
      </p:grpSpPr>
      <p:grpSp>
        <p:nvGrpSpPr>
          <p:cNvPr id="27" name="Google Shape;27;p14"/>
          <p:cNvGrpSpPr/>
          <p:nvPr/>
        </p:nvGrpSpPr>
        <p:grpSpPr>
          <a:xfrm>
            <a:off x="0" y="-6350"/>
            <a:ext cx="9144000" cy="5149850"/>
            <a:chOff x="0" y="-8467"/>
            <a:chExt cx="12192000" cy="6866467"/>
          </a:xfrm>
        </p:grpSpPr>
        <p:cxnSp>
          <p:nvCxnSpPr>
            <p:cNvPr id="28" name="Google Shape;28;p14"/>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29" name="Google Shape;29;p14"/>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30" name="Google Shape;30;p14"/>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31" name="Google Shape;31;p14"/>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2" name="Google Shape;32;p14"/>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14"/>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34" name="Google Shape;34;p14"/>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35" name="Google Shape;35;p14"/>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6" name="Google Shape;36;p14"/>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14"/>
            <p:cNvSpPr/>
            <p:nvPr/>
          </p:nvSpPr>
          <p:spPr>
            <a:xfrm rot="10800000">
              <a:off x="0" y="0"/>
              <a:ext cx="842596" cy="5666154"/>
            </a:xfrm>
            <a:prstGeom prst="triangle">
              <a:avLst>
                <a:gd fmla="val 10000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 name="Google Shape;38;p14"/>
          <p:cNvSpPr txBox="1"/>
          <p:nvPr>
            <p:ph type="ctrTitle"/>
          </p:nvPr>
        </p:nvSpPr>
        <p:spPr>
          <a:xfrm>
            <a:off x="1130300" y="1803400"/>
            <a:ext cx="5825202" cy="1234727"/>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Clr>
                <a:schemeClr val="accent1"/>
              </a:buClr>
              <a:buSzPts val="4050"/>
              <a:buFont typeface="Trebuchet MS"/>
              <a:buNone/>
              <a:defRPr sz="405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4"/>
          <p:cNvSpPr txBox="1"/>
          <p:nvPr>
            <p:ph idx="1" type="subTitle"/>
          </p:nvPr>
        </p:nvSpPr>
        <p:spPr>
          <a:xfrm>
            <a:off x="1130300" y="3038125"/>
            <a:ext cx="5825202" cy="822674"/>
          </a:xfrm>
          <a:prstGeom prst="rect">
            <a:avLst/>
          </a:prstGeom>
          <a:noFill/>
          <a:ln>
            <a:noFill/>
          </a:ln>
        </p:spPr>
        <p:txBody>
          <a:bodyPr anchorCtr="0" anchor="t" bIns="45700" lIns="91425" spcFirstLastPara="1" rIns="91425" wrap="square" tIns="45700">
            <a:normAutofit/>
          </a:bodyPr>
          <a:lstStyle>
            <a:lvl1pPr lvl="0" algn="r">
              <a:spcBef>
                <a:spcPts val="750"/>
              </a:spcBef>
              <a:spcAft>
                <a:spcPts val="0"/>
              </a:spcAft>
              <a:buSzPts val="1080"/>
              <a:buNone/>
              <a:defRPr>
                <a:solidFill>
                  <a:srgbClr val="7F7F7F"/>
                </a:solidFill>
              </a:defRPr>
            </a:lvl1pPr>
            <a:lvl2pPr lvl="1" algn="ctr">
              <a:spcBef>
                <a:spcPts val="750"/>
              </a:spcBef>
              <a:spcAft>
                <a:spcPts val="0"/>
              </a:spcAft>
              <a:buSzPts val="960"/>
              <a:buNone/>
              <a:defRPr>
                <a:solidFill>
                  <a:srgbClr val="888888"/>
                </a:solidFill>
              </a:defRPr>
            </a:lvl2pPr>
            <a:lvl3pPr lvl="2" algn="ctr">
              <a:spcBef>
                <a:spcPts val="750"/>
              </a:spcBef>
              <a:spcAft>
                <a:spcPts val="0"/>
              </a:spcAft>
              <a:buSzPts val="840"/>
              <a:buNone/>
              <a:defRPr>
                <a:solidFill>
                  <a:srgbClr val="888888"/>
                </a:solidFill>
              </a:defRPr>
            </a:lvl3pPr>
            <a:lvl4pPr lvl="3" algn="ctr">
              <a:spcBef>
                <a:spcPts val="750"/>
              </a:spcBef>
              <a:spcAft>
                <a:spcPts val="0"/>
              </a:spcAft>
              <a:buSzPts val="720"/>
              <a:buNone/>
              <a:defRPr>
                <a:solidFill>
                  <a:srgbClr val="888888"/>
                </a:solidFill>
              </a:defRPr>
            </a:lvl4pPr>
            <a:lvl5pPr lvl="4" algn="ctr">
              <a:spcBef>
                <a:spcPts val="750"/>
              </a:spcBef>
              <a:spcAft>
                <a:spcPts val="0"/>
              </a:spcAft>
              <a:buSzPts val="720"/>
              <a:buNone/>
              <a:defRPr>
                <a:solidFill>
                  <a:srgbClr val="888888"/>
                </a:solidFill>
              </a:defRPr>
            </a:lvl5pPr>
            <a:lvl6pPr lvl="5" algn="ctr">
              <a:spcBef>
                <a:spcPts val="750"/>
              </a:spcBef>
              <a:spcAft>
                <a:spcPts val="0"/>
              </a:spcAft>
              <a:buSzPts val="720"/>
              <a:buNone/>
              <a:defRPr>
                <a:solidFill>
                  <a:srgbClr val="888888"/>
                </a:solidFill>
              </a:defRPr>
            </a:lvl6pPr>
            <a:lvl7pPr lvl="6" algn="ctr">
              <a:spcBef>
                <a:spcPts val="750"/>
              </a:spcBef>
              <a:spcAft>
                <a:spcPts val="0"/>
              </a:spcAft>
              <a:buSzPts val="720"/>
              <a:buNone/>
              <a:defRPr>
                <a:solidFill>
                  <a:srgbClr val="888888"/>
                </a:solidFill>
              </a:defRPr>
            </a:lvl7pPr>
            <a:lvl8pPr lvl="7" algn="ctr">
              <a:spcBef>
                <a:spcPts val="750"/>
              </a:spcBef>
              <a:spcAft>
                <a:spcPts val="0"/>
              </a:spcAft>
              <a:buSzPts val="720"/>
              <a:buNone/>
              <a:defRPr>
                <a:solidFill>
                  <a:srgbClr val="888888"/>
                </a:solidFill>
              </a:defRPr>
            </a:lvl8pPr>
            <a:lvl9pPr lvl="8" algn="ctr">
              <a:spcBef>
                <a:spcPts val="750"/>
              </a:spcBef>
              <a:spcAft>
                <a:spcPts val="0"/>
              </a:spcAft>
              <a:buSzPts val="720"/>
              <a:buNone/>
              <a:defRPr>
                <a:solidFill>
                  <a:srgbClr val="888888"/>
                </a:solidFill>
              </a:defRPr>
            </a:lvl9pPr>
          </a:lstStyle>
          <a:p/>
        </p:txBody>
      </p:sp>
      <p:sp>
        <p:nvSpPr>
          <p:cNvPr id="40" name="Google Shape;40;p14"/>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4"/>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4"/>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4" name="Shape 94"/>
        <p:cNvGrpSpPr/>
        <p:nvPr/>
      </p:nvGrpSpPr>
      <p:grpSpPr>
        <a:xfrm>
          <a:off x="0" y="0"/>
          <a:ext cx="0" cy="0"/>
          <a:chOff x="0" y="0"/>
          <a:chExt cx="0" cy="0"/>
        </a:xfrm>
      </p:grpSpPr>
      <p:sp>
        <p:nvSpPr>
          <p:cNvPr id="95" name="Google Shape;95;p23"/>
          <p:cNvSpPr txBox="1"/>
          <p:nvPr>
            <p:ph type="title"/>
          </p:nvPr>
        </p:nvSpPr>
        <p:spPr>
          <a:xfrm>
            <a:off x="508001" y="457200"/>
            <a:ext cx="6447501" cy="25527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3300"/>
              <a:buFont typeface="Trebuchet MS"/>
              <a:buNone/>
              <a:defRPr b="0" sz="33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3"/>
          <p:cNvSpPr txBox="1"/>
          <p:nvPr>
            <p:ph idx="1" type="body"/>
          </p:nvPr>
        </p:nvSpPr>
        <p:spPr>
          <a:xfrm>
            <a:off x="508001" y="3352800"/>
            <a:ext cx="6447501" cy="1178222"/>
          </a:xfrm>
          <a:prstGeom prst="rect">
            <a:avLst/>
          </a:prstGeom>
          <a:noFill/>
          <a:ln>
            <a:noFill/>
          </a:ln>
        </p:spPr>
        <p:txBody>
          <a:bodyPr anchorCtr="0" anchor="ctr" bIns="45700" lIns="91425" spcFirstLastPara="1" rIns="91425" wrap="square" tIns="45700">
            <a:normAutofit/>
          </a:bodyPr>
          <a:lstStyle>
            <a:lvl1pPr indent="-228600" lvl="0" marL="457200" algn="l">
              <a:spcBef>
                <a:spcPts val="750"/>
              </a:spcBef>
              <a:spcAft>
                <a:spcPts val="0"/>
              </a:spcAft>
              <a:buSzPts val="1080"/>
              <a:buNone/>
              <a:defRPr sz="1350">
                <a:solidFill>
                  <a:srgbClr val="3F3F3F"/>
                </a:solidFill>
              </a:defRPr>
            </a:lvl1pPr>
            <a:lvl2pPr indent="-228600" lvl="1" marL="914400" algn="l">
              <a:spcBef>
                <a:spcPts val="750"/>
              </a:spcBef>
              <a:spcAft>
                <a:spcPts val="0"/>
              </a:spcAft>
              <a:buSzPts val="1080"/>
              <a:buNone/>
              <a:defRPr sz="1350">
                <a:solidFill>
                  <a:srgbClr val="888888"/>
                </a:solidFill>
              </a:defRPr>
            </a:lvl2pPr>
            <a:lvl3pPr indent="-228600" lvl="2" marL="1371600" algn="l">
              <a:spcBef>
                <a:spcPts val="750"/>
              </a:spcBef>
              <a:spcAft>
                <a:spcPts val="0"/>
              </a:spcAft>
              <a:buSzPts val="960"/>
              <a:buNone/>
              <a:defRPr sz="1200">
                <a:solidFill>
                  <a:srgbClr val="888888"/>
                </a:solidFill>
              </a:defRPr>
            </a:lvl3pPr>
            <a:lvl4pPr indent="-228600" lvl="3" marL="1828800" algn="l">
              <a:spcBef>
                <a:spcPts val="750"/>
              </a:spcBef>
              <a:spcAft>
                <a:spcPts val="0"/>
              </a:spcAft>
              <a:buSzPts val="840"/>
              <a:buNone/>
              <a:defRPr sz="1050">
                <a:solidFill>
                  <a:srgbClr val="888888"/>
                </a:solidFill>
              </a:defRPr>
            </a:lvl4pPr>
            <a:lvl5pPr indent="-228600" lvl="4" marL="2286000" algn="l">
              <a:spcBef>
                <a:spcPts val="750"/>
              </a:spcBef>
              <a:spcAft>
                <a:spcPts val="0"/>
              </a:spcAft>
              <a:buSzPts val="840"/>
              <a:buNone/>
              <a:defRPr sz="1050">
                <a:solidFill>
                  <a:srgbClr val="888888"/>
                </a:solidFill>
              </a:defRPr>
            </a:lvl5pPr>
            <a:lvl6pPr indent="-228600" lvl="5" marL="2743200" algn="l">
              <a:spcBef>
                <a:spcPts val="750"/>
              </a:spcBef>
              <a:spcAft>
                <a:spcPts val="0"/>
              </a:spcAft>
              <a:buSzPts val="840"/>
              <a:buNone/>
              <a:defRPr sz="1050">
                <a:solidFill>
                  <a:srgbClr val="888888"/>
                </a:solidFill>
              </a:defRPr>
            </a:lvl6pPr>
            <a:lvl7pPr indent="-228600" lvl="6" marL="3200400" algn="l">
              <a:spcBef>
                <a:spcPts val="750"/>
              </a:spcBef>
              <a:spcAft>
                <a:spcPts val="0"/>
              </a:spcAft>
              <a:buSzPts val="840"/>
              <a:buNone/>
              <a:defRPr sz="1050">
                <a:solidFill>
                  <a:srgbClr val="888888"/>
                </a:solidFill>
              </a:defRPr>
            </a:lvl7pPr>
            <a:lvl8pPr indent="-228600" lvl="7" marL="3657600" algn="l">
              <a:spcBef>
                <a:spcPts val="750"/>
              </a:spcBef>
              <a:spcAft>
                <a:spcPts val="0"/>
              </a:spcAft>
              <a:buSzPts val="840"/>
              <a:buNone/>
              <a:defRPr sz="1050">
                <a:solidFill>
                  <a:srgbClr val="888888"/>
                </a:solidFill>
              </a:defRPr>
            </a:lvl8pPr>
            <a:lvl9pPr indent="-228600" lvl="8" marL="4114800" algn="l">
              <a:spcBef>
                <a:spcPts val="750"/>
              </a:spcBef>
              <a:spcAft>
                <a:spcPts val="0"/>
              </a:spcAft>
              <a:buSzPts val="840"/>
              <a:buNone/>
              <a:defRPr sz="1050">
                <a:solidFill>
                  <a:srgbClr val="888888"/>
                </a:solidFill>
              </a:defRPr>
            </a:lvl9pPr>
          </a:lstStyle>
          <a:p/>
        </p:txBody>
      </p:sp>
      <p:sp>
        <p:nvSpPr>
          <p:cNvPr id="97" name="Google Shape;97;p23"/>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3"/>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23"/>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00" name="Shape 100"/>
        <p:cNvGrpSpPr/>
        <p:nvPr/>
      </p:nvGrpSpPr>
      <p:grpSpPr>
        <a:xfrm>
          <a:off x="0" y="0"/>
          <a:ext cx="0" cy="0"/>
          <a:chOff x="0" y="0"/>
          <a:chExt cx="0" cy="0"/>
        </a:xfrm>
      </p:grpSpPr>
      <p:sp>
        <p:nvSpPr>
          <p:cNvPr id="101" name="Google Shape;101;p24"/>
          <p:cNvSpPr txBox="1"/>
          <p:nvPr>
            <p:ph type="title"/>
          </p:nvPr>
        </p:nvSpPr>
        <p:spPr>
          <a:xfrm>
            <a:off x="698500" y="457200"/>
            <a:ext cx="6070601" cy="22669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3300"/>
              <a:buFont typeface="Trebuchet MS"/>
              <a:buNone/>
              <a:defRPr b="0" sz="33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4"/>
          <p:cNvSpPr txBox="1"/>
          <p:nvPr>
            <p:ph idx="1" type="body"/>
          </p:nvPr>
        </p:nvSpPr>
        <p:spPr>
          <a:xfrm>
            <a:off x="1024604" y="2724150"/>
            <a:ext cx="5418393" cy="285750"/>
          </a:xfrm>
          <a:prstGeom prst="rect">
            <a:avLst/>
          </a:prstGeom>
          <a:noFill/>
          <a:ln>
            <a:noFill/>
          </a:ln>
        </p:spPr>
        <p:txBody>
          <a:bodyPr anchorCtr="0" anchor="ctr" bIns="45700" lIns="91425" spcFirstLastPara="1" rIns="91425" wrap="square" tIns="45700">
            <a:noAutofit/>
          </a:bodyPr>
          <a:lstStyle>
            <a:lvl1pPr indent="-228600" lvl="0" marL="457200" algn="l">
              <a:spcBef>
                <a:spcPts val="750"/>
              </a:spcBef>
              <a:spcAft>
                <a:spcPts val="0"/>
              </a:spcAft>
              <a:buSzPts val="960"/>
              <a:buFont typeface="Trebuchet MS"/>
              <a:buNone/>
              <a:defRPr sz="1200">
                <a:solidFill>
                  <a:srgbClr val="7F7F7F"/>
                </a:solidFill>
              </a:defRPr>
            </a:lvl1pPr>
            <a:lvl2pPr indent="-228600" lvl="1" marL="914400" algn="l">
              <a:spcBef>
                <a:spcPts val="750"/>
              </a:spcBef>
              <a:spcAft>
                <a:spcPts val="0"/>
              </a:spcAft>
              <a:buSzPts val="960"/>
              <a:buFont typeface="Trebuchet MS"/>
              <a:buNone/>
              <a:defRPr/>
            </a:lvl2pPr>
            <a:lvl3pPr indent="-228600" lvl="2" marL="1371600" algn="l">
              <a:spcBef>
                <a:spcPts val="750"/>
              </a:spcBef>
              <a:spcAft>
                <a:spcPts val="0"/>
              </a:spcAft>
              <a:buSzPts val="840"/>
              <a:buFont typeface="Trebuchet MS"/>
              <a:buNone/>
              <a:defRPr/>
            </a:lvl3pPr>
            <a:lvl4pPr indent="-228600" lvl="3" marL="1828800" algn="l">
              <a:spcBef>
                <a:spcPts val="750"/>
              </a:spcBef>
              <a:spcAft>
                <a:spcPts val="0"/>
              </a:spcAft>
              <a:buSzPts val="720"/>
              <a:buFont typeface="Trebuchet MS"/>
              <a:buNone/>
              <a:defRPr/>
            </a:lvl4pPr>
            <a:lvl5pPr indent="-228600" lvl="4" marL="2286000" algn="l">
              <a:spcBef>
                <a:spcPts val="750"/>
              </a:spcBef>
              <a:spcAft>
                <a:spcPts val="0"/>
              </a:spcAft>
              <a:buSzPts val="720"/>
              <a:buFont typeface="Trebuchet MS"/>
              <a:buNone/>
              <a:defRPr/>
            </a:lvl5pPr>
            <a:lvl6pPr indent="-320039" lvl="5" marL="2743200" algn="l">
              <a:spcBef>
                <a:spcPts val="750"/>
              </a:spcBef>
              <a:spcAft>
                <a:spcPts val="0"/>
              </a:spcAft>
              <a:buSzPts val="1440"/>
              <a:buChar char="►"/>
              <a:defRPr/>
            </a:lvl6pPr>
            <a:lvl7pPr indent="-320039" lvl="6" marL="3200400" algn="l">
              <a:spcBef>
                <a:spcPts val="750"/>
              </a:spcBef>
              <a:spcAft>
                <a:spcPts val="0"/>
              </a:spcAft>
              <a:buSzPts val="1440"/>
              <a:buChar char="►"/>
              <a:defRPr/>
            </a:lvl7pPr>
            <a:lvl8pPr indent="-320040" lvl="7" marL="3657600" algn="l">
              <a:spcBef>
                <a:spcPts val="750"/>
              </a:spcBef>
              <a:spcAft>
                <a:spcPts val="0"/>
              </a:spcAft>
              <a:buSzPts val="1440"/>
              <a:buChar char="►"/>
              <a:defRPr/>
            </a:lvl8pPr>
            <a:lvl9pPr indent="-320040" lvl="8" marL="4114800" algn="l">
              <a:spcBef>
                <a:spcPts val="750"/>
              </a:spcBef>
              <a:spcAft>
                <a:spcPts val="0"/>
              </a:spcAft>
              <a:buSzPts val="1440"/>
              <a:buChar char="►"/>
              <a:defRPr/>
            </a:lvl9pPr>
          </a:lstStyle>
          <a:p/>
        </p:txBody>
      </p:sp>
      <p:sp>
        <p:nvSpPr>
          <p:cNvPr id="103" name="Google Shape;103;p24"/>
          <p:cNvSpPr txBox="1"/>
          <p:nvPr>
            <p:ph idx="2" type="body"/>
          </p:nvPr>
        </p:nvSpPr>
        <p:spPr>
          <a:xfrm>
            <a:off x="508001" y="3352800"/>
            <a:ext cx="6447501" cy="1178222"/>
          </a:xfrm>
          <a:prstGeom prst="rect">
            <a:avLst/>
          </a:prstGeom>
          <a:noFill/>
          <a:ln>
            <a:noFill/>
          </a:ln>
        </p:spPr>
        <p:txBody>
          <a:bodyPr anchorCtr="0" anchor="ctr" bIns="45700" lIns="91425" spcFirstLastPara="1" rIns="91425" wrap="square" tIns="45700">
            <a:normAutofit/>
          </a:bodyPr>
          <a:lstStyle>
            <a:lvl1pPr indent="-228600" lvl="0" marL="457200" algn="l">
              <a:spcBef>
                <a:spcPts val="750"/>
              </a:spcBef>
              <a:spcAft>
                <a:spcPts val="0"/>
              </a:spcAft>
              <a:buSzPts val="1080"/>
              <a:buNone/>
              <a:defRPr sz="1350">
                <a:solidFill>
                  <a:srgbClr val="3F3F3F"/>
                </a:solidFill>
              </a:defRPr>
            </a:lvl1pPr>
            <a:lvl2pPr indent="-228600" lvl="1" marL="914400" algn="l">
              <a:spcBef>
                <a:spcPts val="750"/>
              </a:spcBef>
              <a:spcAft>
                <a:spcPts val="0"/>
              </a:spcAft>
              <a:buSzPts val="1080"/>
              <a:buNone/>
              <a:defRPr sz="1350">
                <a:solidFill>
                  <a:srgbClr val="888888"/>
                </a:solidFill>
              </a:defRPr>
            </a:lvl2pPr>
            <a:lvl3pPr indent="-228600" lvl="2" marL="1371600" algn="l">
              <a:spcBef>
                <a:spcPts val="750"/>
              </a:spcBef>
              <a:spcAft>
                <a:spcPts val="0"/>
              </a:spcAft>
              <a:buSzPts val="960"/>
              <a:buNone/>
              <a:defRPr sz="1200">
                <a:solidFill>
                  <a:srgbClr val="888888"/>
                </a:solidFill>
              </a:defRPr>
            </a:lvl3pPr>
            <a:lvl4pPr indent="-228600" lvl="3" marL="1828800" algn="l">
              <a:spcBef>
                <a:spcPts val="750"/>
              </a:spcBef>
              <a:spcAft>
                <a:spcPts val="0"/>
              </a:spcAft>
              <a:buSzPts val="840"/>
              <a:buNone/>
              <a:defRPr sz="1050">
                <a:solidFill>
                  <a:srgbClr val="888888"/>
                </a:solidFill>
              </a:defRPr>
            </a:lvl4pPr>
            <a:lvl5pPr indent="-228600" lvl="4" marL="2286000" algn="l">
              <a:spcBef>
                <a:spcPts val="750"/>
              </a:spcBef>
              <a:spcAft>
                <a:spcPts val="0"/>
              </a:spcAft>
              <a:buSzPts val="840"/>
              <a:buNone/>
              <a:defRPr sz="1050">
                <a:solidFill>
                  <a:srgbClr val="888888"/>
                </a:solidFill>
              </a:defRPr>
            </a:lvl5pPr>
            <a:lvl6pPr indent="-228600" lvl="5" marL="2743200" algn="l">
              <a:spcBef>
                <a:spcPts val="750"/>
              </a:spcBef>
              <a:spcAft>
                <a:spcPts val="0"/>
              </a:spcAft>
              <a:buSzPts val="840"/>
              <a:buNone/>
              <a:defRPr sz="1050">
                <a:solidFill>
                  <a:srgbClr val="888888"/>
                </a:solidFill>
              </a:defRPr>
            </a:lvl6pPr>
            <a:lvl7pPr indent="-228600" lvl="6" marL="3200400" algn="l">
              <a:spcBef>
                <a:spcPts val="750"/>
              </a:spcBef>
              <a:spcAft>
                <a:spcPts val="0"/>
              </a:spcAft>
              <a:buSzPts val="840"/>
              <a:buNone/>
              <a:defRPr sz="1050">
                <a:solidFill>
                  <a:srgbClr val="888888"/>
                </a:solidFill>
              </a:defRPr>
            </a:lvl7pPr>
            <a:lvl8pPr indent="-228600" lvl="7" marL="3657600" algn="l">
              <a:spcBef>
                <a:spcPts val="750"/>
              </a:spcBef>
              <a:spcAft>
                <a:spcPts val="0"/>
              </a:spcAft>
              <a:buSzPts val="840"/>
              <a:buNone/>
              <a:defRPr sz="1050">
                <a:solidFill>
                  <a:srgbClr val="888888"/>
                </a:solidFill>
              </a:defRPr>
            </a:lvl8pPr>
            <a:lvl9pPr indent="-228600" lvl="8" marL="4114800" algn="l">
              <a:spcBef>
                <a:spcPts val="750"/>
              </a:spcBef>
              <a:spcAft>
                <a:spcPts val="0"/>
              </a:spcAft>
              <a:buSzPts val="840"/>
              <a:buNone/>
              <a:defRPr sz="1050">
                <a:solidFill>
                  <a:srgbClr val="888888"/>
                </a:solidFill>
              </a:defRPr>
            </a:lvl9pPr>
          </a:lstStyle>
          <a:p/>
        </p:txBody>
      </p:sp>
      <p:sp>
        <p:nvSpPr>
          <p:cNvPr id="104" name="Google Shape;104;p24"/>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24"/>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24"/>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7" name="Google Shape;107;p24"/>
          <p:cNvSpPr txBox="1"/>
          <p:nvPr/>
        </p:nvSpPr>
        <p:spPr>
          <a:xfrm>
            <a:off x="406403" y="592784"/>
            <a:ext cx="457200" cy="438582"/>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0" i="0" lang="en-US" sz="6000" u="none" cap="none" strike="noStrike">
                <a:solidFill>
                  <a:srgbClr val="BFE471"/>
                </a:solidFill>
                <a:latin typeface="Arial"/>
                <a:ea typeface="Arial"/>
                <a:cs typeface="Arial"/>
                <a:sym typeface="Arial"/>
              </a:rPr>
              <a:t>“</a:t>
            </a:r>
            <a:endParaRPr/>
          </a:p>
        </p:txBody>
      </p:sp>
      <p:sp>
        <p:nvSpPr>
          <p:cNvPr id="108" name="Google Shape;108;p24"/>
          <p:cNvSpPr txBox="1"/>
          <p:nvPr/>
        </p:nvSpPr>
        <p:spPr>
          <a:xfrm>
            <a:off x="6669758" y="2164917"/>
            <a:ext cx="457200" cy="438582"/>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0" i="0" lang="en-US" sz="6000" u="none" cap="none" strike="noStrike">
                <a:solidFill>
                  <a:srgbClr val="BFE471"/>
                </a:solidFill>
                <a:latin typeface="Arial"/>
                <a:ea typeface="Arial"/>
                <a:cs typeface="Arial"/>
                <a:sym typeface="Arial"/>
              </a:rPr>
              <a:t>”</a:t>
            </a:r>
            <a:endParaRPr b="0" i="0" sz="1013" u="none" cap="none" strike="noStrike">
              <a:solidFill>
                <a:srgbClr val="BFE47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9" name="Shape 109"/>
        <p:cNvGrpSpPr/>
        <p:nvPr/>
      </p:nvGrpSpPr>
      <p:grpSpPr>
        <a:xfrm>
          <a:off x="0" y="0"/>
          <a:ext cx="0" cy="0"/>
          <a:chOff x="0" y="0"/>
          <a:chExt cx="0" cy="0"/>
        </a:xfrm>
      </p:grpSpPr>
      <p:sp>
        <p:nvSpPr>
          <p:cNvPr id="110" name="Google Shape;110;p25"/>
          <p:cNvSpPr txBox="1"/>
          <p:nvPr>
            <p:ph type="title"/>
          </p:nvPr>
        </p:nvSpPr>
        <p:spPr>
          <a:xfrm>
            <a:off x="508001" y="1448991"/>
            <a:ext cx="6447501" cy="194659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3300"/>
              <a:buFont typeface="Trebuchet MS"/>
              <a:buNone/>
              <a:defRPr b="0" sz="33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25"/>
          <p:cNvSpPr txBox="1"/>
          <p:nvPr>
            <p:ph idx="1" type="body"/>
          </p:nvPr>
        </p:nvSpPr>
        <p:spPr>
          <a:xfrm>
            <a:off x="508001" y="3395586"/>
            <a:ext cx="6447501" cy="1135436"/>
          </a:xfrm>
          <a:prstGeom prst="rect">
            <a:avLst/>
          </a:prstGeom>
          <a:noFill/>
          <a:ln>
            <a:noFill/>
          </a:ln>
        </p:spPr>
        <p:txBody>
          <a:bodyPr anchorCtr="0" anchor="t" bIns="45700" lIns="91425" spcFirstLastPara="1" rIns="91425" wrap="square" tIns="45700">
            <a:normAutofit/>
          </a:bodyPr>
          <a:lstStyle>
            <a:lvl1pPr indent="-228600" lvl="0" marL="457200" algn="l">
              <a:spcBef>
                <a:spcPts val="750"/>
              </a:spcBef>
              <a:spcAft>
                <a:spcPts val="0"/>
              </a:spcAft>
              <a:buSzPts val="1080"/>
              <a:buNone/>
              <a:defRPr sz="1350">
                <a:solidFill>
                  <a:srgbClr val="3F3F3F"/>
                </a:solidFill>
              </a:defRPr>
            </a:lvl1pPr>
            <a:lvl2pPr indent="-228600" lvl="1" marL="914400" algn="l">
              <a:spcBef>
                <a:spcPts val="750"/>
              </a:spcBef>
              <a:spcAft>
                <a:spcPts val="0"/>
              </a:spcAft>
              <a:buSzPts val="1080"/>
              <a:buNone/>
              <a:defRPr sz="1350">
                <a:solidFill>
                  <a:srgbClr val="888888"/>
                </a:solidFill>
              </a:defRPr>
            </a:lvl2pPr>
            <a:lvl3pPr indent="-228600" lvl="2" marL="1371600" algn="l">
              <a:spcBef>
                <a:spcPts val="750"/>
              </a:spcBef>
              <a:spcAft>
                <a:spcPts val="0"/>
              </a:spcAft>
              <a:buSzPts val="960"/>
              <a:buNone/>
              <a:defRPr sz="1200">
                <a:solidFill>
                  <a:srgbClr val="888888"/>
                </a:solidFill>
              </a:defRPr>
            </a:lvl3pPr>
            <a:lvl4pPr indent="-228600" lvl="3" marL="1828800" algn="l">
              <a:spcBef>
                <a:spcPts val="750"/>
              </a:spcBef>
              <a:spcAft>
                <a:spcPts val="0"/>
              </a:spcAft>
              <a:buSzPts val="840"/>
              <a:buNone/>
              <a:defRPr sz="1050">
                <a:solidFill>
                  <a:srgbClr val="888888"/>
                </a:solidFill>
              </a:defRPr>
            </a:lvl4pPr>
            <a:lvl5pPr indent="-228600" lvl="4" marL="2286000" algn="l">
              <a:spcBef>
                <a:spcPts val="750"/>
              </a:spcBef>
              <a:spcAft>
                <a:spcPts val="0"/>
              </a:spcAft>
              <a:buSzPts val="840"/>
              <a:buNone/>
              <a:defRPr sz="1050">
                <a:solidFill>
                  <a:srgbClr val="888888"/>
                </a:solidFill>
              </a:defRPr>
            </a:lvl5pPr>
            <a:lvl6pPr indent="-228600" lvl="5" marL="2743200" algn="l">
              <a:spcBef>
                <a:spcPts val="750"/>
              </a:spcBef>
              <a:spcAft>
                <a:spcPts val="0"/>
              </a:spcAft>
              <a:buSzPts val="840"/>
              <a:buNone/>
              <a:defRPr sz="1050">
                <a:solidFill>
                  <a:srgbClr val="888888"/>
                </a:solidFill>
              </a:defRPr>
            </a:lvl6pPr>
            <a:lvl7pPr indent="-228600" lvl="6" marL="3200400" algn="l">
              <a:spcBef>
                <a:spcPts val="750"/>
              </a:spcBef>
              <a:spcAft>
                <a:spcPts val="0"/>
              </a:spcAft>
              <a:buSzPts val="840"/>
              <a:buNone/>
              <a:defRPr sz="1050">
                <a:solidFill>
                  <a:srgbClr val="888888"/>
                </a:solidFill>
              </a:defRPr>
            </a:lvl7pPr>
            <a:lvl8pPr indent="-228600" lvl="7" marL="3657600" algn="l">
              <a:spcBef>
                <a:spcPts val="750"/>
              </a:spcBef>
              <a:spcAft>
                <a:spcPts val="0"/>
              </a:spcAft>
              <a:buSzPts val="840"/>
              <a:buNone/>
              <a:defRPr sz="1050">
                <a:solidFill>
                  <a:srgbClr val="888888"/>
                </a:solidFill>
              </a:defRPr>
            </a:lvl8pPr>
            <a:lvl9pPr indent="-228600" lvl="8" marL="4114800" algn="l">
              <a:spcBef>
                <a:spcPts val="750"/>
              </a:spcBef>
              <a:spcAft>
                <a:spcPts val="0"/>
              </a:spcAft>
              <a:buSzPts val="840"/>
              <a:buNone/>
              <a:defRPr sz="1050">
                <a:solidFill>
                  <a:srgbClr val="888888"/>
                </a:solidFill>
              </a:defRPr>
            </a:lvl9pPr>
          </a:lstStyle>
          <a:p/>
        </p:txBody>
      </p:sp>
      <p:sp>
        <p:nvSpPr>
          <p:cNvPr id="112" name="Google Shape;112;p25"/>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25"/>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25"/>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5" name="Shape 115"/>
        <p:cNvGrpSpPr/>
        <p:nvPr/>
      </p:nvGrpSpPr>
      <p:grpSpPr>
        <a:xfrm>
          <a:off x="0" y="0"/>
          <a:ext cx="0" cy="0"/>
          <a:chOff x="0" y="0"/>
          <a:chExt cx="0" cy="0"/>
        </a:xfrm>
      </p:grpSpPr>
      <p:sp>
        <p:nvSpPr>
          <p:cNvPr id="116" name="Google Shape;116;p26"/>
          <p:cNvSpPr txBox="1"/>
          <p:nvPr>
            <p:ph type="title"/>
          </p:nvPr>
        </p:nvSpPr>
        <p:spPr>
          <a:xfrm>
            <a:off x="698500" y="457200"/>
            <a:ext cx="6070601" cy="22669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3300"/>
              <a:buFont typeface="Trebuchet MS"/>
              <a:buNone/>
              <a:defRPr b="0" sz="33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6"/>
          <p:cNvSpPr txBox="1"/>
          <p:nvPr>
            <p:ph idx="1" type="body"/>
          </p:nvPr>
        </p:nvSpPr>
        <p:spPr>
          <a:xfrm>
            <a:off x="507999" y="3009900"/>
            <a:ext cx="6447502" cy="385686"/>
          </a:xfrm>
          <a:prstGeom prst="rect">
            <a:avLst/>
          </a:prstGeom>
          <a:noFill/>
          <a:ln>
            <a:noFill/>
          </a:ln>
        </p:spPr>
        <p:txBody>
          <a:bodyPr anchorCtr="0" anchor="b" bIns="45700" lIns="91425" spcFirstLastPara="1" rIns="91425" wrap="square" tIns="45700">
            <a:noAutofit/>
          </a:bodyPr>
          <a:lstStyle>
            <a:lvl1pPr indent="-228600" lvl="0" marL="457200" algn="l">
              <a:spcBef>
                <a:spcPts val="750"/>
              </a:spcBef>
              <a:spcAft>
                <a:spcPts val="0"/>
              </a:spcAft>
              <a:buSzPts val="1440"/>
              <a:buFont typeface="Trebuchet MS"/>
              <a:buNone/>
              <a:defRPr sz="1800">
                <a:solidFill>
                  <a:srgbClr val="3F3F3F"/>
                </a:solidFill>
              </a:defRPr>
            </a:lvl1pPr>
            <a:lvl2pPr indent="-228600" lvl="1" marL="914400" algn="l">
              <a:spcBef>
                <a:spcPts val="750"/>
              </a:spcBef>
              <a:spcAft>
                <a:spcPts val="0"/>
              </a:spcAft>
              <a:buSzPts val="960"/>
              <a:buFont typeface="Trebuchet MS"/>
              <a:buNone/>
              <a:defRPr/>
            </a:lvl2pPr>
            <a:lvl3pPr indent="-228600" lvl="2" marL="1371600" algn="l">
              <a:spcBef>
                <a:spcPts val="750"/>
              </a:spcBef>
              <a:spcAft>
                <a:spcPts val="0"/>
              </a:spcAft>
              <a:buSzPts val="840"/>
              <a:buFont typeface="Trebuchet MS"/>
              <a:buNone/>
              <a:defRPr/>
            </a:lvl3pPr>
            <a:lvl4pPr indent="-228600" lvl="3" marL="1828800" algn="l">
              <a:spcBef>
                <a:spcPts val="750"/>
              </a:spcBef>
              <a:spcAft>
                <a:spcPts val="0"/>
              </a:spcAft>
              <a:buSzPts val="720"/>
              <a:buFont typeface="Trebuchet MS"/>
              <a:buNone/>
              <a:defRPr/>
            </a:lvl4pPr>
            <a:lvl5pPr indent="-228600" lvl="4" marL="2286000" algn="l">
              <a:spcBef>
                <a:spcPts val="750"/>
              </a:spcBef>
              <a:spcAft>
                <a:spcPts val="0"/>
              </a:spcAft>
              <a:buSzPts val="720"/>
              <a:buFont typeface="Trebuchet MS"/>
              <a:buNone/>
              <a:defRPr/>
            </a:lvl5pPr>
            <a:lvl6pPr indent="-320039" lvl="5" marL="2743200" algn="l">
              <a:spcBef>
                <a:spcPts val="750"/>
              </a:spcBef>
              <a:spcAft>
                <a:spcPts val="0"/>
              </a:spcAft>
              <a:buSzPts val="1440"/>
              <a:buChar char="►"/>
              <a:defRPr/>
            </a:lvl6pPr>
            <a:lvl7pPr indent="-320039" lvl="6" marL="3200400" algn="l">
              <a:spcBef>
                <a:spcPts val="750"/>
              </a:spcBef>
              <a:spcAft>
                <a:spcPts val="0"/>
              </a:spcAft>
              <a:buSzPts val="1440"/>
              <a:buChar char="►"/>
              <a:defRPr/>
            </a:lvl7pPr>
            <a:lvl8pPr indent="-320040" lvl="7" marL="3657600" algn="l">
              <a:spcBef>
                <a:spcPts val="750"/>
              </a:spcBef>
              <a:spcAft>
                <a:spcPts val="0"/>
              </a:spcAft>
              <a:buSzPts val="1440"/>
              <a:buChar char="►"/>
              <a:defRPr/>
            </a:lvl8pPr>
            <a:lvl9pPr indent="-320040" lvl="8" marL="4114800" algn="l">
              <a:spcBef>
                <a:spcPts val="750"/>
              </a:spcBef>
              <a:spcAft>
                <a:spcPts val="0"/>
              </a:spcAft>
              <a:buSzPts val="1440"/>
              <a:buChar char="►"/>
              <a:defRPr/>
            </a:lvl9pPr>
          </a:lstStyle>
          <a:p/>
        </p:txBody>
      </p:sp>
      <p:sp>
        <p:nvSpPr>
          <p:cNvPr id="118" name="Google Shape;118;p26"/>
          <p:cNvSpPr txBox="1"/>
          <p:nvPr>
            <p:ph idx="2" type="body"/>
          </p:nvPr>
        </p:nvSpPr>
        <p:spPr>
          <a:xfrm>
            <a:off x="508001" y="3395586"/>
            <a:ext cx="6447501" cy="1135436"/>
          </a:xfrm>
          <a:prstGeom prst="rect">
            <a:avLst/>
          </a:prstGeom>
          <a:noFill/>
          <a:ln>
            <a:noFill/>
          </a:ln>
        </p:spPr>
        <p:txBody>
          <a:bodyPr anchorCtr="0" anchor="t" bIns="45700" lIns="91425" spcFirstLastPara="1" rIns="91425" wrap="square" tIns="45700">
            <a:normAutofit/>
          </a:bodyPr>
          <a:lstStyle>
            <a:lvl1pPr indent="-228600" lvl="0" marL="457200" algn="l">
              <a:spcBef>
                <a:spcPts val="750"/>
              </a:spcBef>
              <a:spcAft>
                <a:spcPts val="0"/>
              </a:spcAft>
              <a:buSzPts val="1080"/>
              <a:buNone/>
              <a:defRPr sz="1350">
                <a:solidFill>
                  <a:srgbClr val="7F7F7F"/>
                </a:solidFill>
              </a:defRPr>
            </a:lvl1pPr>
            <a:lvl2pPr indent="-228600" lvl="1" marL="914400" algn="l">
              <a:spcBef>
                <a:spcPts val="750"/>
              </a:spcBef>
              <a:spcAft>
                <a:spcPts val="0"/>
              </a:spcAft>
              <a:buSzPts val="1080"/>
              <a:buNone/>
              <a:defRPr sz="1350">
                <a:solidFill>
                  <a:srgbClr val="888888"/>
                </a:solidFill>
              </a:defRPr>
            </a:lvl2pPr>
            <a:lvl3pPr indent="-228600" lvl="2" marL="1371600" algn="l">
              <a:spcBef>
                <a:spcPts val="750"/>
              </a:spcBef>
              <a:spcAft>
                <a:spcPts val="0"/>
              </a:spcAft>
              <a:buSzPts val="960"/>
              <a:buNone/>
              <a:defRPr sz="1200">
                <a:solidFill>
                  <a:srgbClr val="888888"/>
                </a:solidFill>
              </a:defRPr>
            </a:lvl3pPr>
            <a:lvl4pPr indent="-228600" lvl="3" marL="1828800" algn="l">
              <a:spcBef>
                <a:spcPts val="750"/>
              </a:spcBef>
              <a:spcAft>
                <a:spcPts val="0"/>
              </a:spcAft>
              <a:buSzPts val="840"/>
              <a:buNone/>
              <a:defRPr sz="1050">
                <a:solidFill>
                  <a:srgbClr val="888888"/>
                </a:solidFill>
              </a:defRPr>
            </a:lvl4pPr>
            <a:lvl5pPr indent="-228600" lvl="4" marL="2286000" algn="l">
              <a:spcBef>
                <a:spcPts val="750"/>
              </a:spcBef>
              <a:spcAft>
                <a:spcPts val="0"/>
              </a:spcAft>
              <a:buSzPts val="840"/>
              <a:buNone/>
              <a:defRPr sz="1050">
                <a:solidFill>
                  <a:srgbClr val="888888"/>
                </a:solidFill>
              </a:defRPr>
            </a:lvl5pPr>
            <a:lvl6pPr indent="-228600" lvl="5" marL="2743200" algn="l">
              <a:spcBef>
                <a:spcPts val="750"/>
              </a:spcBef>
              <a:spcAft>
                <a:spcPts val="0"/>
              </a:spcAft>
              <a:buSzPts val="840"/>
              <a:buNone/>
              <a:defRPr sz="1050">
                <a:solidFill>
                  <a:srgbClr val="888888"/>
                </a:solidFill>
              </a:defRPr>
            </a:lvl6pPr>
            <a:lvl7pPr indent="-228600" lvl="6" marL="3200400" algn="l">
              <a:spcBef>
                <a:spcPts val="750"/>
              </a:spcBef>
              <a:spcAft>
                <a:spcPts val="0"/>
              </a:spcAft>
              <a:buSzPts val="840"/>
              <a:buNone/>
              <a:defRPr sz="1050">
                <a:solidFill>
                  <a:srgbClr val="888888"/>
                </a:solidFill>
              </a:defRPr>
            </a:lvl7pPr>
            <a:lvl8pPr indent="-228600" lvl="7" marL="3657600" algn="l">
              <a:spcBef>
                <a:spcPts val="750"/>
              </a:spcBef>
              <a:spcAft>
                <a:spcPts val="0"/>
              </a:spcAft>
              <a:buSzPts val="840"/>
              <a:buNone/>
              <a:defRPr sz="1050">
                <a:solidFill>
                  <a:srgbClr val="888888"/>
                </a:solidFill>
              </a:defRPr>
            </a:lvl8pPr>
            <a:lvl9pPr indent="-228600" lvl="8" marL="4114800" algn="l">
              <a:spcBef>
                <a:spcPts val="750"/>
              </a:spcBef>
              <a:spcAft>
                <a:spcPts val="0"/>
              </a:spcAft>
              <a:buSzPts val="840"/>
              <a:buNone/>
              <a:defRPr sz="1050">
                <a:solidFill>
                  <a:srgbClr val="888888"/>
                </a:solidFill>
              </a:defRPr>
            </a:lvl9pPr>
          </a:lstStyle>
          <a:p/>
        </p:txBody>
      </p:sp>
      <p:sp>
        <p:nvSpPr>
          <p:cNvPr id="119" name="Google Shape;119;p26"/>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26"/>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26"/>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2" name="Google Shape;122;p26"/>
          <p:cNvSpPr txBox="1"/>
          <p:nvPr/>
        </p:nvSpPr>
        <p:spPr>
          <a:xfrm>
            <a:off x="406403" y="592784"/>
            <a:ext cx="457200" cy="438582"/>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0" i="0" lang="en-US" sz="6000" u="none" cap="none" strike="noStrike">
                <a:solidFill>
                  <a:srgbClr val="BFE471"/>
                </a:solidFill>
                <a:latin typeface="Arial"/>
                <a:ea typeface="Arial"/>
                <a:cs typeface="Arial"/>
                <a:sym typeface="Arial"/>
              </a:rPr>
              <a:t>“</a:t>
            </a:r>
            <a:endParaRPr/>
          </a:p>
        </p:txBody>
      </p:sp>
      <p:sp>
        <p:nvSpPr>
          <p:cNvPr id="123" name="Google Shape;123;p26"/>
          <p:cNvSpPr txBox="1"/>
          <p:nvPr/>
        </p:nvSpPr>
        <p:spPr>
          <a:xfrm>
            <a:off x="6669758" y="2164917"/>
            <a:ext cx="457200" cy="438582"/>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0" i="0" lang="en-US" sz="6000" u="none" cap="none" strike="noStrike">
                <a:solidFill>
                  <a:srgbClr val="BFE47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4" name="Shape 124"/>
        <p:cNvGrpSpPr/>
        <p:nvPr/>
      </p:nvGrpSpPr>
      <p:grpSpPr>
        <a:xfrm>
          <a:off x="0" y="0"/>
          <a:ext cx="0" cy="0"/>
          <a:chOff x="0" y="0"/>
          <a:chExt cx="0" cy="0"/>
        </a:xfrm>
      </p:grpSpPr>
      <p:sp>
        <p:nvSpPr>
          <p:cNvPr id="125" name="Google Shape;125;p27"/>
          <p:cNvSpPr txBox="1"/>
          <p:nvPr>
            <p:ph type="title"/>
          </p:nvPr>
        </p:nvSpPr>
        <p:spPr>
          <a:xfrm>
            <a:off x="514350" y="457200"/>
            <a:ext cx="6441152" cy="22669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3300"/>
              <a:buFont typeface="Trebuchet MS"/>
              <a:buNone/>
              <a:defRPr b="0" sz="33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27"/>
          <p:cNvSpPr txBox="1"/>
          <p:nvPr>
            <p:ph idx="1" type="body"/>
          </p:nvPr>
        </p:nvSpPr>
        <p:spPr>
          <a:xfrm>
            <a:off x="507999" y="3009900"/>
            <a:ext cx="6447502" cy="385686"/>
          </a:xfrm>
          <a:prstGeom prst="rect">
            <a:avLst/>
          </a:prstGeom>
          <a:noFill/>
          <a:ln>
            <a:noFill/>
          </a:ln>
        </p:spPr>
        <p:txBody>
          <a:bodyPr anchorCtr="0" anchor="b" bIns="45700" lIns="91425" spcFirstLastPara="1" rIns="91425" wrap="square" tIns="45700">
            <a:noAutofit/>
          </a:bodyPr>
          <a:lstStyle>
            <a:lvl1pPr indent="-228600" lvl="0" marL="457200" algn="l">
              <a:spcBef>
                <a:spcPts val="750"/>
              </a:spcBef>
              <a:spcAft>
                <a:spcPts val="0"/>
              </a:spcAft>
              <a:buSzPts val="1440"/>
              <a:buFont typeface="Trebuchet MS"/>
              <a:buNone/>
              <a:defRPr sz="1800">
                <a:solidFill>
                  <a:schemeClr val="accent1"/>
                </a:solidFill>
              </a:defRPr>
            </a:lvl1pPr>
            <a:lvl2pPr indent="-228600" lvl="1" marL="914400" algn="l">
              <a:spcBef>
                <a:spcPts val="750"/>
              </a:spcBef>
              <a:spcAft>
                <a:spcPts val="0"/>
              </a:spcAft>
              <a:buSzPts val="960"/>
              <a:buFont typeface="Trebuchet MS"/>
              <a:buNone/>
              <a:defRPr/>
            </a:lvl2pPr>
            <a:lvl3pPr indent="-228600" lvl="2" marL="1371600" algn="l">
              <a:spcBef>
                <a:spcPts val="750"/>
              </a:spcBef>
              <a:spcAft>
                <a:spcPts val="0"/>
              </a:spcAft>
              <a:buSzPts val="840"/>
              <a:buFont typeface="Trebuchet MS"/>
              <a:buNone/>
              <a:defRPr/>
            </a:lvl3pPr>
            <a:lvl4pPr indent="-228600" lvl="3" marL="1828800" algn="l">
              <a:spcBef>
                <a:spcPts val="750"/>
              </a:spcBef>
              <a:spcAft>
                <a:spcPts val="0"/>
              </a:spcAft>
              <a:buSzPts val="720"/>
              <a:buFont typeface="Trebuchet MS"/>
              <a:buNone/>
              <a:defRPr/>
            </a:lvl4pPr>
            <a:lvl5pPr indent="-228600" lvl="4" marL="2286000" algn="l">
              <a:spcBef>
                <a:spcPts val="750"/>
              </a:spcBef>
              <a:spcAft>
                <a:spcPts val="0"/>
              </a:spcAft>
              <a:buSzPts val="720"/>
              <a:buFont typeface="Trebuchet MS"/>
              <a:buNone/>
              <a:defRPr/>
            </a:lvl5pPr>
            <a:lvl6pPr indent="-320039" lvl="5" marL="2743200" algn="l">
              <a:spcBef>
                <a:spcPts val="750"/>
              </a:spcBef>
              <a:spcAft>
                <a:spcPts val="0"/>
              </a:spcAft>
              <a:buSzPts val="1440"/>
              <a:buChar char="►"/>
              <a:defRPr/>
            </a:lvl6pPr>
            <a:lvl7pPr indent="-320039" lvl="6" marL="3200400" algn="l">
              <a:spcBef>
                <a:spcPts val="750"/>
              </a:spcBef>
              <a:spcAft>
                <a:spcPts val="0"/>
              </a:spcAft>
              <a:buSzPts val="1440"/>
              <a:buChar char="►"/>
              <a:defRPr/>
            </a:lvl7pPr>
            <a:lvl8pPr indent="-320040" lvl="7" marL="3657600" algn="l">
              <a:spcBef>
                <a:spcPts val="750"/>
              </a:spcBef>
              <a:spcAft>
                <a:spcPts val="0"/>
              </a:spcAft>
              <a:buSzPts val="1440"/>
              <a:buChar char="►"/>
              <a:defRPr/>
            </a:lvl8pPr>
            <a:lvl9pPr indent="-320040" lvl="8" marL="4114800" algn="l">
              <a:spcBef>
                <a:spcPts val="750"/>
              </a:spcBef>
              <a:spcAft>
                <a:spcPts val="0"/>
              </a:spcAft>
              <a:buSzPts val="1440"/>
              <a:buChar char="►"/>
              <a:defRPr/>
            </a:lvl9pPr>
          </a:lstStyle>
          <a:p/>
        </p:txBody>
      </p:sp>
      <p:sp>
        <p:nvSpPr>
          <p:cNvPr id="127" name="Google Shape;127;p27"/>
          <p:cNvSpPr txBox="1"/>
          <p:nvPr>
            <p:ph idx="2" type="body"/>
          </p:nvPr>
        </p:nvSpPr>
        <p:spPr>
          <a:xfrm>
            <a:off x="508001" y="3395586"/>
            <a:ext cx="6447501" cy="1135436"/>
          </a:xfrm>
          <a:prstGeom prst="rect">
            <a:avLst/>
          </a:prstGeom>
          <a:noFill/>
          <a:ln>
            <a:noFill/>
          </a:ln>
        </p:spPr>
        <p:txBody>
          <a:bodyPr anchorCtr="0" anchor="t" bIns="45700" lIns="91425" spcFirstLastPara="1" rIns="91425" wrap="square" tIns="45700">
            <a:normAutofit/>
          </a:bodyPr>
          <a:lstStyle>
            <a:lvl1pPr indent="-228600" lvl="0" marL="457200" algn="l">
              <a:spcBef>
                <a:spcPts val="750"/>
              </a:spcBef>
              <a:spcAft>
                <a:spcPts val="0"/>
              </a:spcAft>
              <a:buSzPts val="1080"/>
              <a:buNone/>
              <a:defRPr sz="1350">
                <a:solidFill>
                  <a:srgbClr val="7F7F7F"/>
                </a:solidFill>
              </a:defRPr>
            </a:lvl1pPr>
            <a:lvl2pPr indent="-228600" lvl="1" marL="914400" algn="l">
              <a:spcBef>
                <a:spcPts val="750"/>
              </a:spcBef>
              <a:spcAft>
                <a:spcPts val="0"/>
              </a:spcAft>
              <a:buSzPts val="1080"/>
              <a:buNone/>
              <a:defRPr sz="1350">
                <a:solidFill>
                  <a:srgbClr val="888888"/>
                </a:solidFill>
              </a:defRPr>
            </a:lvl2pPr>
            <a:lvl3pPr indent="-228600" lvl="2" marL="1371600" algn="l">
              <a:spcBef>
                <a:spcPts val="750"/>
              </a:spcBef>
              <a:spcAft>
                <a:spcPts val="0"/>
              </a:spcAft>
              <a:buSzPts val="960"/>
              <a:buNone/>
              <a:defRPr sz="1200">
                <a:solidFill>
                  <a:srgbClr val="888888"/>
                </a:solidFill>
              </a:defRPr>
            </a:lvl3pPr>
            <a:lvl4pPr indent="-228600" lvl="3" marL="1828800" algn="l">
              <a:spcBef>
                <a:spcPts val="750"/>
              </a:spcBef>
              <a:spcAft>
                <a:spcPts val="0"/>
              </a:spcAft>
              <a:buSzPts val="840"/>
              <a:buNone/>
              <a:defRPr sz="1050">
                <a:solidFill>
                  <a:srgbClr val="888888"/>
                </a:solidFill>
              </a:defRPr>
            </a:lvl4pPr>
            <a:lvl5pPr indent="-228600" lvl="4" marL="2286000" algn="l">
              <a:spcBef>
                <a:spcPts val="750"/>
              </a:spcBef>
              <a:spcAft>
                <a:spcPts val="0"/>
              </a:spcAft>
              <a:buSzPts val="840"/>
              <a:buNone/>
              <a:defRPr sz="1050">
                <a:solidFill>
                  <a:srgbClr val="888888"/>
                </a:solidFill>
              </a:defRPr>
            </a:lvl5pPr>
            <a:lvl6pPr indent="-228600" lvl="5" marL="2743200" algn="l">
              <a:spcBef>
                <a:spcPts val="750"/>
              </a:spcBef>
              <a:spcAft>
                <a:spcPts val="0"/>
              </a:spcAft>
              <a:buSzPts val="840"/>
              <a:buNone/>
              <a:defRPr sz="1050">
                <a:solidFill>
                  <a:srgbClr val="888888"/>
                </a:solidFill>
              </a:defRPr>
            </a:lvl6pPr>
            <a:lvl7pPr indent="-228600" lvl="6" marL="3200400" algn="l">
              <a:spcBef>
                <a:spcPts val="750"/>
              </a:spcBef>
              <a:spcAft>
                <a:spcPts val="0"/>
              </a:spcAft>
              <a:buSzPts val="840"/>
              <a:buNone/>
              <a:defRPr sz="1050">
                <a:solidFill>
                  <a:srgbClr val="888888"/>
                </a:solidFill>
              </a:defRPr>
            </a:lvl7pPr>
            <a:lvl8pPr indent="-228600" lvl="7" marL="3657600" algn="l">
              <a:spcBef>
                <a:spcPts val="750"/>
              </a:spcBef>
              <a:spcAft>
                <a:spcPts val="0"/>
              </a:spcAft>
              <a:buSzPts val="840"/>
              <a:buNone/>
              <a:defRPr sz="1050">
                <a:solidFill>
                  <a:srgbClr val="888888"/>
                </a:solidFill>
              </a:defRPr>
            </a:lvl8pPr>
            <a:lvl9pPr indent="-228600" lvl="8" marL="4114800" algn="l">
              <a:spcBef>
                <a:spcPts val="750"/>
              </a:spcBef>
              <a:spcAft>
                <a:spcPts val="0"/>
              </a:spcAft>
              <a:buSzPts val="840"/>
              <a:buNone/>
              <a:defRPr sz="1050">
                <a:solidFill>
                  <a:srgbClr val="888888"/>
                </a:solidFill>
              </a:defRPr>
            </a:lvl9pPr>
          </a:lstStyle>
          <a:p/>
        </p:txBody>
      </p:sp>
      <p:sp>
        <p:nvSpPr>
          <p:cNvPr id="128" name="Google Shape;128;p27"/>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27"/>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27"/>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1" name="Shape 131"/>
        <p:cNvGrpSpPr/>
        <p:nvPr/>
      </p:nvGrpSpPr>
      <p:grpSpPr>
        <a:xfrm>
          <a:off x="0" y="0"/>
          <a:ext cx="0" cy="0"/>
          <a:chOff x="0" y="0"/>
          <a:chExt cx="0" cy="0"/>
        </a:xfrm>
      </p:grpSpPr>
      <p:sp>
        <p:nvSpPr>
          <p:cNvPr id="132" name="Google Shape;132;p28"/>
          <p:cNvSpPr txBox="1"/>
          <p:nvPr>
            <p:ph type="title"/>
          </p:nvPr>
        </p:nvSpPr>
        <p:spPr>
          <a:xfrm>
            <a:off x="508001" y="457200"/>
            <a:ext cx="6447501" cy="9906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28"/>
          <p:cNvSpPr txBox="1"/>
          <p:nvPr>
            <p:ph idx="1" type="body"/>
          </p:nvPr>
        </p:nvSpPr>
        <p:spPr>
          <a:xfrm rot="5400000">
            <a:off x="2276462" y="-148019"/>
            <a:ext cx="2910580" cy="6447501"/>
          </a:xfrm>
          <a:prstGeom prst="rect">
            <a:avLst/>
          </a:prstGeom>
          <a:noFill/>
          <a:ln>
            <a:noFill/>
          </a:ln>
        </p:spPr>
        <p:txBody>
          <a:bodyPr anchorCtr="0" anchor="t" bIns="45700" lIns="91425" spcFirstLastPara="1" rIns="91425" wrap="square" tIns="45700">
            <a:normAutofit/>
          </a:bodyPr>
          <a:lstStyle>
            <a:lvl1pPr indent="-320040" lvl="0" marL="457200" algn="l">
              <a:spcBef>
                <a:spcPts val="750"/>
              </a:spcBef>
              <a:spcAft>
                <a:spcPts val="0"/>
              </a:spcAft>
              <a:buSzPts val="1440"/>
              <a:buChar char="►"/>
              <a:defRPr/>
            </a:lvl1pPr>
            <a:lvl2pPr indent="-320040" lvl="1" marL="914400" algn="l">
              <a:spcBef>
                <a:spcPts val="750"/>
              </a:spcBef>
              <a:spcAft>
                <a:spcPts val="0"/>
              </a:spcAft>
              <a:buSzPts val="1440"/>
              <a:buChar char="►"/>
              <a:defRPr/>
            </a:lvl2pPr>
            <a:lvl3pPr indent="-320039" lvl="2" marL="1371600" algn="l">
              <a:spcBef>
                <a:spcPts val="750"/>
              </a:spcBef>
              <a:spcAft>
                <a:spcPts val="0"/>
              </a:spcAft>
              <a:buSzPts val="1440"/>
              <a:buChar char="►"/>
              <a:defRPr/>
            </a:lvl3pPr>
            <a:lvl4pPr indent="-320039" lvl="3" marL="1828800" algn="l">
              <a:spcBef>
                <a:spcPts val="750"/>
              </a:spcBef>
              <a:spcAft>
                <a:spcPts val="0"/>
              </a:spcAft>
              <a:buSzPts val="1440"/>
              <a:buChar char="►"/>
              <a:defRPr/>
            </a:lvl4pPr>
            <a:lvl5pPr indent="-320039" lvl="4" marL="2286000" algn="l">
              <a:spcBef>
                <a:spcPts val="750"/>
              </a:spcBef>
              <a:spcAft>
                <a:spcPts val="0"/>
              </a:spcAft>
              <a:buSzPts val="1440"/>
              <a:buChar char="►"/>
              <a:defRPr/>
            </a:lvl5pPr>
            <a:lvl6pPr indent="-320039" lvl="5" marL="2743200" algn="l">
              <a:spcBef>
                <a:spcPts val="750"/>
              </a:spcBef>
              <a:spcAft>
                <a:spcPts val="0"/>
              </a:spcAft>
              <a:buSzPts val="1440"/>
              <a:buChar char="►"/>
              <a:defRPr/>
            </a:lvl6pPr>
            <a:lvl7pPr indent="-320039" lvl="6" marL="3200400" algn="l">
              <a:spcBef>
                <a:spcPts val="750"/>
              </a:spcBef>
              <a:spcAft>
                <a:spcPts val="0"/>
              </a:spcAft>
              <a:buSzPts val="1440"/>
              <a:buChar char="►"/>
              <a:defRPr/>
            </a:lvl7pPr>
            <a:lvl8pPr indent="-320040" lvl="7" marL="3657600" algn="l">
              <a:spcBef>
                <a:spcPts val="750"/>
              </a:spcBef>
              <a:spcAft>
                <a:spcPts val="0"/>
              </a:spcAft>
              <a:buSzPts val="1440"/>
              <a:buChar char="►"/>
              <a:defRPr/>
            </a:lvl8pPr>
            <a:lvl9pPr indent="-320040" lvl="8" marL="4114800" algn="l">
              <a:spcBef>
                <a:spcPts val="750"/>
              </a:spcBef>
              <a:spcAft>
                <a:spcPts val="0"/>
              </a:spcAft>
              <a:buSzPts val="1440"/>
              <a:buChar char="►"/>
              <a:defRPr/>
            </a:lvl9pPr>
          </a:lstStyle>
          <a:p/>
        </p:txBody>
      </p:sp>
      <p:sp>
        <p:nvSpPr>
          <p:cNvPr id="134" name="Google Shape;134;p28"/>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28"/>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28"/>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7" name="Shape 137"/>
        <p:cNvGrpSpPr/>
        <p:nvPr/>
      </p:nvGrpSpPr>
      <p:grpSpPr>
        <a:xfrm>
          <a:off x="0" y="0"/>
          <a:ext cx="0" cy="0"/>
          <a:chOff x="0" y="0"/>
          <a:chExt cx="0" cy="0"/>
        </a:xfrm>
      </p:grpSpPr>
      <p:sp>
        <p:nvSpPr>
          <p:cNvPr id="138" name="Google Shape;138;p29"/>
          <p:cNvSpPr txBox="1"/>
          <p:nvPr>
            <p:ph type="title"/>
          </p:nvPr>
        </p:nvSpPr>
        <p:spPr>
          <a:xfrm rot="5400000">
            <a:off x="4495739" y="1937216"/>
            <a:ext cx="3938588" cy="97855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29"/>
          <p:cNvSpPr txBox="1"/>
          <p:nvPr>
            <p:ph idx="1" type="body"/>
          </p:nvPr>
        </p:nvSpPr>
        <p:spPr>
          <a:xfrm rot="5400000">
            <a:off x="1186264" y="-221062"/>
            <a:ext cx="3938588" cy="5295113"/>
          </a:xfrm>
          <a:prstGeom prst="rect">
            <a:avLst/>
          </a:prstGeom>
          <a:noFill/>
          <a:ln>
            <a:noFill/>
          </a:ln>
        </p:spPr>
        <p:txBody>
          <a:bodyPr anchorCtr="0" anchor="t" bIns="45700" lIns="91425" spcFirstLastPara="1" rIns="91425" wrap="square" tIns="45700">
            <a:normAutofit/>
          </a:bodyPr>
          <a:lstStyle>
            <a:lvl1pPr indent="-320040" lvl="0" marL="457200" algn="l">
              <a:spcBef>
                <a:spcPts val="750"/>
              </a:spcBef>
              <a:spcAft>
                <a:spcPts val="0"/>
              </a:spcAft>
              <a:buSzPts val="1440"/>
              <a:buChar char="►"/>
              <a:defRPr/>
            </a:lvl1pPr>
            <a:lvl2pPr indent="-320040" lvl="1" marL="914400" algn="l">
              <a:spcBef>
                <a:spcPts val="750"/>
              </a:spcBef>
              <a:spcAft>
                <a:spcPts val="0"/>
              </a:spcAft>
              <a:buSzPts val="1440"/>
              <a:buChar char="►"/>
              <a:defRPr/>
            </a:lvl2pPr>
            <a:lvl3pPr indent="-320039" lvl="2" marL="1371600" algn="l">
              <a:spcBef>
                <a:spcPts val="750"/>
              </a:spcBef>
              <a:spcAft>
                <a:spcPts val="0"/>
              </a:spcAft>
              <a:buSzPts val="1440"/>
              <a:buChar char="►"/>
              <a:defRPr/>
            </a:lvl3pPr>
            <a:lvl4pPr indent="-320039" lvl="3" marL="1828800" algn="l">
              <a:spcBef>
                <a:spcPts val="750"/>
              </a:spcBef>
              <a:spcAft>
                <a:spcPts val="0"/>
              </a:spcAft>
              <a:buSzPts val="1440"/>
              <a:buChar char="►"/>
              <a:defRPr/>
            </a:lvl4pPr>
            <a:lvl5pPr indent="-320039" lvl="4" marL="2286000" algn="l">
              <a:spcBef>
                <a:spcPts val="750"/>
              </a:spcBef>
              <a:spcAft>
                <a:spcPts val="0"/>
              </a:spcAft>
              <a:buSzPts val="1440"/>
              <a:buChar char="►"/>
              <a:defRPr/>
            </a:lvl5pPr>
            <a:lvl6pPr indent="-320039" lvl="5" marL="2743200" algn="l">
              <a:spcBef>
                <a:spcPts val="750"/>
              </a:spcBef>
              <a:spcAft>
                <a:spcPts val="0"/>
              </a:spcAft>
              <a:buSzPts val="1440"/>
              <a:buChar char="►"/>
              <a:defRPr/>
            </a:lvl6pPr>
            <a:lvl7pPr indent="-320039" lvl="6" marL="3200400" algn="l">
              <a:spcBef>
                <a:spcPts val="750"/>
              </a:spcBef>
              <a:spcAft>
                <a:spcPts val="0"/>
              </a:spcAft>
              <a:buSzPts val="1440"/>
              <a:buChar char="►"/>
              <a:defRPr/>
            </a:lvl7pPr>
            <a:lvl8pPr indent="-320040" lvl="7" marL="3657600" algn="l">
              <a:spcBef>
                <a:spcPts val="750"/>
              </a:spcBef>
              <a:spcAft>
                <a:spcPts val="0"/>
              </a:spcAft>
              <a:buSzPts val="1440"/>
              <a:buChar char="►"/>
              <a:defRPr/>
            </a:lvl8pPr>
            <a:lvl9pPr indent="-320040" lvl="8" marL="4114800" algn="l">
              <a:spcBef>
                <a:spcPts val="750"/>
              </a:spcBef>
              <a:spcAft>
                <a:spcPts val="0"/>
              </a:spcAft>
              <a:buSzPts val="1440"/>
              <a:buChar char="►"/>
              <a:defRPr/>
            </a:lvl9pPr>
          </a:lstStyle>
          <a:p/>
        </p:txBody>
      </p:sp>
      <p:sp>
        <p:nvSpPr>
          <p:cNvPr id="140" name="Google Shape;140;p29"/>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29"/>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29"/>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 name="Shape 43"/>
        <p:cNvGrpSpPr/>
        <p:nvPr/>
      </p:nvGrpSpPr>
      <p:grpSpPr>
        <a:xfrm>
          <a:off x="0" y="0"/>
          <a:ext cx="0" cy="0"/>
          <a:chOff x="0" y="0"/>
          <a:chExt cx="0" cy="0"/>
        </a:xfrm>
      </p:grpSpPr>
      <p:sp>
        <p:nvSpPr>
          <p:cNvPr id="44" name="Google Shape;44;p15"/>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5"/>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15"/>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7" name="Shape 47"/>
        <p:cNvGrpSpPr/>
        <p:nvPr/>
      </p:nvGrpSpPr>
      <p:grpSpPr>
        <a:xfrm>
          <a:off x="0" y="0"/>
          <a:ext cx="0" cy="0"/>
          <a:chOff x="0" y="0"/>
          <a:chExt cx="0" cy="0"/>
        </a:xfrm>
      </p:grpSpPr>
      <p:sp>
        <p:nvSpPr>
          <p:cNvPr id="48" name="Google Shape;48;p16"/>
          <p:cNvSpPr txBox="1"/>
          <p:nvPr>
            <p:ph type="title"/>
          </p:nvPr>
        </p:nvSpPr>
        <p:spPr>
          <a:xfrm>
            <a:off x="508001" y="457200"/>
            <a:ext cx="6447501" cy="9906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2700"/>
              <a:buFont typeface="Trebuchet MS"/>
              <a:buNone/>
              <a:defRPr sz="27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6"/>
          <p:cNvSpPr txBox="1"/>
          <p:nvPr>
            <p:ph idx="1" type="body"/>
          </p:nvPr>
        </p:nvSpPr>
        <p:spPr>
          <a:xfrm>
            <a:off x="508001" y="1620442"/>
            <a:ext cx="6447501" cy="2910580"/>
          </a:xfrm>
          <a:prstGeom prst="rect">
            <a:avLst/>
          </a:prstGeom>
          <a:noFill/>
          <a:ln>
            <a:noFill/>
          </a:ln>
        </p:spPr>
        <p:txBody>
          <a:bodyPr anchorCtr="0" anchor="t" bIns="45700" lIns="91425" spcFirstLastPara="1" rIns="91425" wrap="square" tIns="45700">
            <a:normAutofit/>
          </a:bodyPr>
          <a:lstStyle>
            <a:lvl1pPr indent="-320040" lvl="0" marL="457200" algn="l">
              <a:spcBef>
                <a:spcPts val="750"/>
              </a:spcBef>
              <a:spcAft>
                <a:spcPts val="0"/>
              </a:spcAft>
              <a:buSzPts val="1440"/>
              <a:buChar char="►"/>
              <a:defRPr/>
            </a:lvl1pPr>
            <a:lvl2pPr indent="-320040" lvl="1" marL="914400" algn="l">
              <a:spcBef>
                <a:spcPts val="750"/>
              </a:spcBef>
              <a:spcAft>
                <a:spcPts val="0"/>
              </a:spcAft>
              <a:buSzPts val="1440"/>
              <a:buChar char="►"/>
              <a:defRPr/>
            </a:lvl2pPr>
            <a:lvl3pPr indent="-320039" lvl="2" marL="1371600" algn="l">
              <a:spcBef>
                <a:spcPts val="750"/>
              </a:spcBef>
              <a:spcAft>
                <a:spcPts val="0"/>
              </a:spcAft>
              <a:buSzPts val="1440"/>
              <a:buChar char="►"/>
              <a:defRPr/>
            </a:lvl3pPr>
            <a:lvl4pPr indent="-320039" lvl="3" marL="1828800" algn="l">
              <a:spcBef>
                <a:spcPts val="750"/>
              </a:spcBef>
              <a:spcAft>
                <a:spcPts val="0"/>
              </a:spcAft>
              <a:buSzPts val="1440"/>
              <a:buChar char="►"/>
              <a:defRPr/>
            </a:lvl4pPr>
            <a:lvl5pPr indent="-320039" lvl="4" marL="2286000" algn="l">
              <a:spcBef>
                <a:spcPts val="750"/>
              </a:spcBef>
              <a:spcAft>
                <a:spcPts val="0"/>
              </a:spcAft>
              <a:buSzPts val="1440"/>
              <a:buChar char="►"/>
              <a:defRPr/>
            </a:lvl5pPr>
            <a:lvl6pPr indent="-320039" lvl="5" marL="2743200" algn="l">
              <a:spcBef>
                <a:spcPts val="750"/>
              </a:spcBef>
              <a:spcAft>
                <a:spcPts val="0"/>
              </a:spcAft>
              <a:buSzPts val="1440"/>
              <a:buChar char="►"/>
              <a:defRPr/>
            </a:lvl6pPr>
            <a:lvl7pPr indent="-320039" lvl="6" marL="3200400" algn="l">
              <a:spcBef>
                <a:spcPts val="750"/>
              </a:spcBef>
              <a:spcAft>
                <a:spcPts val="0"/>
              </a:spcAft>
              <a:buSzPts val="1440"/>
              <a:buChar char="►"/>
              <a:defRPr/>
            </a:lvl7pPr>
            <a:lvl8pPr indent="-320040" lvl="7" marL="3657600" algn="l">
              <a:spcBef>
                <a:spcPts val="750"/>
              </a:spcBef>
              <a:spcAft>
                <a:spcPts val="0"/>
              </a:spcAft>
              <a:buSzPts val="1440"/>
              <a:buChar char="►"/>
              <a:defRPr/>
            </a:lvl8pPr>
            <a:lvl9pPr indent="-320040" lvl="8" marL="4114800" algn="l">
              <a:spcBef>
                <a:spcPts val="750"/>
              </a:spcBef>
              <a:spcAft>
                <a:spcPts val="0"/>
              </a:spcAft>
              <a:buSzPts val="1440"/>
              <a:buChar char="►"/>
              <a:defRPr/>
            </a:lvl9pPr>
          </a:lstStyle>
          <a:p/>
        </p:txBody>
      </p:sp>
      <p:sp>
        <p:nvSpPr>
          <p:cNvPr id="50" name="Google Shape;50;p16"/>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6"/>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6"/>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3" name="Shape 53"/>
        <p:cNvGrpSpPr/>
        <p:nvPr/>
      </p:nvGrpSpPr>
      <p:grpSpPr>
        <a:xfrm>
          <a:off x="0" y="0"/>
          <a:ext cx="0" cy="0"/>
          <a:chOff x="0" y="0"/>
          <a:chExt cx="0" cy="0"/>
        </a:xfrm>
      </p:grpSpPr>
      <p:sp>
        <p:nvSpPr>
          <p:cNvPr id="54" name="Google Shape;54;p17"/>
          <p:cNvSpPr txBox="1"/>
          <p:nvPr>
            <p:ph type="title"/>
          </p:nvPr>
        </p:nvSpPr>
        <p:spPr>
          <a:xfrm>
            <a:off x="508001" y="2025651"/>
            <a:ext cx="6447501" cy="1369936"/>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3000"/>
              <a:buFont typeface="Trebuchet MS"/>
              <a:buNone/>
              <a:defRPr b="0" sz="3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7"/>
          <p:cNvSpPr txBox="1"/>
          <p:nvPr>
            <p:ph idx="1" type="body"/>
          </p:nvPr>
        </p:nvSpPr>
        <p:spPr>
          <a:xfrm>
            <a:off x="508001" y="3395586"/>
            <a:ext cx="6447501" cy="645300"/>
          </a:xfrm>
          <a:prstGeom prst="rect">
            <a:avLst/>
          </a:prstGeom>
          <a:noFill/>
          <a:ln>
            <a:noFill/>
          </a:ln>
        </p:spPr>
        <p:txBody>
          <a:bodyPr anchorCtr="0" anchor="t" bIns="45700" lIns="91425" spcFirstLastPara="1" rIns="91425" wrap="square" tIns="45700">
            <a:normAutofit/>
          </a:bodyPr>
          <a:lstStyle>
            <a:lvl1pPr indent="-228600" lvl="0" marL="457200" algn="l">
              <a:spcBef>
                <a:spcPts val="750"/>
              </a:spcBef>
              <a:spcAft>
                <a:spcPts val="0"/>
              </a:spcAft>
              <a:buSzPts val="1200"/>
              <a:buNone/>
              <a:defRPr sz="1500">
                <a:solidFill>
                  <a:srgbClr val="7F7F7F"/>
                </a:solidFill>
              </a:defRPr>
            </a:lvl1pPr>
            <a:lvl2pPr indent="-228600" lvl="1" marL="914400" algn="l">
              <a:spcBef>
                <a:spcPts val="750"/>
              </a:spcBef>
              <a:spcAft>
                <a:spcPts val="0"/>
              </a:spcAft>
              <a:buSzPts val="1080"/>
              <a:buNone/>
              <a:defRPr sz="1350">
                <a:solidFill>
                  <a:srgbClr val="888888"/>
                </a:solidFill>
              </a:defRPr>
            </a:lvl2pPr>
            <a:lvl3pPr indent="-228600" lvl="2" marL="1371600" algn="l">
              <a:spcBef>
                <a:spcPts val="750"/>
              </a:spcBef>
              <a:spcAft>
                <a:spcPts val="0"/>
              </a:spcAft>
              <a:buSzPts val="960"/>
              <a:buNone/>
              <a:defRPr sz="1200">
                <a:solidFill>
                  <a:srgbClr val="888888"/>
                </a:solidFill>
              </a:defRPr>
            </a:lvl3pPr>
            <a:lvl4pPr indent="-228600" lvl="3" marL="1828800" algn="l">
              <a:spcBef>
                <a:spcPts val="750"/>
              </a:spcBef>
              <a:spcAft>
                <a:spcPts val="0"/>
              </a:spcAft>
              <a:buSzPts val="840"/>
              <a:buNone/>
              <a:defRPr sz="1050">
                <a:solidFill>
                  <a:srgbClr val="888888"/>
                </a:solidFill>
              </a:defRPr>
            </a:lvl4pPr>
            <a:lvl5pPr indent="-228600" lvl="4" marL="2286000" algn="l">
              <a:spcBef>
                <a:spcPts val="750"/>
              </a:spcBef>
              <a:spcAft>
                <a:spcPts val="0"/>
              </a:spcAft>
              <a:buSzPts val="840"/>
              <a:buNone/>
              <a:defRPr sz="1050">
                <a:solidFill>
                  <a:srgbClr val="888888"/>
                </a:solidFill>
              </a:defRPr>
            </a:lvl5pPr>
            <a:lvl6pPr indent="-228600" lvl="5" marL="2743200" algn="l">
              <a:spcBef>
                <a:spcPts val="750"/>
              </a:spcBef>
              <a:spcAft>
                <a:spcPts val="0"/>
              </a:spcAft>
              <a:buSzPts val="840"/>
              <a:buNone/>
              <a:defRPr sz="1050">
                <a:solidFill>
                  <a:srgbClr val="888888"/>
                </a:solidFill>
              </a:defRPr>
            </a:lvl6pPr>
            <a:lvl7pPr indent="-228600" lvl="6" marL="3200400" algn="l">
              <a:spcBef>
                <a:spcPts val="750"/>
              </a:spcBef>
              <a:spcAft>
                <a:spcPts val="0"/>
              </a:spcAft>
              <a:buSzPts val="840"/>
              <a:buNone/>
              <a:defRPr sz="1050">
                <a:solidFill>
                  <a:srgbClr val="888888"/>
                </a:solidFill>
              </a:defRPr>
            </a:lvl7pPr>
            <a:lvl8pPr indent="-228600" lvl="7" marL="3657600" algn="l">
              <a:spcBef>
                <a:spcPts val="750"/>
              </a:spcBef>
              <a:spcAft>
                <a:spcPts val="0"/>
              </a:spcAft>
              <a:buSzPts val="840"/>
              <a:buNone/>
              <a:defRPr sz="1050">
                <a:solidFill>
                  <a:srgbClr val="888888"/>
                </a:solidFill>
              </a:defRPr>
            </a:lvl8pPr>
            <a:lvl9pPr indent="-228600" lvl="8" marL="4114800" algn="l">
              <a:spcBef>
                <a:spcPts val="750"/>
              </a:spcBef>
              <a:spcAft>
                <a:spcPts val="0"/>
              </a:spcAft>
              <a:buSzPts val="840"/>
              <a:buNone/>
              <a:defRPr sz="1050">
                <a:solidFill>
                  <a:srgbClr val="888888"/>
                </a:solidFill>
              </a:defRPr>
            </a:lvl9pPr>
          </a:lstStyle>
          <a:p/>
        </p:txBody>
      </p:sp>
      <p:sp>
        <p:nvSpPr>
          <p:cNvPr id="56" name="Google Shape;56;p17"/>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7"/>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7"/>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9" name="Shape 59"/>
        <p:cNvGrpSpPr/>
        <p:nvPr/>
      </p:nvGrpSpPr>
      <p:grpSpPr>
        <a:xfrm>
          <a:off x="0" y="0"/>
          <a:ext cx="0" cy="0"/>
          <a:chOff x="0" y="0"/>
          <a:chExt cx="0" cy="0"/>
        </a:xfrm>
      </p:grpSpPr>
      <p:sp>
        <p:nvSpPr>
          <p:cNvPr id="60" name="Google Shape;60;p18"/>
          <p:cNvSpPr txBox="1"/>
          <p:nvPr>
            <p:ph type="title"/>
          </p:nvPr>
        </p:nvSpPr>
        <p:spPr>
          <a:xfrm>
            <a:off x="508001" y="457200"/>
            <a:ext cx="6447501" cy="9906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8"/>
          <p:cNvSpPr txBox="1"/>
          <p:nvPr>
            <p:ph idx="1" type="body"/>
          </p:nvPr>
        </p:nvSpPr>
        <p:spPr>
          <a:xfrm>
            <a:off x="508001" y="1620442"/>
            <a:ext cx="3138026" cy="2910579"/>
          </a:xfrm>
          <a:prstGeom prst="rect">
            <a:avLst/>
          </a:prstGeom>
          <a:noFill/>
          <a:ln>
            <a:noFill/>
          </a:ln>
        </p:spPr>
        <p:txBody>
          <a:bodyPr anchorCtr="0" anchor="t" bIns="45700" lIns="91425" spcFirstLastPara="1" rIns="91425" wrap="square" tIns="45700">
            <a:normAutofit/>
          </a:bodyPr>
          <a:lstStyle>
            <a:lvl1pPr indent="-320040" lvl="0" marL="457200" algn="l">
              <a:spcBef>
                <a:spcPts val="750"/>
              </a:spcBef>
              <a:spcAft>
                <a:spcPts val="0"/>
              </a:spcAft>
              <a:buSzPts val="1440"/>
              <a:buChar char="►"/>
              <a:defRPr/>
            </a:lvl1pPr>
            <a:lvl2pPr indent="-320040" lvl="1" marL="914400" algn="l">
              <a:spcBef>
                <a:spcPts val="750"/>
              </a:spcBef>
              <a:spcAft>
                <a:spcPts val="0"/>
              </a:spcAft>
              <a:buSzPts val="1440"/>
              <a:buChar char="►"/>
              <a:defRPr/>
            </a:lvl2pPr>
            <a:lvl3pPr indent="-320039" lvl="2" marL="1371600" algn="l">
              <a:spcBef>
                <a:spcPts val="750"/>
              </a:spcBef>
              <a:spcAft>
                <a:spcPts val="0"/>
              </a:spcAft>
              <a:buSzPts val="1440"/>
              <a:buChar char="►"/>
              <a:defRPr/>
            </a:lvl3pPr>
            <a:lvl4pPr indent="-320039" lvl="3" marL="1828800" algn="l">
              <a:spcBef>
                <a:spcPts val="750"/>
              </a:spcBef>
              <a:spcAft>
                <a:spcPts val="0"/>
              </a:spcAft>
              <a:buSzPts val="1440"/>
              <a:buChar char="►"/>
              <a:defRPr/>
            </a:lvl4pPr>
            <a:lvl5pPr indent="-320039" lvl="4" marL="2286000" algn="l">
              <a:spcBef>
                <a:spcPts val="750"/>
              </a:spcBef>
              <a:spcAft>
                <a:spcPts val="0"/>
              </a:spcAft>
              <a:buSzPts val="1440"/>
              <a:buChar char="►"/>
              <a:defRPr/>
            </a:lvl5pPr>
            <a:lvl6pPr indent="-320039" lvl="5" marL="2743200" algn="l">
              <a:spcBef>
                <a:spcPts val="750"/>
              </a:spcBef>
              <a:spcAft>
                <a:spcPts val="0"/>
              </a:spcAft>
              <a:buSzPts val="1440"/>
              <a:buChar char="►"/>
              <a:defRPr/>
            </a:lvl6pPr>
            <a:lvl7pPr indent="-320039" lvl="6" marL="3200400" algn="l">
              <a:spcBef>
                <a:spcPts val="750"/>
              </a:spcBef>
              <a:spcAft>
                <a:spcPts val="0"/>
              </a:spcAft>
              <a:buSzPts val="1440"/>
              <a:buChar char="►"/>
              <a:defRPr/>
            </a:lvl7pPr>
            <a:lvl8pPr indent="-320040" lvl="7" marL="3657600" algn="l">
              <a:spcBef>
                <a:spcPts val="750"/>
              </a:spcBef>
              <a:spcAft>
                <a:spcPts val="0"/>
              </a:spcAft>
              <a:buSzPts val="1440"/>
              <a:buChar char="►"/>
              <a:defRPr/>
            </a:lvl8pPr>
            <a:lvl9pPr indent="-320040" lvl="8" marL="4114800" algn="l">
              <a:spcBef>
                <a:spcPts val="750"/>
              </a:spcBef>
              <a:spcAft>
                <a:spcPts val="0"/>
              </a:spcAft>
              <a:buSzPts val="1440"/>
              <a:buChar char="►"/>
              <a:defRPr/>
            </a:lvl9pPr>
          </a:lstStyle>
          <a:p/>
        </p:txBody>
      </p:sp>
      <p:sp>
        <p:nvSpPr>
          <p:cNvPr id="62" name="Google Shape;62;p18"/>
          <p:cNvSpPr txBox="1"/>
          <p:nvPr>
            <p:ph idx="2" type="body"/>
          </p:nvPr>
        </p:nvSpPr>
        <p:spPr>
          <a:xfrm>
            <a:off x="3817477" y="1620442"/>
            <a:ext cx="3138026" cy="2910580"/>
          </a:xfrm>
          <a:prstGeom prst="rect">
            <a:avLst/>
          </a:prstGeom>
          <a:noFill/>
          <a:ln>
            <a:noFill/>
          </a:ln>
        </p:spPr>
        <p:txBody>
          <a:bodyPr anchorCtr="0" anchor="t" bIns="45700" lIns="91425" spcFirstLastPara="1" rIns="91425" wrap="square" tIns="45700">
            <a:normAutofit/>
          </a:bodyPr>
          <a:lstStyle>
            <a:lvl1pPr indent="-320040" lvl="0" marL="457200" algn="l">
              <a:spcBef>
                <a:spcPts val="750"/>
              </a:spcBef>
              <a:spcAft>
                <a:spcPts val="0"/>
              </a:spcAft>
              <a:buSzPts val="1440"/>
              <a:buChar char="►"/>
              <a:defRPr/>
            </a:lvl1pPr>
            <a:lvl2pPr indent="-320040" lvl="1" marL="914400" algn="l">
              <a:spcBef>
                <a:spcPts val="750"/>
              </a:spcBef>
              <a:spcAft>
                <a:spcPts val="0"/>
              </a:spcAft>
              <a:buSzPts val="1440"/>
              <a:buChar char="►"/>
              <a:defRPr/>
            </a:lvl2pPr>
            <a:lvl3pPr indent="-320039" lvl="2" marL="1371600" algn="l">
              <a:spcBef>
                <a:spcPts val="750"/>
              </a:spcBef>
              <a:spcAft>
                <a:spcPts val="0"/>
              </a:spcAft>
              <a:buSzPts val="1440"/>
              <a:buChar char="►"/>
              <a:defRPr/>
            </a:lvl3pPr>
            <a:lvl4pPr indent="-320039" lvl="3" marL="1828800" algn="l">
              <a:spcBef>
                <a:spcPts val="750"/>
              </a:spcBef>
              <a:spcAft>
                <a:spcPts val="0"/>
              </a:spcAft>
              <a:buSzPts val="1440"/>
              <a:buChar char="►"/>
              <a:defRPr/>
            </a:lvl4pPr>
            <a:lvl5pPr indent="-320039" lvl="4" marL="2286000" algn="l">
              <a:spcBef>
                <a:spcPts val="750"/>
              </a:spcBef>
              <a:spcAft>
                <a:spcPts val="0"/>
              </a:spcAft>
              <a:buSzPts val="1440"/>
              <a:buChar char="►"/>
              <a:defRPr/>
            </a:lvl5pPr>
            <a:lvl6pPr indent="-320039" lvl="5" marL="2743200" algn="l">
              <a:spcBef>
                <a:spcPts val="750"/>
              </a:spcBef>
              <a:spcAft>
                <a:spcPts val="0"/>
              </a:spcAft>
              <a:buSzPts val="1440"/>
              <a:buChar char="►"/>
              <a:defRPr/>
            </a:lvl6pPr>
            <a:lvl7pPr indent="-320039" lvl="6" marL="3200400" algn="l">
              <a:spcBef>
                <a:spcPts val="750"/>
              </a:spcBef>
              <a:spcAft>
                <a:spcPts val="0"/>
              </a:spcAft>
              <a:buSzPts val="1440"/>
              <a:buChar char="►"/>
              <a:defRPr/>
            </a:lvl7pPr>
            <a:lvl8pPr indent="-320040" lvl="7" marL="3657600" algn="l">
              <a:spcBef>
                <a:spcPts val="750"/>
              </a:spcBef>
              <a:spcAft>
                <a:spcPts val="0"/>
              </a:spcAft>
              <a:buSzPts val="1440"/>
              <a:buChar char="►"/>
              <a:defRPr/>
            </a:lvl8pPr>
            <a:lvl9pPr indent="-320040" lvl="8" marL="4114800" algn="l">
              <a:spcBef>
                <a:spcPts val="750"/>
              </a:spcBef>
              <a:spcAft>
                <a:spcPts val="0"/>
              </a:spcAft>
              <a:buSzPts val="1440"/>
              <a:buChar char="►"/>
              <a:defRPr/>
            </a:lvl9pPr>
          </a:lstStyle>
          <a:p/>
        </p:txBody>
      </p:sp>
      <p:sp>
        <p:nvSpPr>
          <p:cNvPr id="63" name="Google Shape;63;p18"/>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8"/>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8"/>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6" name="Shape 66"/>
        <p:cNvGrpSpPr/>
        <p:nvPr/>
      </p:nvGrpSpPr>
      <p:grpSpPr>
        <a:xfrm>
          <a:off x="0" y="0"/>
          <a:ext cx="0" cy="0"/>
          <a:chOff x="0" y="0"/>
          <a:chExt cx="0" cy="0"/>
        </a:xfrm>
      </p:grpSpPr>
      <p:sp>
        <p:nvSpPr>
          <p:cNvPr id="67" name="Google Shape;67;p19"/>
          <p:cNvSpPr txBox="1"/>
          <p:nvPr>
            <p:ph type="title"/>
          </p:nvPr>
        </p:nvSpPr>
        <p:spPr>
          <a:xfrm>
            <a:off x="508001" y="457200"/>
            <a:ext cx="6447501" cy="9906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27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9"/>
          <p:cNvSpPr txBox="1"/>
          <p:nvPr>
            <p:ph idx="1" type="body"/>
          </p:nvPr>
        </p:nvSpPr>
        <p:spPr>
          <a:xfrm>
            <a:off x="506809" y="1620737"/>
            <a:ext cx="3139217" cy="432197"/>
          </a:xfrm>
          <a:prstGeom prst="rect">
            <a:avLst/>
          </a:prstGeom>
          <a:noFill/>
          <a:ln>
            <a:noFill/>
          </a:ln>
        </p:spPr>
        <p:txBody>
          <a:bodyPr anchorCtr="0" anchor="b" bIns="45700" lIns="91425" spcFirstLastPara="1" rIns="91425" wrap="square" tIns="45700">
            <a:noAutofit/>
          </a:bodyPr>
          <a:lstStyle>
            <a:lvl1pPr indent="-228600" lvl="0" marL="457200" algn="l">
              <a:spcBef>
                <a:spcPts val="750"/>
              </a:spcBef>
              <a:spcAft>
                <a:spcPts val="0"/>
              </a:spcAft>
              <a:buSzPts val="1440"/>
              <a:buNone/>
              <a:defRPr b="0" sz="1800"/>
            </a:lvl1pPr>
            <a:lvl2pPr indent="-228600" lvl="1" marL="914400" algn="l">
              <a:spcBef>
                <a:spcPts val="750"/>
              </a:spcBef>
              <a:spcAft>
                <a:spcPts val="0"/>
              </a:spcAft>
              <a:buSzPts val="1200"/>
              <a:buNone/>
              <a:defRPr b="1" sz="1500"/>
            </a:lvl2pPr>
            <a:lvl3pPr indent="-228600" lvl="2" marL="1371600" algn="l">
              <a:spcBef>
                <a:spcPts val="750"/>
              </a:spcBef>
              <a:spcAft>
                <a:spcPts val="0"/>
              </a:spcAft>
              <a:buSzPts val="1080"/>
              <a:buNone/>
              <a:defRPr b="1" sz="1350"/>
            </a:lvl3pPr>
            <a:lvl4pPr indent="-228600" lvl="3" marL="1828800" algn="l">
              <a:spcBef>
                <a:spcPts val="750"/>
              </a:spcBef>
              <a:spcAft>
                <a:spcPts val="0"/>
              </a:spcAft>
              <a:buSzPts val="960"/>
              <a:buNone/>
              <a:defRPr b="1" sz="1200"/>
            </a:lvl4pPr>
            <a:lvl5pPr indent="-228600" lvl="4" marL="2286000" algn="l">
              <a:spcBef>
                <a:spcPts val="750"/>
              </a:spcBef>
              <a:spcAft>
                <a:spcPts val="0"/>
              </a:spcAft>
              <a:buSzPts val="960"/>
              <a:buNone/>
              <a:defRPr b="1" sz="1200"/>
            </a:lvl5pPr>
            <a:lvl6pPr indent="-228600" lvl="5" marL="2743200" algn="l">
              <a:spcBef>
                <a:spcPts val="750"/>
              </a:spcBef>
              <a:spcAft>
                <a:spcPts val="0"/>
              </a:spcAft>
              <a:buSzPts val="960"/>
              <a:buNone/>
              <a:defRPr b="1" sz="1200"/>
            </a:lvl6pPr>
            <a:lvl7pPr indent="-228600" lvl="6" marL="3200400" algn="l">
              <a:spcBef>
                <a:spcPts val="750"/>
              </a:spcBef>
              <a:spcAft>
                <a:spcPts val="0"/>
              </a:spcAft>
              <a:buSzPts val="960"/>
              <a:buNone/>
              <a:defRPr b="1" sz="1200"/>
            </a:lvl7pPr>
            <a:lvl8pPr indent="-228600" lvl="7" marL="3657600" algn="l">
              <a:spcBef>
                <a:spcPts val="750"/>
              </a:spcBef>
              <a:spcAft>
                <a:spcPts val="0"/>
              </a:spcAft>
              <a:buSzPts val="960"/>
              <a:buNone/>
              <a:defRPr b="1" sz="1200"/>
            </a:lvl8pPr>
            <a:lvl9pPr indent="-228600" lvl="8" marL="4114800" algn="l">
              <a:spcBef>
                <a:spcPts val="750"/>
              </a:spcBef>
              <a:spcAft>
                <a:spcPts val="0"/>
              </a:spcAft>
              <a:buSzPts val="960"/>
              <a:buNone/>
              <a:defRPr b="1" sz="1200"/>
            </a:lvl9pPr>
          </a:lstStyle>
          <a:p/>
        </p:txBody>
      </p:sp>
      <p:sp>
        <p:nvSpPr>
          <p:cNvPr id="69" name="Google Shape;69;p19"/>
          <p:cNvSpPr txBox="1"/>
          <p:nvPr>
            <p:ph idx="2" type="body"/>
          </p:nvPr>
        </p:nvSpPr>
        <p:spPr>
          <a:xfrm>
            <a:off x="506809" y="2052934"/>
            <a:ext cx="3139217" cy="2478088"/>
          </a:xfrm>
          <a:prstGeom prst="rect">
            <a:avLst/>
          </a:prstGeom>
          <a:noFill/>
          <a:ln>
            <a:noFill/>
          </a:ln>
        </p:spPr>
        <p:txBody>
          <a:bodyPr anchorCtr="0" anchor="t" bIns="45700" lIns="91425" spcFirstLastPara="1" rIns="91425" wrap="square" tIns="45700">
            <a:normAutofit/>
          </a:bodyPr>
          <a:lstStyle>
            <a:lvl1pPr indent="-320040" lvl="0" marL="457200" algn="l">
              <a:spcBef>
                <a:spcPts val="750"/>
              </a:spcBef>
              <a:spcAft>
                <a:spcPts val="0"/>
              </a:spcAft>
              <a:buSzPts val="1440"/>
              <a:buChar char="►"/>
              <a:defRPr/>
            </a:lvl1pPr>
            <a:lvl2pPr indent="-320040" lvl="1" marL="914400" algn="l">
              <a:spcBef>
                <a:spcPts val="750"/>
              </a:spcBef>
              <a:spcAft>
                <a:spcPts val="0"/>
              </a:spcAft>
              <a:buSzPts val="1440"/>
              <a:buChar char="►"/>
              <a:defRPr/>
            </a:lvl2pPr>
            <a:lvl3pPr indent="-320039" lvl="2" marL="1371600" algn="l">
              <a:spcBef>
                <a:spcPts val="750"/>
              </a:spcBef>
              <a:spcAft>
                <a:spcPts val="0"/>
              </a:spcAft>
              <a:buSzPts val="1440"/>
              <a:buChar char="►"/>
              <a:defRPr/>
            </a:lvl3pPr>
            <a:lvl4pPr indent="-320039" lvl="3" marL="1828800" algn="l">
              <a:spcBef>
                <a:spcPts val="750"/>
              </a:spcBef>
              <a:spcAft>
                <a:spcPts val="0"/>
              </a:spcAft>
              <a:buSzPts val="1440"/>
              <a:buChar char="►"/>
              <a:defRPr/>
            </a:lvl4pPr>
            <a:lvl5pPr indent="-320039" lvl="4" marL="2286000" algn="l">
              <a:spcBef>
                <a:spcPts val="750"/>
              </a:spcBef>
              <a:spcAft>
                <a:spcPts val="0"/>
              </a:spcAft>
              <a:buSzPts val="1440"/>
              <a:buChar char="►"/>
              <a:defRPr/>
            </a:lvl5pPr>
            <a:lvl6pPr indent="-320039" lvl="5" marL="2743200" algn="l">
              <a:spcBef>
                <a:spcPts val="750"/>
              </a:spcBef>
              <a:spcAft>
                <a:spcPts val="0"/>
              </a:spcAft>
              <a:buSzPts val="1440"/>
              <a:buChar char="►"/>
              <a:defRPr/>
            </a:lvl6pPr>
            <a:lvl7pPr indent="-320039" lvl="6" marL="3200400" algn="l">
              <a:spcBef>
                <a:spcPts val="750"/>
              </a:spcBef>
              <a:spcAft>
                <a:spcPts val="0"/>
              </a:spcAft>
              <a:buSzPts val="1440"/>
              <a:buChar char="►"/>
              <a:defRPr/>
            </a:lvl7pPr>
            <a:lvl8pPr indent="-320040" lvl="7" marL="3657600" algn="l">
              <a:spcBef>
                <a:spcPts val="750"/>
              </a:spcBef>
              <a:spcAft>
                <a:spcPts val="0"/>
              </a:spcAft>
              <a:buSzPts val="1440"/>
              <a:buChar char="►"/>
              <a:defRPr/>
            </a:lvl8pPr>
            <a:lvl9pPr indent="-320040" lvl="8" marL="4114800" algn="l">
              <a:spcBef>
                <a:spcPts val="750"/>
              </a:spcBef>
              <a:spcAft>
                <a:spcPts val="0"/>
              </a:spcAft>
              <a:buSzPts val="1440"/>
              <a:buChar char="►"/>
              <a:defRPr/>
            </a:lvl9pPr>
          </a:lstStyle>
          <a:p/>
        </p:txBody>
      </p:sp>
      <p:sp>
        <p:nvSpPr>
          <p:cNvPr id="70" name="Google Shape;70;p19"/>
          <p:cNvSpPr txBox="1"/>
          <p:nvPr>
            <p:ph idx="3" type="body"/>
          </p:nvPr>
        </p:nvSpPr>
        <p:spPr>
          <a:xfrm>
            <a:off x="3816287" y="1620737"/>
            <a:ext cx="3139214" cy="432197"/>
          </a:xfrm>
          <a:prstGeom prst="rect">
            <a:avLst/>
          </a:prstGeom>
          <a:noFill/>
          <a:ln>
            <a:noFill/>
          </a:ln>
        </p:spPr>
        <p:txBody>
          <a:bodyPr anchorCtr="0" anchor="b" bIns="45700" lIns="91425" spcFirstLastPara="1" rIns="91425" wrap="square" tIns="45700">
            <a:noAutofit/>
          </a:bodyPr>
          <a:lstStyle>
            <a:lvl1pPr indent="-228600" lvl="0" marL="457200" algn="l">
              <a:spcBef>
                <a:spcPts val="750"/>
              </a:spcBef>
              <a:spcAft>
                <a:spcPts val="0"/>
              </a:spcAft>
              <a:buSzPts val="1440"/>
              <a:buNone/>
              <a:defRPr b="0" sz="1800"/>
            </a:lvl1pPr>
            <a:lvl2pPr indent="-228600" lvl="1" marL="914400" algn="l">
              <a:spcBef>
                <a:spcPts val="750"/>
              </a:spcBef>
              <a:spcAft>
                <a:spcPts val="0"/>
              </a:spcAft>
              <a:buSzPts val="1200"/>
              <a:buNone/>
              <a:defRPr b="1" sz="1500"/>
            </a:lvl2pPr>
            <a:lvl3pPr indent="-228600" lvl="2" marL="1371600" algn="l">
              <a:spcBef>
                <a:spcPts val="750"/>
              </a:spcBef>
              <a:spcAft>
                <a:spcPts val="0"/>
              </a:spcAft>
              <a:buSzPts val="1080"/>
              <a:buNone/>
              <a:defRPr b="1" sz="1350"/>
            </a:lvl3pPr>
            <a:lvl4pPr indent="-228600" lvl="3" marL="1828800" algn="l">
              <a:spcBef>
                <a:spcPts val="750"/>
              </a:spcBef>
              <a:spcAft>
                <a:spcPts val="0"/>
              </a:spcAft>
              <a:buSzPts val="960"/>
              <a:buNone/>
              <a:defRPr b="1" sz="1200"/>
            </a:lvl4pPr>
            <a:lvl5pPr indent="-228600" lvl="4" marL="2286000" algn="l">
              <a:spcBef>
                <a:spcPts val="750"/>
              </a:spcBef>
              <a:spcAft>
                <a:spcPts val="0"/>
              </a:spcAft>
              <a:buSzPts val="960"/>
              <a:buNone/>
              <a:defRPr b="1" sz="1200"/>
            </a:lvl5pPr>
            <a:lvl6pPr indent="-228600" lvl="5" marL="2743200" algn="l">
              <a:spcBef>
                <a:spcPts val="750"/>
              </a:spcBef>
              <a:spcAft>
                <a:spcPts val="0"/>
              </a:spcAft>
              <a:buSzPts val="960"/>
              <a:buNone/>
              <a:defRPr b="1" sz="1200"/>
            </a:lvl6pPr>
            <a:lvl7pPr indent="-228600" lvl="6" marL="3200400" algn="l">
              <a:spcBef>
                <a:spcPts val="750"/>
              </a:spcBef>
              <a:spcAft>
                <a:spcPts val="0"/>
              </a:spcAft>
              <a:buSzPts val="960"/>
              <a:buNone/>
              <a:defRPr b="1" sz="1200"/>
            </a:lvl7pPr>
            <a:lvl8pPr indent="-228600" lvl="7" marL="3657600" algn="l">
              <a:spcBef>
                <a:spcPts val="750"/>
              </a:spcBef>
              <a:spcAft>
                <a:spcPts val="0"/>
              </a:spcAft>
              <a:buSzPts val="960"/>
              <a:buNone/>
              <a:defRPr b="1" sz="1200"/>
            </a:lvl8pPr>
            <a:lvl9pPr indent="-228600" lvl="8" marL="4114800" algn="l">
              <a:spcBef>
                <a:spcPts val="750"/>
              </a:spcBef>
              <a:spcAft>
                <a:spcPts val="0"/>
              </a:spcAft>
              <a:buSzPts val="960"/>
              <a:buNone/>
              <a:defRPr b="1" sz="1200"/>
            </a:lvl9pPr>
          </a:lstStyle>
          <a:p/>
        </p:txBody>
      </p:sp>
      <p:sp>
        <p:nvSpPr>
          <p:cNvPr id="71" name="Google Shape;71;p19"/>
          <p:cNvSpPr txBox="1"/>
          <p:nvPr>
            <p:ph idx="4" type="body"/>
          </p:nvPr>
        </p:nvSpPr>
        <p:spPr>
          <a:xfrm>
            <a:off x="3816288" y="2052934"/>
            <a:ext cx="3139213" cy="2478088"/>
          </a:xfrm>
          <a:prstGeom prst="rect">
            <a:avLst/>
          </a:prstGeom>
          <a:noFill/>
          <a:ln>
            <a:noFill/>
          </a:ln>
        </p:spPr>
        <p:txBody>
          <a:bodyPr anchorCtr="0" anchor="t" bIns="45700" lIns="91425" spcFirstLastPara="1" rIns="91425" wrap="square" tIns="45700">
            <a:normAutofit/>
          </a:bodyPr>
          <a:lstStyle>
            <a:lvl1pPr indent="-320040" lvl="0" marL="457200" algn="l">
              <a:spcBef>
                <a:spcPts val="750"/>
              </a:spcBef>
              <a:spcAft>
                <a:spcPts val="0"/>
              </a:spcAft>
              <a:buSzPts val="1440"/>
              <a:buChar char="►"/>
              <a:defRPr/>
            </a:lvl1pPr>
            <a:lvl2pPr indent="-320040" lvl="1" marL="914400" algn="l">
              <a:spcBef>
                <a:spcPts val="750"/>
              </a:spcBef>
              <a:spcAft>
                <a:spcPts val="0"/>
              </a:spcAft>
              <a:buSzPts val="1440"/>
              <a:buChar char="►"/>
              <a:defRPr/>
            </a:lvl2pPr>
            <a:lvl3pPr indent="-320039" lvl="2" marL="1371600" algn="l">
              <a:spcBef>
                <a:spcPts val="750"/>
              </a:spcBef>
              <a:spcAft>
                <a:spcPts val="0"/>
              </a:spcAft>
              <a:buSzPts val="1440"/>
              <a:buChar char="►"/>
              <a:defRPr/>
            </a:lvl3pPr>
            <a:lvl4pPr indent="-320039" lvl="3" marL="1828800" algn="l">
              <a:spcBef>
                <a:spcPts val="750"/>
              </a:spcBef>
              <a:spcAft>
                <a:spcPts val="0"/>
              </a:spcAft>
              <a:buSzPts val="1440"/>
              <a:buChar char="►"/>
              <a:defRPr/>
            </a:lvl4pPr>
            <a:lvl5pPr indent="-320039" lvl="4" marL="2286000" algn="l">
              <a:spcBef>
                <a:spcPts val="750"/>
              </a:spcBef>
              <a:spcAft>
                <a:spcPts val="0"/>
              </a:spcAft>
              <a:buSzPts val="1440"/>
              <a:buChar char="►"/>
              <a:defRPr/>
            </a:lvl5pPr>
            <a:lvl6pPr indent="-320039" lvl="5" marL="2743200" algn="l">
              <a:spcBef>
                <a:spcPts val="750"/>
              </a:spcBef>
              <a:spcAft>
                <a:spcPts val="0"/>
              </a:spcAft>
              <a:buSzPts val="1440"/>
              <a:buChar char="►"/>
              <a:defRPr/>
            </a:lvl6pPr>
            <a:lvl7pPr indent="-320039" lvl="6" marL="3200400" algn="l">
              <a:spcBef>
                <a:spcPts val="750"/>
              </a:spcBef>
              <a:spcAft>
                <a:spcPts val="0"/>
              </a:spcAft>
              <a:buSzPts val="1440"/>
              <a:buChar char="►"/>
              <a:defRPr/>
            </a:lvl7pPr>
            <a:lvl8pPr indent="-320040" lvl="7" marL="3657600" algn="l">
              <a:spcBef>
                <a:spcPts val="750"/>
              </a:spcBef>
              <a:spcAft>
                <a:spcPts val="0"/>
              </a:spcAft>
              <a:buSzPts val="1440"/>
              <a:buChar char="►"/>
              <a:defRPr/>
            </a:lvl8pPr>
            <a:lvl9pPr indent="-320040" lvl="8" marL="4114800" algn="l">
              <a:spcBef>
                <a:spcPts val="750"/>
              </a:spcBef>
              <a:spcAft>
                <a:spcPts val="0"/>
              </a:spcAft>
              <a:buSzPts val="1440"/>
              <a:buChar char="►"/>
              <a:defRPr/>
            </a:lvl9pPr>
          </a:lstStyle>
          <a:p/>
        </p:txBody>
      </p:sp>
      <p:sp>
        <p:nvSpPr>
          <p:cNvPr id="72" name="Google Shape;72;p19"/>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9"/>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9"/>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5" name="Shape 75"/>
        <p:cNvGrpSpPr/>
        <p:nvPr/>
      </p:nvGrpSpPr>
      <p:grpSpPr>
        <a:xfrm>
          <a:off x="0" y="0"/>
          <a:ext cx="0" cy="0"/>
          <a:chOff x="0" y="0"/>
          <a:chExt cx="0" cy="0"/>
        </a:xfrm>
      </p:grpSpPr>
      <p:sp>
        <p:nvSpPr>
          <p:cNvPr id="76" name="Google Shape;76;p20"/>
          <p:cNvSpPr txBox="1"/>
          <p:nvPr>
            <p:ph type="title"/>
          </p:nvPr>
        </p:nvSpPr>
        <p:spPr>
          <a:xfrm>
            <a:off x="508001" y="457200"/>
            <a:ext cx="6447501" cy="9906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0"/>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0"/>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0"/>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0" name="Shape 80"/>
        <p:cNvGrpSpPr/>
        <p:nvPr/>
      </p:nvGrpSpPr>
      <p:grpSpPr>
        <a:xfrm>
          <a:off x="0" y="0"/>
          <a:ext cx="0" cy="0"/>
          <a:chOff x="0" y="0"/>
          <a:chExt cx="0" cy="0"/>
        </a:xfrm>
      </p:grpSpPr>
      <p:sp>
        <p:nvSpPr>
          <p:cNvPr id="81" name="Google Shape;81;p21"/>
          <p:cNvSpPr txBox="1"/>
          <p:nvPr>
            <p:ph type="title"/>
          </p:nvPr>
        </p:nvSpPr>
        <p:spPr>
          <a:xfrm>
            <a:off x="508001" y="1123953"/>
            <a:ext cx="2890896" cy="9588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1500"/>
              <a:buFont typeface="Trebuchet MS"/>
              <a:buNone/>
              <a:defRPr sz="15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1"/>
          <p:cNvSpPr txBox="1"/>
          <p:nvPr>
            <p:ph idx="1" type="body"/>
          </p:nvPr>
        </p:nvSpPr>
        <p:spPr>
          <a:xfrm>
            <a:off x="3570346" y="386193"/>
            <a:ext cx="3385156" cy="4144828"/>
          </a:xfrm>
          <a:prstGeom prst="rect">
            <a:avLst/>
          </a:prstGeom>
          <a:noFill/>
          <a:ln>
            <a:noFill/>
          </a:ln>
        </p:spPr>
        <p:txBody>
          <a:bodyPr anchorCtr="0" anchor="t" bIns="45700" lIns="91425" spcFirstLastPara="1" rIns="91425" wrap="square" tIns="45700">
            <a:normAutofit/>
          </a:bodyPr>
          <a:lstStyle>
            <a:lvl1pPr indent="-320040" lvl="0" marL="457200" algn="l">
              <a:spcBef>
                <a:spcPts val="750"/>
              </a:spcBef>
              <a:spcAft>
                <a:spcPts val="0"/>
              </a:spcAft>
              <a:buSzPts val="1440"/>
              <a:buChar char="►"/>
              <a:defRPr/>
            </a:lvl1pPr>
            <a:lvl2pPr indent="-320040" lvl="1" marL="914400" algn="l">
              <a:spcBef>
                <a:spcPts val="750"/>
              </a:spcBef>
              <a:spcAft>
                <a:spcPts val="0"/>
              </a:spcAft>
              <a:buSzPts val="1440"/>
              <a:buChar char="►"/>
              <a:defRPr/>
            </a:lvl2pPr>
            <a:lvl3pPr indent="-320039" lvl="2" marL="1371600" algn="l">
              <a:spcBef>
                <a:spcPts val="750"/>
              </a:spcBef>
              <a:spcAft>
                <a:spcPts val="0"/>
              </a:spcAft>
              <a:buSzPts val="1440"/>
              <a:buChar char="►"/>
              <a:defRPr/>
            </a:lvl3pPr>
            <a:lvl4pPr indent="-320039" lvl="3" marL="1828800" algn="l">
              <a:spcBef>
                <a:spcPts val="750"/>
              </a:spcBef>
              <a:spcAft>
                <a:spcPts val="0"/>
              </a:spcAft>
              <a:buSzPts val="1440"/>
              <a:buChar char="►"/>
              <a:defRPr/>
            </a:lvl4pPr>
            <a:lvl5pPr indent="-320039" lvl="4" marL="2286000" algn="l">
              <a:spcBef>
                <a:spcPts val="750"/>
              </a:spcBef>
              <a:spcAft>
                <a:spcPts val="0"/>
              </a:spcAft>
              <a:buSzPts val="1440"/>
              <a:buChar char="►"/>
              <a:defRPr/>
            </a:lvl5pPr>
            <a:lvl6pPr indent="-320039" lvl="5" marL="2743200" algn="l">
              <a:spcBef>
                <a:spcPts val="750"/>
              </a:spcBef>
              <a:spcAft>
                <a:spcPts val="0"/>
              </a:spcAft>
              <a:buSzPts val="1440"/>
              <a:buChar char="►"/>
              <a:defRPr/>
            </a:lvl6pPr>
            <a:lvl7pPr indent="-320039" lvl="6" marL="3200400" algn="l">
              <a:spcBef>
                <a:spcPts val="750"/>
              </a:spcBef>
              <a:spcAft>
                <a:spcPts val="0"/>
              </a:spcAft>
              <a:buSzPts val="1440"/>
              <a:buChar char="►"/>
              <a:defRPr/>
            </a:lvl7pPr>
            <a:lvl8pPr indent="-320040" lvl="7" marL="3657600" algn="l">
              <a:spcBef>
                <a:spcPts val="750"/>
              </a:spcBef>
              <a:spcAft>
                <a:spcPts val="0"/>
              </a:spcAft>
              <a:buSzPts val="1440"/>
              <a:buChar char="►"/>
              <a:defRPr/>
            </a:lvl8pPr>
            <a:lvl9pPr indent="-320040" lvl="8" marL="4114800" algn="l">
              <a:spcBef>
                <a:spcPts val="750"/>
              </a:spcBef>
              <a:spcAft>
                <a:spcPts val="0"/>
              </a:spcAft>
              <a:buSzPts val="1440"/>
              <a:buChar char="►"/>
              <a:defRPr/>
            </a:lvl9pPr>
          </a:lstStyle>
          <a:p/>
        </p:txBody>
      </p:sp>
      <p:sp>
        <p:nvSpPr>
          <p:cNvPr id="83" name="Google Shape;83;p21"/>
          <p:cNvSpPr txBox="1"/>
          <p:nvPr>
            <p:ph idx="2" type="body"/>
          </p:nvPr>
        </p:nvSpPr>
        <p:spPr>
          <a:xfrm>
            <a:off x="508001" y="2082802"/>
            <a:ext cx="2890896" cy="1938337"/>
          </a:xfrm>
          <a:prstGeom prst="rect">
            <a:avLst/>
          </a:prstGeom>
          <a:noFill/>
          <a:ln>
            <a:noFill/>
          </a:ln>
        </p:spPr>
        <p:txBody>
          <a:bodyPr anchorCtr="0" anchor="t" bIns="45700" lIns="91425" spcFirstLastPara="1" rIns="91425" wrap="square" tIns="45700">
            <a:normAutofit/>
          </a:bodyPr>
          <a:lstStyle>
            <a:lvl1pPr indent="-228600" lvl="0" marL="457200" algn="l">
              <a:spcBef>
                <a:spcPts val="750"/>
              </a:spcBef>
              <a:spcAft>
                <a:spcPts val="0"/>
              </a:spcAft>
              <a:buSzPts val="840"/>
              <a:buNone/>
              <a:defRPr sz="1050"/>
            </a:lvl1pPr>
            <a:lvl2pPr indent="-228600" lvl="1" marL="914400" algn="l">
              <a:spcBef>
                <a:spcPts val="750"/>
              </a:spcBef>
              <a:spcAft>
                <a:spcPts val="0"/>
              </a:spcAft>
              <a:buSzPts val="840"/>
              <a:buNone/>
              <a:defRPr sz="1050"/>
            </a:lvl2pPr>
            <a:lvl3pPr indent="-228600" lvl="2" marL="1371600" algn="l">
              <a:spcBef>
                <a:spcPts val="750"/>
              </a:spcBef>
              <a:spcAft>
                <a:spcPts val="0"/>
              </a:spcAft>
              <a:buSzPts val="720"/>
              <a:buNone/>
              <a:defRPr sz="900"/>
            </a:lvl3pPr>
            <a:lvl4pPr indent="-228600" lvl="3" marL="1828800" algn="l">
              <a:spcBef>
                <a:spcPts val="750"/>
              </a:spcBef>
              <a:spcAft>
                <a:spcPts val="0"/>
              </a:spcAft>
              <a:buSzPts val="600"/>
              <a:buNone/>
              <a:defRPr sz="750"/>
            </a:lvl4pPr>
            <a:lvl5pPr indent="-228600" lvl="4" marL="2286000" algn="l">
              <a:spcBef>
                <a:spcPts val="750"/>
              </a:spcBef>
              <a:spcAft>
                <a:spcPts val="0"/>
              </a:spcAft>
              <a:buSzPts val="600"/>
              <a:buNone/>
              <a:defRPr sz="750"/>
            </a:lvl5pPr>
            <a:lvl6pPr indent="-228600" lvl="5" marL="2743200" algn="l">
              <a:spcBef>
                <a:spcPts val="750"/>
              </a:spcBef>
              <a:spcAft>
                <a:spcPts val="0"/>
              </a:spcAft>
              <a:buSzPts val="600"/>
              <a:buNone/>
              <a:defRPr sz="750"/>
            </a:lvl6pPr>
            <a:lvl7pPr indent="-228600" lvl="6" marL="3200400" algn="l">
              <a:spcBef>
                <a:spcPts val="750"/>
              </a:spcBef>
              <a:spcAft>
                <a:spcPts val="0"/>
              </a:spcAft>
              <a:buSzPts val="600"/>
              <a:buNone/>
              <a:defRPr sz="750"/>
            </a:lvl7pPr>
            <a:lvl8pPr indent="-228600" lvl="7" marL="3657600" algn="l">
              <a:spcBef>
                <a:spcPts val="750"/>
              </a:spcBef>
              <a:spcAft>
                <a:spcPts val="0"/>
              </a:spcAft>
              <a:buSzPts val="600"/>
              <a:buNone/>
              <a:defRPr sz="750"/>
            </a:lvl8pPr>
            <a:lvl9pPr indent="-228600" lvl="8" marL="4114800" algn="l">
              <a:spcBef>
                <a:spcPts val="750"/>
              </a:spcBef>
              <a:spcAft>
                <a:spcPts val="0"/>
              </a:spcAft>
              <a:buSzPts val="600"/>
              <a:buNone/>
              <a:defRPr sz="750"/>
            </a:lvl9pPr>
          </a:lstStyle>
          <a:p/>
        </p:txBody>
      </p:sp>
      <p:sp>
        <p:nvSpPr>
          <p:cNvPr id="84" name="Google Shape;84;p21"/>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1"/>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1"/>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7" name="Shape 87"/>
        <p:cNvGrpSpPr/>
        <p:nvPr/>
      </p:nvGrpSpPr>
      <p:grpSpPr>
        <a:xfrm>
          <a:off x="0" y="0"/>
          <a:ext cx="0" cy="0"/>
          <a:chOff x="0" y="0"/>
          <a:chExt cx="0" cy="0"/>
        </a:xfrm>
      </p:grpSpPr>
      <p:sp>
        <p:nvSpPr>
          <p:cNvPr id="88" name="Google Shape;88;p22"/>
          <p:cNvSpPr txBox="1"/>
          <p:nvPr>
            <p:ph type="title"/>
          </p:nvPr>
        </p:nvSpPr>
        <p:spPr>
          <a:xfrm>
            <a:off x="508001" y="3600450"/>
            <a:ext cx="6447500" cy="425054"/>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1800"/>
              <a:buFont typeface="Trebuchet MS"/>
              <a:buNone/>
              <a:defRPr b="0" sz="1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2"/>
          <p:cNvSpPr/>
          <p:nvPr>
            <p:ph idx="2" type="pic"/>
          </p:nvPr>
        </p:nvSpPr>
        <p:spPr>
          <a:xfrm>
            <a:off x="508001" y="457200"/>
            <a:ext cx="6447501" cy="2884289"/>
          </a:xfrm>
          <a:prstGeom prst="rect">
            <a:avLst/>
          </a:prstGeom>
          <a:noFill/>
          <a:ln>
            <a:noFill/>
          </a:ln>
        </p:spPr>
      </p:sp>
      <p:sp>
        <p:nvSpPr>
          <p:cNvPr id="90" name="Google Shape;90;p22"/>
          <p:cNvSpPr txBox="1"/>
          <p:nvPr>
            <p:ph idx="1" type="body"/>
          </p:nvPr>
        </p:nvSpPr>
        <p:spPr>
          <a:xfrm>
            <a:off x="508001" y="4025504"/>
            <a:ext cx="6447500" cy="505518"/>
          </a:xfrm>
          <a:prstGeom prst="rect">
            <a:avLst/>
          </a:prstGeom>
          <a:noFill/>
          <a:ln>
            <a:noFill/>
          </a:ln>
        </p:spPr>
        <p:txBody>
          <a:bodyPr anchorCtr="0" anchor="t" bIns="45700" lIns="91425" spcFirstLastPara="1" rIns="91425" wrap="square" tIns="45700">
            <a:normAutofit/>
          </a:bodyPr>
          <a:lstStyle>
            <a:lvl1pPr indent="-228600" lvl="0" marL="457200" algn="l">
              <a:spcBef>
                <a:spcPts val="750"/>
              </a:spcBef>
              <a:spcAft>
                <a:spcPts val="0"/>
              </a:spcAft>
              <a:buSzPts val="720"/>
              <a:buNone/>
              <a:defRPr sz="900"/>
            </a:lvl1pPr>
            <a:lvl2pPr indent="-228600" lvl="1" marL="914400" algn="l">
              <a:spcBef>
                <a:spcPts val="750"/>
              </a:spcBef>
              <a:spcAft>
                <a:spcPts val="0"/>
              </a:spcAft>
              <a:buSzPts val="720"/>
              <a:buNone/>
              <a:defRPr sz="900"/>
            </a:lvl2pPr>
            <a:lvl3pPr indent="-228600" lvl="2" marL="1371600" algn="l">
              <a:spcBef>
                <a:spcPts val="750"/>
              </a:spcBef>
              <a:spcAft>
                <a:spcPts val="0"/>
              </a:spcAft>
              <a:buSzPts val="600"/>
              <a:buNone/>
              <a:defRPr sz="750"/>
            </a:lvl3pPr>
            <a:lvl4pPr indent="-228600" lvl="3" marL="1828800" algn="l">
              <a:spcBef>
                <a:spcPts val="750"/>
              </a:spcBef>
              <a:spcAft>
                <a:spcPts val="0"/>
              </a:spcAft>
              <a:buSzPts val="540"/>
              <a:buNone/>
              <a:defRPr sz="675"/>
            </a:lvl4pPr>
            <a:lvl5pPr indent="-228600" lvl="4" marL="2286000" algn="l">
              <a:spcBef>
                <a:spcPts val="750"/>
              </a:spcBef>
              <a:spcAft>
                <a:spcPts val="0"/>
              </a:spcAft>
              <a:buSzPts val="540"/>
              <a:buNone/>
              <a:defRPr sz="675"/>
            </a:lvl5pPr>
            <a:lvl6pPr indent="-228600" lvl="5" marL="2743200" algn="l">
              <a:spcBef>
                <a:spcPts val="750"/>
              </a:spcBef>
              <a:spcAft>
                <a:spcPts val="0"/>
              </a:spcAft>
              <a:buSzPts val="540"/>
              <a:buNone/>
              <a:defRPr sz="675"/>
            </a:lvl6pPr>
            <a:lvl7pPr indent="-228600" lvl="6" marL="3200400" algn="l">
              <a:spcBef>
                <a:spcPts val="750"/>
              </a:spcBef>
              <a:spcAft>
                <a:spcPts val="0"/>
              </a:spcAft>
              <a:buSzPts val="540"/>
              <a:buNone/>
              <a:defRPr sz="675"/>
            </a:lvl7pPr>
            <a:lvl8pPr indent="-228600" lvl="7" marL="3657600" algn="l">
              <a:spcBef>
                <a:spcPts val="750"/>
              </a:spcBef>
              <a:spcAft>
                <a:spcPts val="0"/>
              </a:spcAft>
              <a:buSzPts val="540"/>
              <a:buNone/>
              <a:defRPr sz="675"/>
            </a:lvl8pPr>
            <a:lvl9pPr indent="-228600" lvl="8" marL="4114800" algn="l">
              <a:spcBef>
                <a:spcPts val="750"/>
              </a:spcBef>
              <a:spcAft>
                <a:spcPts val="0"/>
              </a:spcAft>
              <a:buSzPts val="540"/>
              <a:buNone/>
              <a:defRPr sz="675"/>
            </a:lvl9pPr>
          </a:lstStyle>
          <a:p/>
        </p:txBody>
      </p:sp>
      <p:sp>
        <p:nvSpPr>
          <p:cNvPr id="91" name="Google Shape;91;p22"/>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2"/>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2"/>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grpSp>
        <p:nvGrpSpPr>
          <p:cNvPr id="10" name="Google Shape;10;p13"/>
          <p:cNvGrpSpPr/>
          <p:nvPr/>
        </p:nvGrpSpPr>
        <p:grpSpPr>
          <a:xfrm>
            <a:off x="0" y="-6350"/>
            <a:ext cx="9144000" cy="5149850"/>
            <a:chOff x="0" y="-8467"/>
            <a:chExt cx="12192000" cy="6866467"/>
          </a:xfrm>
        </p:grpSpPr>
        <p:cxnSp>
          <p:nvCxnSpPr>
            <p:cNvPr id="11" name="Google Shape;11;p13"/>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12" name="Google Shape;12;p13"/>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13" name="Google Shape;13;p13"/>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4" name="Google Shape;14;p13"/>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13"/>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3"/>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7" name="Google Shape;17;p13"/>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8" name="Google Shape;18;p13"/>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9" name="Google Shape;19;p13"/>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13"/>
            <p:cNvSpPr/>
            <p:nvPr/>
          </p:nvSpPr>
          <p:spPr>
            <a:xfrm>
              <a:off x="0" y="4013200"/>
              <a:ext cx="448733" cy="2844800"/>
            </a:xfrm>
            <a:prstGeom prst="triangle">
              <a:avLst>
                <a:gd fmla="val 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13"/>
          <p:cNvSpPr txBox="1"/>
          <p:nvPr>
            <p:ph type="title"/>
          </p:nvPr>
        </p:nvSpPr>
        <p:spPr>
          <a:xfrm>
            <a:off x="508001" y="457200"/>
            <a:ext cx="6447501" cy="99060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chemeClr val="accent1"/>
              </a:buClr>
              <a:buSzPts val="2700"/>
              <a:buFont typeface="Trebuchet MS"/>
              <a:buNone/>
              <a:defRPr b="0" i="0" sz="27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2" name="Google Shape;22;p13"/>
          <p:cNvSpPr txBox="1"/>
          <p:nvPr>
            <p:ph idx="1" type="body"/>
          </p:nvPr>
        </p:nvSpPr>
        <p:spPr>
          <a:xfrm>
            <a:off x="508001" y="1620442"/>
            <a:ext cx="6447501" cy="2910580"/>
          </a:xfrm>
          <a:prstGeom prst="rect">
            <a:avLst/>
          </a:prstGeom>
          <a:noFill/>
          <a:ln>
            <a:noFill/>
          </a:ln>
        </p:spPr>
        <p:txBody>
          <a:bodyPr anchorCtr="0" anchor="t" bIns="45700" lIns="91425" spcFirstLastPara="1" rIns="91425" wrap="square" tIns="45700">
            <a:normAutofit/>
          </a:bodyPr>
          <a:lstStyle>
            <a:lvl1pPr indent="-297180" lvl="0" marL="457200" marR="0" rtl="0" algn="l">
              <a:spcBef>
                <a:spcPts val="750"/>
              </a:spcBef>
              <a:spcAft>
                <a:spcPts val="0"/>
              </a:spcAft>
              <a:buClr>
                <a:schemeClr val="accent1"/>
              </a:buClr>
              <a:buSzPts val="1080"/>
              <a:buFont typeface="Noto Sans Symbols"/>
              <a:buChar char="►"/>
              <a:defRPr b="0" i="0" sz="1350" u="none" cap="none" strike="noStrike">
                <a:solidFill>
                  <a:srgbClr val="3F3F3F"/>
                </a:solidFill>
                <a:latin typeface="Trebuchet MS"/>
                <a:ea typeface="Trebuchet MS"/>
                <a:cs typeface="Trebuchet MS"/>
                <a:sym typeface="Trebuchet MS"/>
              </a:defRPr>
            </a:lvl1pPr>
            <a:lvl2pPr indent="-289560" lvl="1" marL="914400" marR="0" rtl="0" algn="l">
              <a:spcBef>
                <a:spcPts val="75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2pPr>
            <a:lvl3pPr indent="-281939" lvl="2" marL="1371600" marR="0" rtl="0" algn="l">
              <a:spcBef>
                <a:spcPts val="750"/>
              </a:spcBef>
              <a:spcAft>
                <a:spcPts val="0"/>
              </a:spcAft>
              <a:buClr>
                <a:schemeClr val="accent1"/>
              </a:buClr>
              <a:buSzPts val="840"/>
              <a:buFont typeface="Noto Sans Symbols"/>
              <a:buChar char="►"/>
              <a:defRPr b="0" i="0" sz="1050" u="none" cap="none" strike="noStrike">
                <a:solidFill>
                  <a:srgbClr val="3F3F3F"/>
                </a:solidFill>
                <a:latin typeface="Trebuchet MS"/>
                <a:ea typeface="Trebuchet MS"/>
                <a:cs typeface="Trebuchet MS"/>
                <a:sym typeface="Trebuchet MS"/>
              </a:defRPr>
            </a:lvl3pPr>
            <a:lvl4pPr indent="-274319" lvl="3" marL="18288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4pPr>
            <a:lvl5pPr indent="-274320" lvl="4" marL="22860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5pPr>
            <a:lvl6pPr indent="-274320" lvl="5" marL="27432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6pPr>
            <a:lvl7pPr indent="-274320" lvl="6" marL="32004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7pPr>
            <a:lvl8pPr indent="-274320" lvl="7" marL="36576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8pPr>
            <a:lvl9pPr indent="-274320" lvl="8" marL="41148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9pPr>
          </a:lstStyle>
          <a:p/>
        </p:txBody>
      </p:sp>
      <p:sp>
        <p:nvSpPr>
          <p:cNvPr id="23" name="Google Shape;23;p13"/>
          <p:cNvSpPr txBox="1"/>
          <p:nvPr>
            <p:ph idx="10" type="dt"/>
          </p:nvPr>
        </p:nvSpPr>
        <p:spPr>
          <a:xfrm>
            <a:off x="5403850" y="4531022"/>
            <a:ext cx="683954" cy="273844"/>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675"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35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35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35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35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35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35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35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350" u="none" cap="none" strike="noStrike">
                <a:solidFill>
                  <a:schemeClr val="dk1"/>
                </a:solidFill>
                <a:latin typeface="Trebuchet MS"/>
                <a:ea typeface="Trebuchet MS"/>
                <a:cs typeface="Trebuchet MS"/>
                <a:sym typeface="Trebuchet MS"/>
              </a:defRPr>
            </a:lvl9pPr>
          </a:lstStyle>
          <a:p/>
        </p:txBody>
      </p:sp>
      <p:sp>
        <p:nvSpPr>
          <p:cNvPr id="24" name="Google Shape;24;p13"/>
          <p:cNvSpPr txBox="1"/>
          <p:nvPr>
            <p:ph idx="11" type="ftr"/>
          </p:nvPr>
        </p:nvSpPr>
        <p:spPr>
          <a:xfrm>
            <a:off x="508001" y="4531022"/>
            <a:ext cx="4723209"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675"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35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35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35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35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35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35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35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350" u="none" cap="none" strike="noStrike">
                <a:solidFill>
                  <a:schemeClr val="dk1"/>
                </a:solidFill>
                <a:latin typeface="Trebuchet MS"/>
                <a:ea typeface="Trebuchet MS"/>
                <a:cs typeface="Trebuchet MS"/>
                <a:sym typeface="Trebuchet MS"/>
              </a:defRPr>
            </a:lvl9pPr>
          </a:lstStyle>
          <a:p/>
        </p:txBody>
      </p:sp>
      <p:sp>
        <p:nvSpPr>
          <p:cNvPr id="25" name="Google Shape;25;p13"/>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675"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675"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675"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675"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675"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675"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675"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675"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675"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3.jpg"/><Relationship Id="rId5" Type="http://schemas.openxmlformats.org/officeDocument/2006/relationships/image" Target="../media/image4.jpg"/><Relationship Id="rId6"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gif"/><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
          <p:cNvSpPr txBox="1"/>
          <p:nvPr>
            <p:ph type="ctrTitle"/>
          </p:nvPr>
        </p:nvSpPr>
        <p:spPr>
          <a:xfrm>
            <a:off x="1020900" y="821975"/>
            <a:ext cx="5917200" cy="2673000"/>
          </a:xfrm>
          <a:prstGeom prst="rect">
            <a:avLst/>
          </a:prstGeom>
          <a:noFill/>
          <a:ln>
            <a:noFill/>
          </a:ln>
          <a:effectLst>
            <a:outerShdw blurRad="57150" rotWithShape="0" algn="bl" dir="8040000" dist="95250">
              <a:schemeClr val="accent1">
                <a:alpha val="50000"/>
              </a:schemeClr>
            </a:outerShdw>
          </a:effectLst>
        </p:spPr>
        <p:txBody>
          <a:bodyPr anchorCtr="0" anchor="b" bIns="45700" lIns="91425" spcFirstLastPara="1" rIns="91425" wrap="square" tIns="45700">
            <a:noAutofit/>
          </a:bodyPr>
          <a:lstStyle/>
          <a:p>
            <a:pPr indent="0" lvl="0" marL="0" rtl="0" algn="ctr">
              <a:spcBef>
                <a:spcPts val="0"/>
              </a:spcBef>
              <a:spcAft>
                <a:spcPts val="0"/>
              </a:spcAft>
              <a:buClr>
                <a:schemeClr val="accent1"/>
              </a:buClr>
              <a:buSzPts val="6000"/>
              <a:buFont typeface="Trebuchet MS"/>
              <a:buNone/>
            </a:pPr>
            <a:r>
              <a:rPr b="1" lang="en-US" sz="7000">
                <a:latin typeface="Lobster"/>
                <a:ea typeface="Lobster"/>
                <a:cs typeface="Lobster"/>
                <a:sym typeface="Lobster"/>
              </a:rPr>
              <a:t>Attracting </a:t>
            </a:r>
            <a:r>
              <a:rPr lang="en-US" sz="6000">
                <a:latin typeface="Lobster"/>
                <a:ea typeface="Lobster"/>
                <a:cs typeface="Lobster"/>
                <a:sym typeface="Lobster"/>
              </a:rPr>
              <a:t>Members to Service</a:t>
            </a:r>
            <a:r>
              <a:rPr lang="en-US" sz="6000">
                <a:latin typeface="Calibri"/>
                <a:ea typeface="Calibri"/>
                <a:cs typeface="Calibri"/>
                <a:sym typeface="Calibri"/>
              </a:rPr>
              <a:t> </a:t>
            </a:r>
            <a:endParaRPr>
              <a:latin typeface="Calibri"/>
              <a:ea typeface="Calibri"/>
              <a:cs typeface="Calibri"/>
              <a:sym typeface="Calibri"/>
            </a:endParaRPr>
          </a:p>
        </p:txBody>
      </p:sp>
      <p:pic>
        <p:nvPicPr>
          <p:cNvPr id="149" name="Google Shape;149;p1"/>
          <p:cNvPicPr preferRelativeResize="0"/>
          <p:nvPr/>
        </p:nvPicPr>
        <p:blipFill rotWithShape="1">
          <a:blip r:embed="rId3">
            <a:alphaModFix/>
          </a:blip>
          <a:srcRect b="0" l="0" r="0" t="0"/>
          <a:stretch/>
        </p:blipFill>
        <p:spPr>
          <a:xfrm>
            <a:off x="7339478" y="78640"/>
            <a:ext cx="1182842" cy="118284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2"/>
          <p:cNvSpPr txBox="1"/>
          <p:nvPr>
            <p:ph type="title"/>
          </p:nvPr>
        </p:nvSpPr>
        <p:spPr>
          <a:xfrm>
            <a:off x="508001" y="457200"/>
            <a:ext cx="6447501" cy="9906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4050"/>
              <a:buFont typeface="Trebuchet MS"/>
              <a:buNone/>
            </a:pPr>
            <a:r>
              <a:rPr b="1" lang="en-US" sz="4200">
                <a:latin typeface="Candara"/>
                <a:ea typeface="Candara"/>
                <a:cs typeface="Candara"/>
                <a:sym typeface="Candara"/>
              </a:rPr>
              <a:t>Next Steps</a:t>
            </a:r>
            <a:endParaRPr b="1" sz="4200">
              <a:latin typeface="Candara"/>
              <a:ea typeface="Candara"/>
              <a:cs typeface="Candara"/>
              <a:sym typeface="Candara"/>
            </a:endParaRPr>
          </a:p>
        </p:txBody>
      </p:sp>
      <p:sp>
        <p:nvSpPr>
          <p:cNvPr id="224" name="Google Shape;224;p12"/>
          <p:cNvSpPr txBox="1"/>
          <p:nvPr>
            <p:ph idx="1" type="body"/>
          </p:nvPr>
        </p:nvSpPr>
        <p:spPr>
          <a:xfrm>
            <a:off x="1216682" y="1261482"/>
            <a:ext cx="5759192" cy="3171935"/>
          </a:xfrm>
          <a:prstGeom prst="rect">
            <a:avLst/>
          </a:prstGeom>
          <a:noFill/>
          <a:ln>
            <a:noFill/>
          </a:ln>
        </p:spPr>
        <p:txBody>
          <a:bodyPr anchorCtr="0" anchor="t" bIns="45700" lIns="91425" spcFirstLastPara="1" rIns="91425" wrap="square" tIns="45700">
            <a:normAutofit/>
          </a:bodyPr>
          <a:lstStyle/>
          <a:p>
            <a:pPr indent="0" lvl="0" marL="0" rtl="0" algn="l">
              <a:lnSpc>
                <a:spcPct val="103703"/>
              </a:lnSpc>
              <a:spcBef>
                <a:spcPts val="0"/>
              </a:spcBef>
              <a:spcAft>
                <a:spcPts val="0"/>
              </a:spcAft>
              <a:buSzPts val="2160"/>
              <a:buNone/>
            </a:pPr>
            <a:r>
              <a:rPr lang="en-US" sz="2700">
                <a:latin typeface="Candara"/>
                <a:ea typeface="Candara"/>
                <a:cs typeface="Candara"/>
                <a:sym typeface="Candara"/>
              </a:rPr>
              <a:t>Thank you for participating.</a:t>
            </a:r>
            <a:endParaRPr>
              <a:latin typeface="Candara"/>
              <a:ea typeface="Candara"/>
              <a:cs typeface="Candara"/>
              <a:sym typeface="Candara"/>
            </a:endParaRPr>
          </a:p>
          <a:p>
            <a:pPr indent="0" lvl="0" marL="0" rtl="0" algn="l">
              <a:lnSpc>
                <a:spcPct val="103703"/>
              </a:lnSpc>
              <a:spcBef>
                <a:spcPts val="2200"/>
              </a:spcBef>
              <a:spcAft>
                <a:spcPts val="0"/>
              </a:spcAft>
              <a:buSzPts val="2160"/>
              <a:buNone/>
            </a:pPr>
            <a:r>
              <a:rPr lang="en-US" sz="2700">
                <a:latin typeface="Candara"/>
                <a:ea typeface="Candara"/>
                <a:cs typeface="Candara"/>
                <a:sym typeface="Candara"/>
              </a:rPr>
              <a:t>Take photos or notes about what you learned.  </a:t>
            </a:r>
            <a:endParaRPr sz="2700">
              <a:latin typeface="Candara"/>
              <a:ea typeface="Candara"/>
              <a:cs typeface="Candara"/>
              <a:sym typeface="Candara"/>
            </a:endParaRPr>
          </a:p>
          <a:p>
            <a:pPr indent="0" lvl="0" marL="0" rtl="0" algn="l">
              <a:lnSpc>
                <a:spcPct val="103703"/>
              </a:lnSpc>
              <a:spcBef>
                <a:spcPts val="2200"/>
              </a:spcBef>
              <a:spcAft>
                <a:spcPts val="0"/>
              </a:spcAft>
              <a:buSzPts val="2160"/>
              <a:buNone/>
            </a:pPr>
            <a:r>
              <a:rPr lang="en-US" sz="2700">
                <a:latin typeface="Candara"/>
                <a:ea typeface="Candara"/>
                <a:cs typeface="Candara"/>
                <a:sym typeface="Candara"/>
              </a:rPr>
              <a:t>Add them to the following slides to continue the brainstorming!</a:t>
            </a:r>
            <a:endParaRPr>
              <a:latin typeface="Candara"/>
              <a:ea typeface="Candara"/>
              <a:cs typeface="Candara"/>
              <a:sym typeface="Candara"/>
            </a:endParaRPr>
          </a:p>
          <a:p>
            <a:pPr indent="0" lvl="0" marL="0" rtl="0" algn="l">
              <a:spcBef>
                <a:spcPts val="750"/>
              </a:spcBef>
              <a:spcAft>
                <a:spcPts val="0"/>
              </a:spcAft>
              <a:buSzPts val="1080"/>
              <a:buNone/>
            </a:pPr>
            <a:r>
              <a:t/>
            </a:r>
            <a:endParaRPr/>
          </a:p>
        </p:txBody>
      </p:sp>
      <p:pic>
        <p:nvPicPr>
          <p:cNvPr id="225" name="Google Shape;225;p12"/>
          <p:cNvPicPr preferRelativeResize="0"/>
          <p:nvPr/>
        </p:nvPicPr>
        <p:blipFill rotWithShape="1">
          <a:blip r:embed="rId3">
            <a:alphaModFix/>
          </a:blip>
          <a:srcRect b="0" l="0" r="0" t="0"/>
          <a:stretch/>
        </p:blipFill>
        <p:spPr>
          <a:xfrm>
            <a:off x="7339478" y="78640"/>
            <a:ext cx="1182842" cy="118284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2ac95186dea_0_8"/>
          <p:cNvSpPr txBox="1"/>
          <p:nvPr>
            <p:ph type="title"/>
          </p:nvPr>
        </p:nvSpPr>
        <p:spPr>
          <a:xfrm>
            <a:off x="508001" y="457200"/>
            <a:ext cx="6447600" cy="9906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Notes collected at presentations</a:t>
            </a:r>
            <a:endParaRPr/>
          </a:p>
        </p:txBody>
      </p:sp>
      <p:sp>
        <p:nvSpPr>
          <p:cNvPr id="232" name="Google Shape;232;g2ac95186dea_0_8"/>
          <p:cNvSpPr txBox="1"/>
          <p:nvPr>
            <p:ph idx="1" type="body"/>
          </p:nvPr>
        </p:nvSpPr>
        <p:spPr>
          <a:xfrm>
            <a:off x="1547650" y="1620450"/>
            <a:ext cx="5604300" cy="2910600"/>
          </a:xfrm>
          <a:prstGeom prst="rect">
            <a:avLst/>
          </a:prstGeom>
        </p:spPr>
        <p:txBody>
          <a:bodyPr anchorCtr="0" anchor="t" bIns="45700" lIns="91425" spcFirstLastPara="1" rIns="91425" wrap="square" tIns="45700">
            <a:normAutofit/>
          </a:bodyPr>
          <a:lstStyle/>
          <a:p>
            <a:pPr indent="0" lvl="0" marL="0" rtl="0" algn="l">
              <a:spcBef>
                <a:spcPts val="750"/>
              </a:spcBef>
              <a:spcAft>
                <a:spcPts val="0"/>
              </a:spcAft>
              <a:buNone/>
            </a:pPr>
            <a:r>
              <a:rPr lang="en-US"/>
              <a:t>Add notes or photos here</a:t>
            </a:r>
            <a:endParaRPr/>
          </a:p>
        </p:txBody>
      </p:sp>
      <p:sp>
        <p:nvSpPr>
          <p:cNvPr id="233" name="Google Shape;233;g2ac95186dea_0_8"/>
          <p:cNvSpPr txBox="1"/>
          <p:nvPr/>
        </p:nvSpPr>
        <p:spPr>
          <a:xfrm>
            <a:off x="313200" y="1605650"/>
            <a:ext cx="1119300" cy="290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350">
                <a:solidFill>
                  <a:srgbClr val="3F3F3F"/>
                </a:solidFill>
                <a:latin typeface="Trebuchet MS"/>
                <a:ea typeface="Trebuchet MS"/>
                <a:cs typeface="Trebuchet MS"/>
                <a:sym typeface="Trebuchet MS"/>
              </a:rPr>
              <a:t>Date of workshop:</a:t>
            </a:r>
            <a:endParaRPr sz="1350">
              <a:solidFill>
                <a:srgbClr val="3F3F3F"/>
              </a:solidFill>
              <a:latin typeface="Trebuchet MS"/>
              <a:ea typeface="Trebuchet MS"/>
              <a:cs typeface="Trebuchet MS"/>
              <a:sym typeface="Trebuchet MS"/>
            </a:endParaRPr>
          </a:p>
          <a:p>
            <a:pPr indent="0" lvl="0" marL="0" rtl="0" algn="l">
              <a:spcBef>
                <a:spcPts val="0"/>
              </a:spcBef>
              <a:spcAft>
                <a:spcPts val="0"/>
              </a:spcAft>
              <a:buNone/>
            </a:pPr>
            <a:r>
              <a:t/>
            </a:r>
            <a:endParaRPr sz="1350">
              <a:solidFill>
                <a:srgbClr val="3F3F3F"/>
              </a:solidFill>
              <a:latin typeface="Trebuchet MS"/>
              <a:ea typeface="Trebuchet MS"/>
              <a:cs typeface="Trebuchet MS"/>
              <a:sym typeface="Trebuchet MS"/>
            </a:endParaRPr>
          </a:p>
          <a:p>
            <a:pPr indent="0" lvl="0" marL="0" rtl="0" algn="l">
              <a:spcBef>
                <a:spcPts val="0"/>
              </a:spcBef>
              <a:spcAft>
                <a:spcPts val="0"/>
              </a:spcAft>
              <a:buNone/>
            </a:pPr>
            <a:r>
              <a:t/>
            </a:r>
            <a:endParaRPr sz="1350">
              <a:solidFill>
                <a:srgbClr val="3F3F3F"/>
              </a:solidFill>
              <a:latin typeface="Trebuchet MS"/>
              <a:ea typeface="Trebuchet MS"/>
              <a:cs typeface="Trebuchet MS"/>
              <a:sym typeface="Trebuchet MS"/>
            </a:endParaRPr>
          </a:p>
          <a:p>
            <a:pPr indent="0" lvl="0" marL="0" rtl="0" algn="l">
              <a:spcBef>
                <a:spcPts val="0"/>
              </a:spcBef>
              <a:spcAft>
                <a:spcPts val="0"/>
              </a:spcAft>
              <a:buNone/>
            </a:pPr>
            <a:r>
              <a:rPr lang="en-US" sz="1350">
                <a:solidFill>
                  <a:srgbClr val="3F3F3F"/>
                </a:solidFill>
                <a:latin typeface="Trebuchet MS"/>
                <a:ea typeface="Trebuchet MS"/>
                <a:cs typeface="Trebuchet MS"/>
                <a:sym typeface="Trebuchet MS"/>
              </a:rPr>
              <a:t>Location:</a:t>
            </a:r>
            <a:endParaRPr sz="1350">
              <a:solidFill>
                <a:srgbClr val="3F3F3F"/>
              </a:solidFill>
              <a:latin typeface="Trebuchet MS"/>
              <a:ea typeface="Trebuchet MS"/>
              <a:cs typeface="Trebuchet MS"/>
              <a:sym typeface="Trebuchet MS"/>
            </a:endParaRPr>
          </a:p>
          <a:p>
            <a:pPr indent="0" lvl="0" marL="0" rtl="0" algn="l">
              <a:spcBef>
                <a:spcPts val="0"/>
              </a:spcBef>
              <a:spcAft>
                <a:spcPts val="0"/>
              </a:spcAft>
              <a:buNone/>
            </a:pPr>
            <a:r>
              <a:t/>
            </a:r>
            <a:endParaRPr sz="1350">
              <a:solidFill>
                <a:srgbClr val="3F3F3F"/>
              </a:solidFill>
              <a:latin typeface="Trebuchet MS"/>
              <a:ea typeface="Trebuchet MS"/>
              <a:cs typeface="Trebuchet MS"/>
              <a:sym typeface="Trebuchet MS"/>
            </a:endParaRPr>
          </a:p>
          <a:p>
            <a:pPr indent="0" lvl="0" marL="0" rtl="0" algn="l">
              <a:spcBef>
                <a:spcPts val="0"/>
              </a:spcBef>
              <a:spcAft>
                <a:spcPts val="0"/>
              </a:spcAft>
              <a:buNone/>
            </a:pPr>
            <a:r>
              <a:t/>
            </a:r>
            <a:endParaRPr sz="1350">
              <a:solidFill>
                <a:srgbClr val="3F3F3F"/>
              </a:solidFill>
              <a:latin typeface="Trebuchet MS"/>
              <a:ea typeface="Trebuchet MS"/>
              <a:cs typeface="Trebuchet MS"/>
              <a:sym typeface="Trebuchet MS"/>
            </a:endParaRPr>
          </a:p>
          <a:p>
            <a:pPr indent="0" lvl="0" marL="0" rtl="0" algn="l">
              <a:spcBef>
                <a:spcPts val="0"/>
              </a:spcBef>
              <a:spcAft>
                <a:spcPts val="0"/>
              </a:spcAft>
              <a:buNone/>
            </a:pPr>
            <a:r>
              <a:rPr lang="en-US" sz="1350">
                <a:solidFill>
                  <a:srgbClr val="3F3F3F"/>
                </a:solidFill>
                <a:latin typeface="Trebuchet MS"/>
                <a:ea typeface="Trebuchet MS"/>
                <a:cs typeface="Trebuchet MS"/>
                <a:sym typeface="Trebuchet MS"/>
              </a:rPr>
              <a:t>Facilitators:</a:t>
            </a:r>
            <a:endParaRPr sz="1350">
              <a:solidFill>
                <a:srgbClr val="3F3F3F"/>
              </a:solidFill>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2ac95186dea_0_21"/>
          <p:cNvSpPr txBox="1"/>
          <p:nvPr>
            <p:ph type="title"/>
          </p:nvPr>
        </p:nvSpPr>
        <p:spPr>
          <a:xfrm>
            <a:off x="508001" y="457200"/>
            <a:ext cx="6447600" cy="9906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Notes collected at presentations</a:t>
            </a:r>
            <a:endParaRPr/>
          </a:p>
        </p:txBody>
      </p:sp>
      <p:sp>
        <p:nvSpPr>
          <p:cNvPr id="240" name="Google Shape;240;g2ac95186dea_0_21"/>
          <p:cNvSpPr txBox="1"/>
          <p:nvPr>
            <p:ph idx="1" type="body"/>
          </p:nvPr>
        </p:nvSpPr>
        <p:spPr>
          <a:xfrm>
            <a:off x="1547650" y="1620450"/>
            <a:ext cx="5604300" cy="2910600"/>
          </a:xfrm>
          <a:prstGeom prst="rect">
            <a:avLst/>
          </a:prstGeom>
        </p:spPr>
        <p:txBody>
          <a:bodyPr anchorCtr="0" anchor="t" bIns="45700" lIns="91425" spcFirstLastPara="1" rIns="91425" wrap="square" tIns="45700">
            <a:normAutofit/>
          </a:bodyPr>
          <a:lstStyle/>
          <a:p>
            <a:pPr indent="0" lvl="0" marL="0" rtl="0" algn="l">
              <a:spcBef>
                <a:spcPts val="750"/>
              </a:spcBef>
              <a:spcAft>
                <a:spcPts val="0"/>
              </a:spcAft>
              <a:buNone/>
            </a:pPr>
            <a:r>
              <a:rPr lang="en-US"/>
              <a:t>Add notes or photos here</a:t>
            </a:r>
            <a:endParaRPr/>
          </a:p>
        </p:txBody>
      </p:sp>
      <p:sp>
        <p:nvSpPr>
          <p:cNvPr id="241" name="Google Shape;241;g2ac95186dea_0_21"/>
          <p:cNvSpPr txBox="1"/>
          <p:nvPr/>
        </p:nvSpPr>
        <p:spPr>
          <a:xfrm>
            <a:off x="313200" y="1605650"/>
            <a:ext cx="1119300" cy="290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350">
                <a:solidFill>
                  <a:srgbClr val="3F3F3F"/>
                </a:solidFill>
                <a:latin typeface="Trebuchet MS"/>
                <a:ea typeface="Trebuchet MS"/>
                <a:cs typeface="Trebuchet MS"/>
                <a:sym typeface="Trebuchet MS"/>
              </a:rPr>
              <a:t>Date of workshop:</a:t>
            </a:r>
            <a:endParaRPr sz="1350">
              <a:solidFill>
                <a:srgbClr val="3F3F3F"/>
              </a:solidFill>
              <a:latin typeface="Trebuchet MS"/>
              <a:ea typeface="Trebuchet MS"/>
              <a:cs typeface="Trebuchet MS"/>
              <a:sym typeface="Trebuchet MS"/>
            </a:endParaRPr>
          </a:p>
          <a:p>
            <a:pPr indent="0" lvl="0" marL="0" rtl="0" algn="l">
              <a:spcBef>
                <a:spcPts val="0"/>
              </a:spcBef>
              <a:spcAft>
                <a:spcPts val="0"/>
              </a:spcAft>
              <a:buNone/>
            </a:pPr>
            <a:r>
              <a:t/>
            </a:r>
            <a:endParaRPr sz="1350">
              <a:solidFill>
                <a:srgbClr val="3F3F3F"/>
              </a:solidFill>
              <a:latin typeface="Trebuchet MS"/>
              <a:ea typeface="Trebuchet MS"/>
              <a:cs typeface="Trebuchet MS"/>
              <a:sym typeface="Trebuchet MS"/>
            </a:endParaRPr>
          </a:p>
          <a:p>
            <a:pPr indent="0" lvl="0" marL="0" rtl="0" algn="l">
              <a:spcBef>
                <a:spcPts val="0"/>
              </a:spcBef>
              <a:spcAft>
                <a:spcPts val="0"/>
              </a:spcAft>
              <a:buNone/>
            </a:pPr>
            <a:r>
              <a:t/>
            </a:r>
            <a:endParaRPr sz="1350">
              <a:solidFill>
                <a:srgbClr val="3F3F3F"/>
              </a:solidFill>
              <a:latin typeface="Trebuchet MS"/>
              <a:ea typeface="Trebuchet MS"/>
              <a:cs typeface="Trebuchet MS"/>
              <a:sym typeface="Trebuchet MS"/>
            </a:endParaRPr>
          </a:p>
          <a:p>
            <a:pPr indent="0" lvl="0" marL="0" rtl="0" algn="l">
              <a:spcBef>
                <a:spcPts val="0"/>
              </a:spcBef>
              <a:spcAft>
                <a:spcPts val="0"/>
              </a:spcAft>
              <a:buNone/>
            </a:pPr>
            <a:r>
              <a:rPr lang="en-US" sz="1350">
                <a:solidFill>
                  <a:srgbClr val="3F3F3F"/>
                </a:solidFill>
                <a:latin typeface="Trebuchet MS"/>
                <a:ea typeface="Trebuchet MS"/>
                <a:cs typeface="Trebuchet MS"/>
                <a:sym typeface="Trebuchet MS"/>
              </a:rPr>
              <a:t>Location:</a:t>
            </a:r>
            <a:endParaRPr sz="1350">
              <a:solidFill>
                <a:srgbClr val="3F3F3F"/>
              </a:solidFill>
              <a:latin typeface="Trebuchet MS"/>
              <a:ea typeface="Trebuchet MS"/>
              <a:cs typeface="Trebuchet MS"/>
              <a:sym typeface="Trebuchet MS"/>
            </a:endParaRPr>
          </a:p>
          <a:p>
            <a:pPr indent="0" lvl="0" marL="0" rtl="0" algn="l">
              <a:spcBef>
                <a:spcPts val="0"/>
              </a:spcBef>
              <a:spcAft>
                <a:spcPts val="0"/>
              </a:spcAft>
              <a:buNone/>
            </a:pPr>
            <a:r>
              <a:t/>
            </a:r>
            <a:endParaRPr sz="1350">
              <a:solidFill>
                <a:srgbClr val="3F3F3F"/>
              </a:solidFill>
              <a:latin typeface="Trebuchet MS"/>
              <a:ea typeface="Trebuchet MS"/>
              <a:cs typeface="Trebuchet MS"/>
              <a:sym typeface="Trebuchet MS"/>
            </a:endParaRPr>
          </a:p>
          <a:p>
            <a:pPr indent="0" lvl="0" marL="0" rtl="0" algn="l">
              <a:spcBef>
                <a:spcPts val="0"/>
              </a:spcBef>
              <a:spcAft>
                <a:spcPts val="0"/>
              </a:spcAft>
              <a:buNone/>
            </a:pPr>
            <a:r>
              <a:t/>
            </a:r>
            <a:endParaRPr sz="1350">
              <a:solidFill>
                <a:srgbClr val="3F3F3F"/>
              </a:solidFill>
              <a:latin typeface="Trebuchet MS"/>
              <a:ea typeface="Trebuchet MS"/>
              <a:cs typeface="Trebuchet MS"/>
              <a:sym typeface="Trebuchet MS"/>
            </a:endParaRPr>
          </a:p>
          <a:p>
            <a:pPr indent="0" lvl="0" marL="0" rtl="0" algn="l">
              <a:spcBef>
                <a:spcPts val="0"/>
              </a:spcBef>
              <a:spcAft>
                <a:spcPts val="0"/>
              </a:spcAft>
              <a:buNone/>
            </a:pPr>
            <a:r>
              <a:rPr lang="en-US" sz="1350">
                <a:solidFill>
                  <a:srgbClr val="3F3F3F"/>
                </a:solidFill>
                <a:latin typeface="Trebuchet MS"/>
                <a:ea typeface="Trebuchet MS"/>
                <a:cs typeface="Trebuchet MS"/>
                <a:sym typeface="Trebuchet MS"/>
              </a:rPr>
              <a:t>Facilitators:</a:t>
            </a:r>
            <a:endParaRPr sz="1350">
              <a:solidFill>
                <a:srgbClr val="3F3F3F"/>
              </a:solidFill>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2ac95186dea_0_28"/>
          <p:cNvSpPr txBox="1"/>
          <p:nvPr>
            <p:ph type="title"/>
          </p:nvPr>
        </p:nvSpPr>
        <p:spPr>
          <a:xfrm>
            <a:off x="508001" y="457200"/>
            <a:ext cx="6447600" cy="9906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Notes collected at presentations</a:t>
            </a:r>
            <a:endParaRPr/>
          </a:p>
        </p:txBody>
      </p:sp>
      <p:sp>
        <p:nvSpPr>
          <p:cNvPr id="248" name="Google Shape;248;g2ac95186dea_0_28"/>
          <p:cNvSpPr txBox="1"/>
          <p:nvPr>
            <p:ph idx="1" type="body"/>
          </p:nvPr>
        </p:nvSpPr>
        <p:spPr>
          <a:xfrm>
            <a:off x="1547650" y="1620450"/>
            <a:ext cx="5604300" cy="2910600"/>
          </a:xfrm>
          <a:prstGeom prst="rect">
            <a:avLst/>
          </a:prstGeom>
        </p:spPr>
        <p:txBody>
          <a:bodyPr anchorCtr="0" anchor="t" bIns="45700" lIns="91425" spcFirstLastPara="1" rIns="91425" wrap="square" tIns="45700">
            <a:normAutofit/>
          </a:bodyPr>
          <a:lstStyle/>
          <a:p>
            <a:pPr indent="0" lvl="0" marL="0" rtl="0" algn="l">
              <a:spcBef>
                <a:spcPts val="750"/>
              </a:spcBef>
              <a:spcAft>
                <a:spcPts val="0"/>
              </a:spcAft>
              <a:buNone/>
            </a:pPr>
            <a:r>
              <a:rPr lang="en-US"/>
              <a:t>Add notes or photos here</a:t>
            </a:r>
            <a:endParaRPr/>
          </a:p>
        </p:txBody>
      </p:sp>
      <p:sp>
        <p:nvSpPr>
          <p:cNvPr id="249" name="Google Shape;249;g2ac95186dea_0_28"/>
          <p:cNvSpPr txBox="1"/>
          <p:nvPr/>
        </p:nvSpPr>
        <p:spPr>
          <a:xfrm>
            <a:off x="313200" y="1605650"/>
            <a:ext cx="1119300" cy="290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350">
                <a:solidFill>
                  <a:srgbClr val="3F3F3F"/>
                </a:solidFill>
                <a:latin typeface="Trebuchet MS"/>
                <a:ea typeface="Trebuchet MS"/>
                <a:cs typeface="Trebuchet MS"/>
                <a:sym typeface="Trebuchet MS"/>
              </a:rPr>
              <a:t>Date of workshop:</a:t>
            </a:r>
            <a:endParaRPr sz="1350">
              <a:solidFill>
                <a:srgbClr val="3F3F3F"/>
              </a:solidFill>
              <a:latin typeface="Trebuchet MS"/>
              <a:ea typeface="Trebuchet MS"/>
              <a:cs typeface="Trebuchet MS"/>
              <a:sym typeface="Trebuchet MS"/>
            </a:endParaRPr>
          </a:p>
          <a:p>
            <a:pPr indent="0" lvl="0" marL="0" rtl="0" algn="l">
              <a:spcBef>
                <a:spcPts val="0"/>
              </a:spcBef>
              <a:spcAft>
                <a:spcPts val="0"/>
              </a:spcAft>
              <a:buNone/>
            </a:pPr>
            <a:r>
              <a:t/>
            </a:r>
            <a:endParaRPr sz="1350">
              <a:solidFill>
                <a:srgbClr val="3F3F3F"/>
              </a:solidFill>
              <a:latin typeface="Trebuchet MS"/>
              <a:ea typeface="Trebuchet MS"/>
              <a:cs typeface="Trebuchet MS"/>
              <a:sym typeface="Trebuchet MS"/>
            </a:endParaRPr>
          </a:p>
          <a:p>
            <a:pPr indent="0" lvl="0" marL="0" rtl="0" algn="l">
              <a:spcBef>
                <a:spcPts val="0"/>
              </a:spcBef>
              <a:spcAft>
                <a:spcPts val="0"/>
              </a:spcAft>
              <a:buNone/>
            </a:pPr>
            <a:r>
              <a:t/>
            </a:r>
            <a:endParaRPr sz="1350">
              <a:solidFill>
                <a:srgbClr val="3F3F3F"/>
              </a:solidFill>
              <a:latin typeface="Trebuchet MS"/>
              <a:ea typeface="Trebuchet MS"/>
              <a:cs typeface="Trebuchet MS"/>
              <a:sym typeface="Trebuchet MS"/>
            </a:endParaRPr>
          </a:p>
          <a:p>
            <a:pPr indent="0" lvl="0" marL="0" rtl="0" algn="l">
              <a:spcBef>
                <a:spcPts val="0"/>
              </a:spcBef>
              <a:spcAft>
                <a:spcPts val="0"/>
              </a:spcAft>
              <a:buNone/>
            </a:pPr>
            <a:r>
              <a:rPr lang="en-US" sz="1350">
                <a:solidFill>
                  <a:srgbClr val="3F3F3F"/>
                </a:solidFill>
                <a:latin typeface="Trebuchet MS"/>
                <a:ea typeface="Trebuchet MS"/>
                <a:cs typeface="Trebuchet MS"/>
                <a:sym typeface="Trebuchet MS"/>
              </a:rPr>
              <a:t>Location:</a:t>
            </a:r>
            <a:endParaRPr sz="1350">
              <a:solidFill>
                <a:srgbClr val="3F3F3F"/>
              </a:solidFill>
              <a:latin typeface="Trebuchet MS"/>
              <a:ea typeface="Trebuchet MS"/>
              <a:cs typeface="Trebuchet MS"/>
              <a:sym typeface="Trebuchet MS"/>
            </a:endParaRPr>
          </a:p>
          <a:p>
            <a:pPr indent="0" lvl="0" marL="0" rtl="0" algn="l">
              <a:spcBef>
                <a:spcPts val="0"/>
              </a:spcBef>
              <a:spcAft>
                <a:spcPts val="0"/>
              </a:spcAft>
              <a:buNone/>
            </a:pPr>
            <a:r>
              <a:t/>
            </a:r>
            <a:endParaRPr sz="1350">
              <a:solidFill>
                <a:srgbClr val="3F3F3F"/>
              </a:solidFill>
              <a:latin typeface="Trebuchet MS"/>
              <a:ea typeface="Trebuchet MS"/>
              <a:cs typeface="Trebuchet MS"/>
              <a:sym typeface="Trebuchet MS"/>
            </a:endParaRPr>
          </a:p>
          <a:p>
            <a:pPr indent="0" lvl="0" marL="0" rtl="0" algn="l">
              <a:spcBef>
                <a:spcPts val="0"/>
              </a:spcBef>
              <a:spcAft>
                <a:spcPts val="0"/>
              </a:spcAft>
              <a:buNone/>
            </a:pPr>
            <a:r>
              <a:t/>
            </a:r>
            <a:endParaRPr sz="1350">
              <a:solidFill>
                <a:srgbClr val="3F3F3F"/>
              </a:solidFill>
              <a:latin typeface="Trebuchet MS"/>
              <a:ea typeface="Trebuchet MS"/>
              <a:cs typeface="Trebuchet MS"/>
              <a:sym typeface="Trebuchet MS"/>
            </a:endParaRPr>
          </a:p>
          <a:p>
            <a:pPr indent="0" lvl="0" marL="0" rtl="0" algn="l">
              <a:spcBef>
                <a:spcPts val="0"/>
              </a:spcBef>
              <a:spcAft>
                <a:spcPts val="0"/>
              </a:spcAft>
              <a:buNone/>
            </a:pPr>
            <a:r>
              <a:rPr lang="en-US" sz="1350">
                <a:solidFill>
                  <a:srgbClr val="3F3F3F"/>
                </a:solidFill>
                <a:latin typeface="Trebuchet MS"/>
                <a:ea typeface="Trebuchet MS"/>
                <a:cs typeface="Trebuchet MS"/>
                <a:sym typeface="Trebuchet MS"/>
              </a:rPr>
              <a:t>Facilitators:</a:t>
            </a:r>
            <a:endParaRPr sz="1350">
              <a:solidFill>
                <a:srgbClr val="3F3F3F"/>
              </a:solidFill>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2ac95186dea_0_35"/>
          <p:cNvSpPr txBox="1"/>
          <p:nvPr>
            <p:ph type="title"/>
          </p:nvPr>
        </p:nvSpPr>
        <p:spPr>
          <a:xfrm>
            <a:off x="508001" y="457200"/>
            <a:ext cx="6447600" cy="9906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Notes collected at presentations</a:t>
            </a:r>
            <a:endParaRPr/>
          </a:p>
        </p:txBody>
      </p:sp>
      <p:sp>
        <p:nvSpPr>
          <p:cNvPr id="256" name="Google Shape;256;g2ac95186dea_0_35"/>
          <p:cNvSpPr txBox="1"/>
          <p:nvPr>
            <p:ph idx="1" type="body"/>
          </p:nvPr>
        </p:nvSpPr>
        <p:spPr>
          <a:xfrm>
            <a:off x="1547650" y="1620450"/>
            <a:ext cx="5604300" cy="2910600"/>
          </a:xfrm>
          <a:prstGeom prst="rect">
            <a:avLst/>
          </a:prstGeom>
        </p:spPr>
        <p:txBody>
          <a:bodyPr anchorCtr="0" anchor="t" bIns="45700" lIns="91425" spcFirstLastPara="1" rIns="91425" wrap="square" tIns="45700">
            <a:normAutofit/>
          </a:bodyPr>
          <a:lstStyle/>
          <a:p>
            <a:pPr indent="0" lvl="0" marL="0" rtl="0" algn="l">
              <a:spcBef>
                <a:spcPts val="750"/>
              </a:spcBef>
              <a:spcAft>
                <a:spcPts val="0"/>
              </a:spcAft>
              <a:buNone/>
            </a:pPr>
            <a:r>
              <a:rPr lang="en-US"/>
              <a:t>Add notes or photos here</a:t>
            </a:r>
            <a:endParaRPr/>
          </a:p>
        </p:txBody>
      </p:sp>
      <p:sp>
        <p:nvSpPr>
          <p:cNvPr id="257" name="Google Shape;257;g2ac95186dea_0_35"/>
          <p:cNvSpPr txBox="1"/>
          <p:nvPr/>
        </p:nvSpPr>
        <p:spPr>
          <a:xfrm>
            <a:off x="313200" y="1605650"/>
            <a:ext cx="1119300" cy="290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350">
                <a:solidFill>
                  <a:srgbClr val="3F3F3F"/>
                </a:solidFill>
                <a:latin typeface="Trebuchet MS"/>
                <a:ea typeface="Trebuchet MS"/>
                <a:cs typeface="Trebuchet MS"/>
                <a:sym typeface="Trebuchet MS"/>
              </a:rPr>
              <a:t>Date of workshop:</a:t>
            </a:r>
            <a:endParaRPr sz="1350">
              <a:solidFill>
                <a:srgbClr val="3F3F3F"/>
              </a:solidFill>
              <a:latin typeface="Trebuchet MS"/>
              <a:ea typeface="Trebuchet MS"/>
              <a:cs typeface="Trebuchet MS"/>
              <a:sym typeface="Trebuchet MS"/>
            </a:endParaRPr>
          </a:p>
          <a:p>
            <a:pPr indent="0" lvl="0" marL="0" rtl="0" algn="l">
              <a:spcBef>
                <a:spcPts val="0"/>
              </a:spcBef>
              <a:spcAft>
                <a:spcPts val="0"/>
              </a:spcAft>
              <a:buNone/>
            </a:pPr>
            <a:r>
              <a:t/>
            </a:r>
            <a:endParaRPr sz="1350">
              <a:solidFill>
                <a:srgbClr val="3F3F3F"/>
              </a:solidFill>
              <a:latin typeface="Trebuchet MS"/>
              <a:ea typeface="Trebuchet MS"/>
              <a:cs typeface="Trebuchet MS"/>
              <a:sym typeface="Trebuchet MS"/>
            </a:endParaRPr>
          </a:p>
          <a:p>
            <a:pPr indent="0" lvl="0" marL="0" rtl="0" algn="l">
              <a:spcBef>
                <a:spcPts val="0"/>
              </a:spcBef>
              <a:spcAft>
                <a:spcPts val="0"/>
              </a:spcAft>
              <a:buNone/>
            </a:pPr>
            <a:r>
              <a:t/>
            </a:r>
            <a:endParaRPr sz="1350">
              <a:solidFill>
                <a:srgbClr val="3F3F3F"/>
              </a:solidFill>
              <a:latin typeface="Trebuchet MS"/>
              <a:ea typeface="Trebuchet MS"/>
              <a:cs typeface="Trebuchet MS"/>
              <a:sym typeface="Trebuchet MS"/>
            </a:endParaRPr>
          </a:p>
          <a:p>
            <a:pPr indent="0" lvl="0" marL="0" rtl="0" algn="l">
              <a:spcBef>
                <a:spcPts val="0"/>
              </a:spcBef>
              <a:spcAft>
                <a:spcPts val="0"/>
              </a:spcAft>
              <a:buNone/>
            </a:pPr>
            <a:r>
              <a:rPr lang="en-US" sz="1350">
                <a:solidFill>
                  <a:srgbClr val="3F3F3F"/>
                </a:solidFill>
                <a:latin typeface="Trebuchet MS"/>
                <a:ea typeface="Trebuchet MS"/>
                <a:cs typeface="Trebuchet MS"/>
                <a:sym typeface="Trebuchet MS"/>
              </a:rPr>
              <a:t>Location:</a:t>
            </a:r>
            <a:endParaRPr sz="1350">
              <a:solidFill>
                <a:srgbClr val="3F3F3F"/>
              </a:solidFill>
              <a:latin typeface="Trebuchet MS"/>
              <a:ea typeface="Trebuchet MS"/>
              <a:cs typeface="Trebuchet MS"/>
              <a:sym typeface="Trebuchet MS"/>
            </a:endParaRPr>
          </a:p>
          <a:p>
            <a:pPr indent="0" lvl="0" marL="0" rtl="0" algn="l">
              <a:spcBef>
                <a:spcPts val="0"/>
              </a:spcBef>
              <a:spcAft>
                <a:spcPts val="0"/>
              </a:spcAft>
              <a:buNone/>
            </a:pPr>
            <a:r>
              <a:t/>
            </a:r>
            <a:endParaRPr sz="1350">
              <a:solidFill>
                <a:srgbClr val="3F3F3F"/>
              </a:solidFill>
              <a:latin typeface="Trebuchet MS"/>
              <a:ea typeface="Trebuchet MS"/>
              <a:cs typeface="Trebuchet MS"/>
              <a:sym typeface="Trebuchet MS"/>
            </a:endParaRPr>
          </a:p>
          <a:p>
            <a:pPr indent="0" lvl="0" marL="0" rtl="0" algn="l">
              <a:spcBef>
                <a:spcPts val="0"/>
              </a:spcBef>
              <a:spcAft>
                <a:spcPts val="0"/>
              </a:spcAft>
              <a:buNone/>
            </a:pPr>
            <a:r>
              <a:t/>
            </a:r>
            <a:endParaRPr sz="1350">
              <a:solidFill>
                <a:srgbClr val="3F3F3F"/>
              </a:solidFill>
              <a:latin typeface="Trebuchet MS"/>
              <a:ea typeface="Trebuchet MS"/>
              <a:cs typeface="Trebuchet MS"/>
              <a:sym typeface="Trebuchet MS"/>
            </a:endParaRPr>
          </a:p>
          <a:p>
            <a:pPr indent="0" lvl="0" marL="0" rtl="0" algn="l">
              <a:spcBef>
                <a:spcPts val="0"/>
              </a:spcBef>
              <a:spcAft>
                <a:spcPts val="0"/>
              </a:spcAft>
              <a:buNone/>
            </a:pPr>
            <a:r>
              <a:rPr lang="en-US" sz="1350">
                <a:solidFill>
                  <a:srgbClr val="3F3F3F"/>
                </a:solidFill>
                <a:latin typeface="Trebuchet MS"/>
                <a:ea typeface="Trebuchet MS"/>
                <a:cs typeface="Trebuchet MS"/>
                <a:sym typeface="Trebuchet MS"/>
              </a:rPr>
              <a:t>Facilitators:</a:t>
            </a:r>
            <a:endParaRPr sz="1350">
              <a:solidFill>
                <a:srgbClr val="3F3F3F"/>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3"/>
          <p:cNvSpPr txBox="1"/>
          <p:nvPr>
            <p:ph type="title"/>
          </p:nvPr>
        </p:nvSpPr>
        <p:spPr>
          <a:xfrm>
            <a:off x="1292075" y="775525"/>
            <a:ext cx="6047400" cy="3010800"/>
          </a:xfrm>
          <a:prstGeom prst="rect">
            <a:avLst/>
          </a:prstGeom>
          <a:noFill/>
          <a:ln>
            <a:noFill/>
          </a:ln>
          <a:effectLst>
            <a:outerShdw blurRad="57150" rotWithShape="0" algn="bl" dir="8700000" dist="57150">
              <a:schemeClr val="accent1">
                <a:alpha val="50000"/>
              </a:schemeClr>
            </a:outerShdw>
          </a:effectLst>
        </p:spPr>
        <p:txBody>
          <a:bodyPr anchorCtr="0" anchor="t" bIns="45700" lIns="91425" spcFirstLastPara="1" rIns="91425" wrap="square" tIns="45700">
            <a:noAutofit/>
          </a:bodyPr>
          <a:lstStyle/>
          <a:p>
            <a:pPr indent="0" lvl="0" marL="0" rtl="0" algn="ctr">
              <a:spcBef>
                <a:spcPts val="0"/>
              </a:spcBef>
              <a:spcAft>
                <a:spcPts val="0"/>
              </a:spcAft>
              <a:buClr>
                <a:schemeClr val="accent1"/>
              </a:buClr>
              <a:buSzPts val="4200"/>
              <a:buFont typeface="Trebuchet MS"/>
              <a:buNone/>
            </a:pPr>
            <a:r>
              <a:rPr b="1" lang="en-US" sz="4600">
                <a:latin typeface="Candara"/>
                <a:ea typeface="Candara"/>
                <a:cs typeface="Candara"/>
                <a:sym typeface="Candara"/>
              </a:rPr>
              <a:t>Where would you be if you never had the opportunity to hear the NA message? </a:t>
            </a:r>
            <a:endParaRPr sz="4600">
              <a:latin typeface="Candara"/>
              <a:ea typeface="Candara"/>
              <a:cs typeface="Candara"/>
              <a:sym typeface="Candara"/>
            </a:endParaRPr>
          </a:p>
        </p:txBody>
      </p:sp>
      <p:pic>
        <p:nvPicPr>
          <p:cNvPr id="156" name="Google Shape;156;p3"/>
          <p:cNvPicPr preferRelativeResize="0"/>
          <p:nvPr/>
        </p:nvPicPr>
        <p:blipFill rotWithShape="1">
          <a:blip r:embed="rId3">
            <a:alphaModFix/>
          </a:blip>
          <a:srcRect b="0" l="0" r="0" t="0"/>
          <a:stretch/>
        </p:blipFill>
        <p:spPr>
          <a:xfrm>
            <a:off x="7339478" y="78640"/>
            <a:ext cx="1182842" cy="1182842"/>
          </a:xfrm>
          <a:prstGeom prst="rect">
            <a:avLst/>
          </a:prstGeom>
          <a:noFill/>
          <a:ln>
            <a:noFill/>
          </a:ln>
        </p:spPr>
      </p:pic>
      <p:pic>
        <p:nvPicPr>
          <p:cNvPr id="157" name="Google Shape;157;p3"/>
          <p:cNvPicPr preferRelativeResize="0"/>
          <p:nvPr/>
        </p:nvPicPr>
        <p:blipFill>
          <a:blip r:embed="rId4">
            <a:alphaModFix/>
          </a:blip>
          <a:stretch>
            <a:fillRect/>
          </a:stretch>
        </p:blipFill>
        <p:spPr>
          <a:xfrm>
            <a:off x="315600" y="3128125"/>
            <a:ext cx="1837175" cy="1837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4"/>
          <p:cNvSpPr/>
          <p:nvPr/>
        </p:nvSpPr>
        <p:spPr>
          <a:xfrm>
            <a:off x="1317250" y="2002875"/>
            <a:ext cx="5299800" cy="1182900"/>
          </a:xfrm>
          <a:prstGeom prst="rect">
            <a:avLst/>
          </a:prstGeom>
          <a:noFill/>
          <a:ln cap="flat" cmpd="sng" w="31750">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013" u="none" cap="none" strike="noStrike">
              <a:solidFill>
                <a:schemeClr val="lt1"/>
              </a:solidFill>
              <a:latin typeface="Trebuchet MS"/>
              <a:ea typeface="Trebuchet MS"/>
              <a:cs typeface="Trebuchet MS"/>
              <a:sym typeface="Trebuchet MS"/>
            </a:endParaRPr>
          </a:p>
        </p:txBody>
      </p:sp>
      <p:sp>
        <p:nvSpPr>
          <p:cNvPr id="163" name="Google Shape;163;p4"/>
          <p:cNvSpPr/>
          <p:nvPr/>
        </p:nvSpPr>
        <p:spPr>
          <a:xfrm>
            <a:off x="214128" y="2314635"/>
            <a:ext cx="906900" cy="415500"/>
          </a:xfrm>
          <a:prstGeom prst="homePlat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Trebuchet MS"/>
              <a:ea typeface="Trebuchet MS"/>
              <a:cs typeface="Trebuchet MS"/>
              <a:sym typeface="Trebuchet MS"/>
            </a:endParaRPr>
          </a:p>
        </p:txBody>
      </p:sp>
      <p:pic>
        <p:nvPicPr>
          <p:cNvPr id="164" name="Google Shape;164;p4"/>
          <p:cNvPicPr preferRelativeResize="0"/>
          <p:nvPr/>
        </p:nvPicPr>
        <p:blipFill rotWithShape="1">
          <a:blip r:embed="rId3">
            <a:alphaModFix/>
          </a:blip>
          <a:srcRect b="0" l="0" r="0" t="0"/>
          <a:stretch/>
        </p:blipFill>
        <p:spPr>
          <a:xfrm>
            <a:off x="7339478" y="78640"/>
            <a:ext cx="1182842" cy="1182842"/>
          </a:xfrm>
          <a:prstGeom prst="rect">
            <a:avLst/>
          </a:prstGeom>
          <a:noFill/>
          <a:ln>
            <a:noFill/>
          </a:ln>
        </p:spPr>
      </p:pic>
      <p:sp>
        <p:nvSpPr>
          <p:cNvPr id="165" name="Google Shape;165;p4"/>
          <p:cNvSpPr txBox="1"/>
          <p:nvPr/>
        </p:nvSpPr>
        <p:spPr>
          <a:xfrm>
            <a:off x="1210250" y="180600"/>
            <a:ext cx="5785200" cy="478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650">
                <a:solidFill>
                  <a:srgbClr val="3F3F3F"/>
                </a:solidFill>
                <a:latin typeface="Candara"/>
                <a:ea typeface="Candara"/>
                <a:cs typeface="Candara"/>
                <a:sym typeface="Candara"/>
              </a:rPr>
              <a:t>A Vision for NA Service</a:t>
            </a:r>
            <a:endParaRPr b="1" sz="1650">
              <a:solidFill>
                <a:srgbClr val="3F3F3F"/>
              </a:solidFill>
              <a:latin typeface="Candara"/>
              <a:ea typeface="Candara"/>
              <a:cs typeface="Candara"/>
              <a:sym typeface="Candara"/>
            </a:endParaRPr>
          </a:p>
          <a:p>
            <a:pPr indent="0" lvl="0" marL="0" rtl="0" algn="ctr">
              <a:spcBef>
                <a:spcPts val="0"/>
              </a:spcBef>
              <a:spcAft>
                <a:spcPts val="0"/>
              </a:spcAft>
              <a:buNone/>
            </a:pPr>
            <a:r>
              <a:rPr lang="en-US" sz="1250">
                <a:solidFill>
                  <a:srgbClr val="3F3F3F"/>
                </a:solidFill>
                <a:latin typeface="Candara"/>
                <a:ea typeface="Candara"/>
                <a:cs typeface="Candara"/>
                <a:sym typeface="Candara"/>
              </a:rPr>
              <a:t>All of the efforts of Narcotics Anonymous are inspired by </a:t>
            </a:r>
            <a:r>
              <a:rPr lang="en-US" sz="1250">
                <a:solidFill>
                  <a:srgbClr val="3F3F3F"/>
                </a:solidFill>
                <a:latin typeface="Candara"/>
                <a:ea typeface="Candara"/>
                <a:cs typeface="Candara"/>
                <a:sym typeface="Candara"/>
              </a:rPr>
              <a:t>the</a:t>
            </a:r>
            <a:r>
              <a:rPr lang="en-US" sz="1250">
                <a:solidFill>
                  <a:srgbClr val="3F3F3F"/>
                </a:solidFill>
                <a:latin typeface="Candara"/>
                <a:ea typeface="Candara"/>
                <a:cs typeface="Candara"/>
                <a:sym typeface="Candara"/>
              </a:rPr>
              <a:t> primary </a:t>
            </a:r>
            <a:r>
              <a:rPr lang="en-US" sz="1250">
                <a:solidFill>
                  <a:srgbClr val="3F3F3F"/>
                </a:solidFill>
                <a:latin typeface="Candara"/>
                <a:ea typeface="Candara"/>
                <a:cs typeface="Candara"/>
                <a:sym typeface="Candara"/>
              </a:rPr>
              <a:t>purpose</a:t>
            </a:r>
            <a:r>
              <a:rPr lang="en-US" sz="1250">
                <a:solidFill>
                  <a:srgbClr val="3F3F3F"/>
                </a:solidFill>
                <a:latin typeface="Candara"/>
                <a:ea typeface="Candara"/>
                <a:cs typeface="Candara"/>
                <a:sym typeface="Candara"/>
              </a:rPr>
              <a:t> of our groups. </a:t>
            </a:r>
            <a:endParaRPr sz="1250">
              <a:solidFill>
                <a:srgbClr val="3F3F3F"/>
              </a:solidFill>
              <a:latin typeface="Candara"/>
              <a:ea typeface="Candara"/>
              <a:cs typeface="Candara"/>
              <a:sym typeface="Candara"/>
            </a:endParaRPr>
          </a:p>
          <a:p>
            <a:pPr indent="0" lvl="0" marL="0" rtl="0" algn="ctr">
              <a:spcBef>
                <a:spcPts val="0"/>
              </a:spcBef>
              <a:spcAft>
                <a:spcPts val="0"/>
              </a:spcAft>
              <a:buNone/>
            </a:pPr>
            <a:r>
              <a:rPr lang="en-US" sz="1250">
                <a:solidFill>
                  <a:srgbClr val="3F3F3F"/>
                </a:solidFill>
                <a:latin typeface="Candara"/>
                <a:ea typeface="Candara"/>
                <a:cs typeface="Candara"/>
                <a:sym typeface="Candara"/>
              </a:rPr>
              <a:t>Upon this common ground we stand committed.</a:t>
            </a:r>
            <a:endParaRPr sz="1250">
              <a:solidFill>
                <a:srgbClr val="3F3F3F"/>
              </a:solidFill>
              <a:latin typeface="Candara"/>
              <a:ea typeface="Candara"/>
              <a:cs typeface="Candara"/>
              <a:sym typeface="Candara"/>
            </a:endParaRPr>
          </a:p>
          <a:p>
            <a:pPr indent="0" lvl="0" marL="0" rtl="0" algn="ctr">
              <a:spcBef>
                <a:spcPts val="0"/>
              </a:spcBef>
              <a:spcAft>
                <a:spcPts val="0"/>
              </a:spcAft>
              <a:buNone/>
            </a:pPr>
            <a:r>
              <a:t/>
            </a:r>
            <a:endParaRPr sz="1250">
              <a:solidFill>
                <a:srgbClr val="3F3F3F"/>
              </a:solidFill>
              <a:latin typeface="Candara"/>
              <a:ea typeface="Candara"/>
              <a:cs typeface="Candara"/>
              <a:sym typeface="Candara"/>
            </a:endParaRPr>
          </a:p>
          <a:p>
            <a:pPr indent="0" lvl="0" marL="0" rtl="0" algn="l">
              <a:spcBef>
                <a:spcPts val="0"/>
              </a:spcBef>
              <a:spcAft>
                <a:spcPts val="0"/>
              </a:spcAft>
              <a:buNone/>
            </a:pPr>
            <a:r>
              <a:rPr lang="en-US" sz="1250">
                <a:solidFill>
                  <a:srgbClr val="3F3F3F"/>
                </a:solidFill>
                <a:latin typeface="Candara"/>
                <a:ea typeface="Candara"/>
                <a:cs typeface="Candara"/>
                <a:sym typeface="Candara"/>
              </a:rPr>
              <a:t>Our vision is that one day:</a:t>
            </a:r>
            <a:endParaRPr sz="1250">
              <a:solidFill>
                <a:srgbClr val="3F3F3F"/>
              </a:solidFill>
              <a:latin typeface="Candara"/>
              <a:ea typeface="Candara"/>
              <a:cs typeface="Candara"/>
              <a:sym typeface="Candara"/>
            </a:endParaRPr>
          </a:p>
          <a:p>
            <a:pPr indent="-307975" lvl="0" marL="457200" rtl="0" algn="l">
              <a:spcBef>
                <a:spcPts val="0"/>
              </a:spcBef>
              <a:spcAft>
                <a:spcPts val="0"/>
              </a:spcAft>
              <a:buClr>
                <a:srgbClr val="3F3F3F"/>
              </a:buClr>
              <a:buSzPts val="1250"/>
              <a:buFont typeface="Candara"/>
              <a:buChar char="●"/>
            </a:pPr>
            <a:r>
              <a:rPr lang="en-US" sz="1250">
                <a:solidFill>
                  <a:srgbClr val="3F3F3F"/>
                </a:solidFill>
                <a:latin typeface="Candara"/>
                <a:ea typeface="Candara"/>
                <a:cs typeface="Candara"/>
                <a:sym typeface="Candara"/>
              </a:rPr>
              <a:t>Every addict in the world has the chance to experience our </a:t>
            </a:r>
            <a:r>
              <a:rPr lang="en-US" sz="1250">
                <a:solidFill>
                  <a:srgbClr val="3F3F3F"/>
                </a:solidFill>
                <a:latin typeface="Candara"/>
                <a:ea typeface="Candara"/>
                <a:cs typeface="Candara"/>
                <a:sym typeface="Candara"/>
              </a:rPr>
              <a:t>message in their own language and culture and find the opportunity for a new way of life;</a:t>
            </a:r>
            <a:endParaRPr sz="1250">
              <a:solidFill>
                <a:srgbClr val="3F3F3F"/>
              </a:solidFill>
              <a:latin typeface="Candara"/>
              <a:ea typeface="Candara"/>
              <a:cs typeface="Candara"/>
              <a:sym typeface="Candara"/>
            </a:endParaRPr>
          </a:p>
          <a:p>
            <a:pPr indent="0" lvl="0" marL="457200" rtl="0" algn="l">
              <a:spcBef>
                <a:spcPts val="0"/>
              </a:spcBef>
              <a:spcAft>
                <a:spcPts val="0"/>
              </a:spcAft>
              <a:buNone/>
            </a:pPr>
            <a:r>
              <a:t/>
            </a:r>
            <a:endParaRPr sz="1250">
              <a:solidFill>
                <a:srgbClr val="3F3F3F"/>
              </a:solidFill>
              <a:latin typeface="Candara"/>
              <a:ea typeface="Candara"/>
              <a:cs typeface="Candara"/>
              <a:sym typeface="Candara"/>
            </a:endParaRPr>
          </a:p>
          <a:p>
            <a:pPr indent="-371475" lvl="0" marL="457200" rtl="0" algn="l">
              <a:spcBef>
                <a:spcPts val="0"/>
              </a:spcBef>
              <a:spcAft>
                <a:spcPts val="0"/>
              </a:spcAft>
              <a:buClr>
                <a:srgbClr val="3F3F3F"/>
              </a:buClr>
              <a:buSzPts val="2250"/>
              <a:buFont typeface="Candara"/>
              <a:buChar char="●"/>
            </a:pPr>
            <a:r>
              <a:rPr b="1" lang="en-US" sz="2250">
                <a:solidFill>
                  <a:srgbClr val="3F3F3F"/>
                </a:solidFill>
                <a:latin typeface="Candara"/>
                <a:ea typeface="Candara"/>
                <a:cs typeface="Candara"/>
                <a:sym typeface="Candara"/>
              </a:rPr>
              <a:t>Every member, inspired by the gift of recovery, experiences spiritual growth and fulfillment through service;</a:t>
            </a:r>
            <a:endParaRPr b="1" sz="2250">
              <a:solidFill>
                <a:srgbClr val="3F3F3F"/>
              </a:solidFill>
              <a:latin typeface="Candara"/>
              <a:ea typeface="Candara"/>
              <a:cs typeface="Candara"/>
              <a:sym typeface="Candara"/>
            </a:endParaRPr>
          </a:p>
          <a:p>
            <a:pPr indent="0" lvl="0" marL="457200" rtl="0" algn="l">
              <a:spcBef>
                <a:spcPts val="0"/>
              </a:spcBef>
              <a:spcAft>
                <a:spcPts val="0"/>
              </a:spcAft>
              <a:buNone/>
            </a:pPr>
            <a:r>
              <a:t/>
            </a:r>
            <a:endParaRPr sz="1250">
              <a:solidFill>
                <a:srgbClr val="3F3F3F"/>
              </a:solidFill>
              <a:latin typeface="Candara"/>
              <a:ea typeface="Candara"/>
              <a:cs typeface="Candara"/>
              <a:sym typeface="Candara"/>
            </a:endParaRPr>
          </a:p>
          <a:p>
            <a:pPr indent="-307975" lvl="0" marL="457200" rtl="0" algn="l">
              <a:spcBef>
                <a:spcPts val="0"/>
              </a:spcBef>
              <a:spcAft>
                <a:spcPts val="0"/>
              </a:spcAft>
              <a:buClr>
                <a:srgbClr val="3F3F3F"/>
              </a:buClr>
              <a:buSzPts val="1250"/>
              <a:buFont typeface="Candara"/>
              <a:buChar char="●"/>
            </a:pPr>
            <a:r>
              <a:rPr lang="en-US" sz="1250">
                <a:solidFill>
                  <a:srgbClr val="3F3F3F"/>
                </a:solidFill>
                <a:latin typeface="Candara"/>
                <a:ea typeface="Candara"/>
                <a:cs typeface="Candara"/>
                <a:sym typeface="Candara"/>
              </a:rPr>
              <a:t>NA service bodies worldwide work together in a spirit of unity and cooperation to support the groups carrying our message of recovery.</a:t>
            </a:r>
            <a:endParaRPr sz="1250">
              <a:solidFill>
                <a:srgbClr val="3F3F3F"/>
              </a:solidFill>
              <a:latin typeface="Candara"/>
              <a:ea typeface="Candara"/>
              <a:cs typeface="Candara"/>
              <a:sym typeface="Candara"/>
            </a:endParaRPr>
          </a:p>
          <a:p>
            <a:pPr indent="0" lvl="0" marL="457200" rtl="0" algn="l">
              <a:spcBef>
                <a:spcPts val="0"/>
              </a:spcBef>
              <a:spcAft>
                <a:spcPts val="0"/>
              </a:spcAft>
              <a:buNone/>
            </a:pPr>
            <a:r>
              <a:t/>
            </a:r>
            <a:endParaRPr sz="1250">
              <a:solidFill>
                <a:srgbClr val="3F3F3F"/>
              </a:solidFill>
              <a:latin typeface="Candara"/>
              <a:ea typeface="Candara"/>
              <a:cs typeface="Candara"/>
              <a:sym typeface="Candara"/>
            </a:endParaRPr>
          </a:p>
          <a:p>
            <a:pPr indent="-307975" lvl="0" marL="457200" rtl="0" algn="l">
              <a:spcBef>
                <a:spcPts val="0"/>
              </a:spcBef>
              <a:spcAft>
                <a:spcPts val="0"/>
              </a:spcAft>
              <a:buClr>
                <a:srgbClr val="3F3F3F"/>
              </a:buClr>
              <a:buSzPts val="1250"/>
              <a:buFont typeface="Candara"/>
              <a:buChar char="●"/>
            </a:pPr>
            <a:r>
              <a:rPr lang="en-US" sz="1250">
                <a:solidFill>
                  <a:srgbClr val="3F3F3F"/>
                </a:solidFill>
                <a:latin typeface="Candara"/>
                <a:ea typeface="Candara"/>
                <a:cs typeface="Candara"/>
                <a:sym typeface="Candara"/>
              </a:rPr>
              <a:t>Narcotics Anonymous has universal recognition and respect as a viable program of recovery</a:t>
            </a:r>
            <a:endParaRPr sz="1250">
              <a:solidFill>
                <a:srgbClr val="3F3F3F"/>
              </a:solidFill>
              <a:latin typeface="Candara"/>
              <a:ea typeface="Candara"/>
              <a:cs typeface="Candara"/>
              <a:sym typeface="Candara"/>
            </a:endParaRPr>
          </a:p>
          <a:p>
            <a:pPr indent="-307975" lvl="0" marL="457200" rtl="0" algn="ctr">
              <a:spcBef>
                <a:spcPts val="0"/>
              </a:spcBef>
              <a:spcAft>
                <a:spcPts val="0"/>
              </a:spcAft>
              <a:buClr>
                <a:srgbClr val="3F3F3F"/>
              </a:buClr>
              <a:buSzPts val="1250"/>
              <a:buFont typeface="Candara"/>
              <a:buChar char="●"/>
            </a:pPr>
            <a:r>
              <a:t/>
            </a:r>
            <a:endParaRPr sz="1250">
              <a:solidFill>
                <a:srgbClr val="3F3F3F"/>
              </a:solidFill>
              <a:latin typeface="Candara"/>
              <a:ea typeface="Candara"/>
              <a:cs typeface="Candara"/>
              <a:sym typeface="Candara"/>
            </a:endParaRPr>
          </a:p>
          <a:p>
            <a:pPr indent="0" lvl="0" marL="0" rtl="0" algn="ctr">
              <a:spcBef>
                <a:spcPts val="0"/>
              </a:spcBef>
              <a:spcAft>
                <a:spcPts val="0"/>
              </a:spcAft>
              <a:buNone/>
            </a:pPr>
            <a:r>
              <a:rPr lang="en-US" sz="1250">
                <a:solidFill>
                  <a:srgbClr val="3F3F3F"/>
                </a:solidFill>
                <a:latin typeface="Candara"/>
                <a:ea typeface="Candara"/>
                <a:cs typeface="Candara"/>
                <a:sym typeface="Candara"/>
              </a:rPr>
              <a:t>Honesty, trust, and goodwill are the foundation of our service efforts, all of which rely upon the guidance of a loving Higher Power.</a:t>
            </a:r>
            <a:endParaRPr sz="1250">
              <a:solidFill>
                <a:srgbClr val="3F3F3F"/>
              </a:solidFill>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7"/>
          <p:cNvPicPr preferRelativeResize="0"/>
          <p:nvPr/>
        </p:nvPicPr>
        <p:blipFill rotWithShape="1">
          <a:blip r:embed="rId3">
            <a:alphaModFix/>
          </a:blip>
          <a:srcRect b="0" l="0" r="0" t="0"/>
          <a:stretch/>
        </p:blipFill>
        <p:spPr>
          <a:xfrm>
            <a:off x="7339478" y="78640"/>
            <a:ext cx="1182842" cy="1182842"/>
          </a:xfrm>
          <a:prstGeom prst="rect">
            <a:avLst/>
          </a:prstGeom>
          <a:noFill/>
          <a:ln>
            <a:noFill/>
          </a:ln>
        </p:spPr>
      </p:pic>
      <p:pic>
        <p:nvPicPr>
          <p:cNvPr id="172" name="Google Shape;172;p7"/>
          <p:cNvPicPr preferRelativeResize="0"/>
          <p:nvPr/>
        </p:nvPicPr>
        <p:blipFill rotWithShape="1">
          <a:blip r:embed="rId4">
            <a:alphaModFix/>
          </a:blip>
          <a:srcRect b="0" l="0" r="0" t="0"/>
          <a:stretch/>
        </p:blipFill>
        <p:spPr>
          <a:xfrm>
            <a:off x="340171" y="0"/>
            <a:ext cx="6671881"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9"/>
          <p:cNvSpPr txBox="1"/>
          <p:nvPr>
            <p:ph type="title"/>
          </p:nvPr>
        </p:nvSpPr>
        <p:spPr>
          <a:xfrm>
            <a:off x="508001" y="457200"/>
            <a:ext cx="6447501" cy="9906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4200"/>
              <a:buFont typeface="Trebuchet MS"/>
              <a:buNone/>
            </a:pPr>
            <a:r>
              <a:rPr b="1" lang="en-US" sz="4200">
                <a:latin typeface="Candara"/>
                <a:ea typeface="Candara"/>
                <a:cs typeface="Candara"/>
                <a:sym typeface="Candara"/>
              </a:rPr>
              <a:t>Large-group Discussion</a:t>
            </a:r>
            <a:endParaRPr b="1">
              <a:latin typeface="Candara"/>
              <a:ea typeface="Candara"/>
              <a:cs typeface="Candara"/>
              <a:sym typeface="Candara"/>
            </a:endParaRPr>
          </a:p>
        </p:txBody>
      </p:sp>
      <p:sp>
        <p:nvSpPr>
          <p:cNvPr id="179" name="Google Shape;179;p9"/>
          <p:cNvSpPr txBox="1"/>
          <p:nvPr>
            <p:ph idx="1" type="body"/>
          </p:nvPr>
        </p:nvSpPr>
        <p:spPr>
          <a:xfrm>
            <a:off x="508001" y="1378618"/>
            <a:ext cx="5817229" cy="3382308"/>
          </a:xfrm>
          <a:prstGeom prst="rect">
            <a:avLst/>
          </a:prstGeom>
          <a:noFill/>
          <a:ln>
            <a:noFill/>
          </a:ln>
        </p:spPr>
        <p:txBody>
          <a:bodyPr anchorCtr="0" anchor="t" bIns="45700" lIns="91425" spcFirstLastPara="1" rIns="91425" wrap="square" tIns="45700">
            <a:noAutofit/>
          </a:bodyPr>
          <a:lstStyle/>
          <a:p>
            <a:pPr indent="-269875" lvl="0" marL="257175" rtl="0" algn="l">
              <a:spcBef>
                <a:spcPts val="0"/>
              </a:spcBef>
              <a:spcAft>
                <a:spcPts val="0"/>
              </a:spcAft>
              <a:buSzPts val="2600"/>
              <a:buFont typeface="Candara"/>
              <a:buChar char="►"/>
            </a:pPr>
            <a:r>
              <a:rPr lang="en-US" sz="3200">
                <a:latin typeface="Candara"/>
                <a:ea typeface="Candara"/>
                <a:cs typeface="Candara"/>
                <a:sym typeface="Candara"/>
              </a:rPr>
              <a:t>What would NA look like without service? </a:t>
            </a:r>
            <a:endParaRPr sz="3200">
              <a:latin typeface="Candara"/>
              <a:ea typeface="Candara"/>
              <a:cs typeface="Candara"/>
              <a:sym typeface="Candara"/>
            </a:endParaRPr>
          </a:p>
          <a:p>
            <a:pPr indent="0" lvl="0" marL="257175" rtl="0" algn="l">
              <a:spcBef>
                <a:spcPts val="0"/>
              </a:spcBef>
              <a:spcAft>
                <a:spcPts val="0"/>
              </a:spcAft>
              <a:buNone/>
            </a:pPr>
            <a:r>
              <a:t/>
            </a:r>
            <a:endParaRPr sz="3200"/>
          </a:p>
          <a:p>
            <a:pPr indent="-269875" lvl="0" marL="257175" rtl="0" algn="l">
              <a:spcBef>
                <a:spcPts val="0"/>
              </a:spcBef>
              <a:spcAft>
                <a:spcPts val="0"/>
              </a:spcAft>
              <a:buSzPts val="2600"/>
              <a:buFont typeface="Candara"/>
              <a:buChar char="►"/>
            </a:pPr>
            <a:r>
              <a:rPr lang="en-US" sz="3200">
                <a:latin typeface="Candara"/>
                <a:ea typeface="Candara"/>
                <a:cs typeface="Candara"/>
                <a:sym typeface="Candara"/>
              </a:rPr>
              <a:t>Why is service such a significant part of the NA program? </a:t>
            </a:r>
            <a:endParaRPr sz="1550">
              <a:latin typeface="Candara"/>
              <a:ea typeface="Candara"/>
              <a:cs typeface="Candara"/>
              <a:sym typeface="Candara"/>
            </a:endParaRPr>
          </a:p>
        </p:txBody>
      </p:sp>
      <p:pic>
        <p:nvPicPr>
          <p:cNvPr id="180" name="Google Shape;180;p9"/>
          <p:cNvPicPr preferRelativeResize="0"/>
          <p:nvPr/>
        </p:nvPicPr>
        <p:blipFill rotWithShape="1">
          <a:blip r:embed="rId3">
            <a:alphaModFix/>
          </a:blip>
          <a:srcRect b="0" l="0" r="0" t="0"/>
          <a:stretch/>
        </p:blipFill>
        <p:spPr>
          <a:xfrm>
            <a:off x="7339478" y="78640"/>
            <a:ext cx="1182842" cy="118284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6"/>
          <p:cNvSpPr txBox="1"/>
          <p:nvPr>
            <p:ph type="title"/>
          </p:nvPr>
        </p:nvSpPr>
        <p:spPr>
          <a:xfrm>
            <a:off x="268050" y="251475"/>
            <a:ext cx="6653700" cy="631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4200"/>
              <a:buFont typeface="Trebuchet MS"/>
              <a:buNone/>
            </a:pPr>
            <a:r>
              <a:rPr b="1" lang="en-US" sz="4200">
                <a:latin typeface="Candara"/>
                <a:ea typeface="Candara"/>
                <a:cs typeface="Candara"/>
                <a:sym typeface="Candara"/>
              </a:rPr>
              <a:t>Basic Text quote</a:t>
            </a:r>
            <a:endParaRPr b="1" sz="4200">
              <a:latin typeface="Candara"/>
              <a:ea typeface="Candara"/>
              <a:cs typeface="Candara"/>
              <a:sym typeface="Candara"/>
            </a:endParaRPr>
          </a:p>
        </p:txBody>
      </p:sp>
      <p:sp>
        <p:nvSpPr>
          <p:cNvPr id="187" name="Google Shape;187;p6"/>
          <p:cNvSpPr txBox="1"/>
          <p:nvPr>
            <p:ph idx="1" type="body"/>
          </p:nvPr>
        </p:nvSpPr>
        <p:spPr>
          <a:xfrm>
            <a:off x="516249" y="1300000"/>
            <a:ext cx="6653700" cy="2157300"/>
          </a:xfrm>
          <a:prstGeom prst="rect">
            <a:avLst/>
          </a:prstGeom>
          <a:noFill/>
          <a:ln>
            <a:noFill/>
          </a:ln>
        </p:spPr>
        <p:txBody>
          <a:bodyPr anchorCtr="0" anchor="t" bIns="45700" lIns="91425" spcFirstLastPara="1" rIns="91425" wrap="square" tIns="45700">
            <a:noAutofit/>
          </a:bodyPr>
          <a:lstStyle/>
          <a:p>
            <a:pPr indent="-244475" lvl="0" marL="257175" rtl="0" algn="l">
              <a:spcBef>
                <a:spcPts val="0"/>
              </a:spcBef>
              <a:spcAft>
                <a:spcPts val="0"/>
              </a:spcAft>
              <a:buSzPts val="2200"/>
              <a:buFont typeface="Candara"/>
              <a:buChar char="►"/>
            </a:pPr>
            <a:r>
              <a:rPr i="1" lang="en-US" sz="2800">
                <a:latin typeface="Candara"/>
                <a:ea typeface="Candara"/>
                <a:cs typeface="Candara"/>
                <a:sym typeface="Candara"/>
              </a:rPr>
              <a:t>Everything that occurs in the course of NA service must be motivated by the desire to more successfully carry the message of recovery to the addict who still suffers.</a:t>
            </a:r>
            <a:endParaRPr i="1" sz="1150">
              <a:latin typeface="Candara"/>
              <a:ea typeface="Candara"/>
              <a:cs typeface="Candara"/>
              <a:sym typeface="Candara"/>
            </a:endParaRPr>
          </a:p>
        </p:txBody>
      </p:sp>
      <p:pic>
        <p:nvPicPr>
          <p:cNvPr id="188" name="Google Shape;188;p6"/>
          <p:cNvPicPr preferRelativeResize="0"/>
          <p:nvPr/>
        </p:nvPicPr>
        <p:blipFill rotWithShape="1">
          <a:blip r:embed="rId3">
            <a:alphaModFix/>
          </a:blip>
          <a:srcRect b="0" l="0" r="0" t="0"/>
          <a:stretch/>
        </p:blipFill>
        <p:spPr>
          <a:xfrm>
            <a:off x="7339478" y="78640"/>
            <a:ext cx="1182842" cy="1182842"/>
          </a:xfrm>
          <a:prstGeom prst="rect">
            <a:avLst/>
          </a:prstGeom>
          <a:noFill/>
          <a:ln>
            <a:noFill/>
          </a:ln>
        </p:spPr>
      </p:pic>
      <p:pic>
        <p:nvPicPr>
          <p:cNvPr descr="one person reaching out to help another person who is kneeling and crying" id="189" name="Google Shape;189;p6"/>
          <p:cNvPicPr preferRelativeResize="0"/>
          <p:nvPr/>
        </p:nvPicPr>
        <p:blipFill>
          <a:blip r:embed="rId4">
            <a:alphaModFix/>
          </a:blip>
          <a:stretch>
            <a:fillRect/>
          </a:stretch>
        </p:blipFill>
        <p:spPr>
          <a:xfrm>
            <a:off x="804499" y="3216157"/>
            <a:ext cx="1669975" cy="1669975"/>
          </a:xfrm>
          <a:prstGeom prst="rect">
            <a:avLst/>
          </a:prstGeom>
          <a:noFill/>
          <a:ln>
            <a:noFill/>
          </a:ln>
        </p:spPr>
      </p:pic>
      <p:pic>
        <p:nvPicPr>
          <p:cNvPr descr="one person reaching out to help another person who is kneeling and crying" id="190" name="Google Shape;190;p6"/>
          <p:cNvPicPr preferRelativeResize="0"/>
          <p:nvPr/>
        </p:nvPicPr>
        <p:blipFill>
          <a:blip r:embed="rId5">
            <a:alphaModFix/>
          </a:blip>
          <a:stretch>
            <a:fillRect/>
          </a:stretch>
        </p:blipFill>
        <p:spPr>
          <a:xfrm>
            <a:off x="5251774" y="3216157"/>
            <a:ext cx="1669975" cy="1669975"/>
          </a:xfrm>
          <a:prstGeom prst="rect">
            <a:avLst/>
          </a:prstGeom>
          <a:noFill/>
          <a:ln>
            <a:noFill/>
          </a:ln>
        </p:spPr>
      </p:pic>
      <p:pic>
        <p:nvPicPr>
          <p:cNvPr descr="one person reaching out to help another person who is kneeling and crying" id="191" name="Google Shape;191;p6"/>
          <p:cNvPicPr preferRelativeResize="0"/>
          <p:nvPr/>
        </p:nvPicPr>
        <p:blipFill>
          <a:blip r:embed="rId6">
            <a:alphaModFix/>
          </a:blip>
          <a:stretch>
            <a:fillRect/>
          </a:stretch>
        </p:blipFill>
        <p:spPr>
          <a:xfrm>
            <a:off x="3028137" y="3216157"/>
            <a:ext cx="1669975" cy="1669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0"/>
          <p:cNvSpPr txBox="1"/>
          <p:nvPr>
            <p:ph type="title"/>
          </p:nvPr>
        </p:nvSpPr>
        <p:spPr>
          <a:xfrm>
            <a:off x="523726" y="142625"/>
            <a:ext cx="6447600" cy="9906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4200"/>
              <a:buFont typeface="Trebuchet MS"/>
              <a:buNone/>
            </a:pPr>
            <a:r>
              <a:rPr b="1" lang="en-US" sz="4200">
                <a:latin typeface="Candara"/>
                <a:ea typeface="Candara"/>
                <a:cs typeface="Candara"/>
                <a:sym typeface="Candara"/>
              </a:rPr>
              <a:t>Small-Group Discussion</a:t>
            </a:r>
            <a:endParaRPr b="1">
              <a:latin typeface="Candara"/>
              <a:ea typeface="Candara"/>
              <a:cs typeface="Candara"/>
              <a:sym typeface="Candara"/>
            </a:endParaRPr>
          </a:p>
        </p:txBody>
      </p:sp>
      <p:sp>
        <p:nvSpPr>
          <p:cNvPr id="198" name="Google Shape;198;p10"/>
          <p:cNvSpPr txBox="1"/>
          <p:nvPr>
            <p:ph idx="1" type="body"/>
          </p:nvPr>
        </p:nvSpPr>
        <p:spPr>
          <a:xfrm>
            <a:off x="384300" y="747799"/>
            <a:ext cx="7356000" cy="4263300"/>
          </a:xfrm>
          <a:prstGeom prst="rect">
            <a:avLst/>
          </a:prstGeom>
          <a:noFill/>
          <a:ln>
            <a:noFill/>
          </a:ln>
        </p:spPr>
        <p:txBody>
          <a:bodyPr anchorCtr="0" anchor="t" bIns="45700" lIns="91425" spcFirstLastPara="1" rIns="91425" wrap="square" tIns="45700">
            <a:noAutofit/>
          </a:bodyPr>
          <a:lstStyle/>
          <a:p>
            <a:pPr indent="-527050" lvl="0" marL="514350" rtl="0" algn="l">
              <a:spcBef>
                <a:spcPts val="0"/>
              </a:spcBef>
              <a:spcAft>
                <a:spcPts val="0"/>
              </a:spcAft>
              <a:buSzPts val="2120"/>
              <a:buFont typeface="Candara"/>
              <a:buAutoNum type="arabicPeriod"/>
            </a:pPr>
            <a:r>
              <a:rPr lang="en-US" sz="2600">
                <a:latin typeface="Candara"/>
                <a:ea typeface="Candara"/>
                <a:cs typeface="Candara"/>
                <a:sym typeface="Candara"/>
              </a:rPr>
              <a:t>How have I personally benefited from NA service? How has it helped me stay clean and enhanced my recovery? </a:t>
            </a:r>
            <a:endParaRPr sz="1550">
              <a:latin typeface="Candara"/>
              <a:ea typeface="Candara"/>
              <a:cs typeface="Candara"/>
              <a:sym typeface="Candara"/>
            </a:endParaRPr>
          </a:p>
          <a:p>
            <a:pPr indent="-527050" lvl="0" marL="514350" rtl="0" algn="l">
              <a:spcBef>
                <a:spcPts val="750"/>
              </a:spcBef>
              <a:spcAft>
                <a:spcPts val="0"/>
              </a:spcAft>
              <a:buSzPts val="2120"/>
              <a:buFont typeface="Candara"/>
              <a:buAutoNum type="arabicPeriod"/>
            </a:pPr>
            <a:r>
              <a:rPr lang="en-US" sz="2600">
                <a:latin typeface="Candara"/>
                <a:ea typeface="Candara"/>
                <a:cs typeface="Candara"/>
                <a:sym typeface="Candara"/>
              </a:rPr>
              <a:t>Imagine it’s five years from now. NA is growing in your area and members are excited about doing service. There are plenty of volunteers for each position and elections have multiple nominees. What has changed to make this possible? What about your NA community has made service so attractive? </a:t>
            </a:r>
            <a:endParaRPr sz="1550">
              <a:latin typeface="Candara"/>
              <a:ea typeface="Candara"/>
              <a:cs typeface="Candara"/>
              <a:sym typeface="Candara"/>
            </a:endParaRPr>
          </a:p>
        </p:txBody>
      </p:sp>
      <p:pic>
        <p:nvPicPr>
          <p:cNvPr id="199" name="Google Shape;199;p10"/>
          <p:cNvPicPr preferRelativeResize="0"/>
          <p:nvPr/>
        </p:nvPicPr>
        <p:blipFill rotWithShape="1">
          <a:blip r:embed="rId3">
            <a:alphaModFix/>
          </a:blip>
          <a:srcRect b="0" l="0" r="0" t="0"/>
          <a:stretch/>
        </p:blipFill>
        <p:spPr>
          <a:xfrm>
            <a:off x="7339478" y="78640"/>
            <a:ext cx="1182842" cy="118284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2ac95186dea_0_2"/>
          <p:cNvSpPr txBox="1"/>
          <p:nvPr>
            <p:ph type="title"/>
          </p:nvPr>
        </p:nvSpPr>
        <p:spPr>
          <a:xfrm>
            <a:off x="508001" y="457200"/>
            <a:ext cx="6447600" cy="9906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b="1" lang="en-US" sz="4200">
                <a:latin typeface="Candara"/>
                <a:ea typeface="Candara"/>
                <a:cs typeface="Candara"/>
                <a:sym typeface="Candara"/>
              </a:rPr>
              <a:t>Report Back</a:t>
            </a:r>
            <a:endParaRPr b="1" sz="4200">
              <a:latin typeface="Candara"/>
              <a:ea typeface="Candara"/>
              <a:cs typeface="Candara"/>
              <a:sym typeface="Candara"/>
            </a:endParaRPr>
          </a:p>
        </p:txBody>
      </p:sp>
      <p:sp>
        <p:nvSpPr>
          <p:cNvPr id="206" name="Google Shape;206;g2ac95186dea_0_2"/>
          <p:cNvSpPr txBox="1"/>
          <p:nvPr>
            <p:ph idx="1" type="body"/>
          </p:nvPr>
        </p:nvSpPr>
        <p:spPr>
          <a:xfrm>
            <a:off x="508000" y="1270575"/>
            <a:ext cx="6783300" cy="3543600"/>
          </a:xfrm>
          <a:prstGeom prst="rect">
            <a:avLst/>
          </a:prstGeom>
        </p:spPr>
        <p:txBody>
          <a:bodyPr anchorCtr="0" anchor="t" bIns="45700" lIns="91425" spcFirstLastPara="1" rIns="91425" wrap="square" tIns="45700">
            <a:noAutofit/>
          </a:bodyPr>
          <a:lstStyle/>
          <a:p>
            <a:pPr indent="0" lvl="0" marL="0" rtl="0" algn="l">
              <a:spcBef>
                <a:spcPts val="750"/>
              </a:spcBef>
              <a:spcAft>
                <a:spcPts val="0"/>
              </a:spcAft>
              <a:buNone/>
            </a:pPr>
            <a:r>
              <a:rPr b="1" lang="en-US" sz="3450"/>
              <a:t>Sharing ideas! </a:t>
            </a:r>
            <a:endParaRPr b="1" sz="3450"/>
          </a:p>
          <a:p>
            <a:pPr indent="-447675" lvl="0" marL="457200" rtl="0" algn="l">
              <a:spcBef>
                <a:spcPts val="750"/>
              </a:spcBef>
              <a:spcAft>
                <a:spcPts val="0"/>
              </a:spcAft>
              <a:buSzPts val="3450"/>
              <a:buChar char="➢"/>
            </a:pPr>
            <a:r>
              <a:rPr lang="en-US" sz="3450"/>
              <a:t>What will YOU do with what you’ve learned?</a:t>
            </a:r>
            <a:endParaRPr sz="3450"/>
          </a:p>
          <a:p>
            <a:pPr indent="0" lvl="0" marL="457200" rtl="0" algn="l">
              <a:spcBef>
                <a:spcPts val="750"/>
              </a:spcBef>
              <a:spcAft>
                <a:spcPts val="0"/>
              </a:spcAft>
              <a:buNone/>
            </a:pPr>
            <a:r>
              <a:t/>
            </a:r>
            <a:endParaRPr sz="1200"/>
          </a:p>
          <a:p>
            <a:pPr indent="-447675" lvl="0" marL="457200" rtl="0" algn="l">
              <a:spcBef>
                <a:spcPts val="750"/>
              </a:spcBef>
              <a:spcAft>
                <a:spcPts val="0"/>
              </a:spcAft>
              <a:buSzPts val="3450"/>
              <a:buChar char="➢"/>
            </a:pPr>
            <a:r>
              <a:rPr lang="en-US" sz="3450"/>
              <a:t>How can you attract members to service?</a:t>
            </a:r>
            <a:endParaRPr sz="3450"/>
          </a:p>
          <a:p>
            <a:pPr indent="0" lvl="0" marL="0" rtl="0" algn="l">
              <a:spcBef>
                <a:spcPts val="750"/>
              </a:spcBef>
              <a:spcAft>
                <a:spcPts val="0"/>
              </a:spcAft>
              <a:buNone/>
            </a:pPr>
            <a:r>
              <a:t/>
            </a:r>
            <a:endParaRPr/>
          </a:p>
        </p:txBody>
      </p:sp>
      <p:pic>
        <p:nvPicPr>
          <p:cNvPr id="207" name="Google Shape;207;g2ac95186dea_0_2"/>
          <p:cNvPicPr preferRelativeResize="0"/>
          <p:nvPr/>
        </p:nvPicPr>
        <p:blipFill>
          <a:blip r:embed="rId3">
            <a:alphaModFix/>
          </a:blip>
          <a:stretch>
            <a:fillRect/>
          </a:stretch>
        </p:blipFill>
        <p:spPr>
          <a:xfrm>
            <a:off x="6955600" y="1447800"/>
            <a:ext cx="1943050" cy="1943050"/>
          </a:xfrm>
          <a:prstGeom prst="rect">
            <a:avLst/>
          </a:prstGeom>
          <a:noFill/>
          <a:ln>
            <a:noFill/>
          </a:ln>
        </p:spPr>
      </p:pic>
      <p:pic>
        <p:nvPicPr>
          <p:cNvPr id="208" name="Google Shape;208;g2ac95186dea_0_2"/>
          <p:cNvPicPr preferRelativeResize="0"/>
          <p:nvPr/>
        </p:nvPicPr>
        <p:blipFill rotWithShape="1">
          <a:blip r:embed="rId4">
            <a:alphaModFix/>
          </a:blip>
          <a:srcRect b="0" l="0" r="0" t="0"/>
          <a:stretch/>
        </p:blipFill>
        <p:spPr>
          <a:xfrm>
            <a:off x="7339478" y="78640"/>
            <a:ext cx="1182843" cy="118284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1"/>
          <p:cNvSpPr txBox="1"/>
          <p:nvPr>
            <p:ph type="title"/>
          </p:nvPr>
        </p:nvSpPr>
        <p:spPr>
          <a:xfrm>
            <a:off x="508001" y="457200"/>
            <a:ext cx="6447501" cy="9906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4200"/>
              <a:buFont typeface="Trebuchet MS"/>
              <a:buNone/>
            </a:pPr>
            <a:r>
              <a:rPr b="1" lang="en-US" sz="4200">
                <a:latin typeface="Candara"/>
                <a:ea typeface="Candara"/>
                <a:cs typeface="Candara"/>
                <a:sym typeface="Candara"/>
              </a:rPr>
              <a:t>Large-group Discussion</a:t>
            </a:r>
            <a:endParaRPr b="1" sz="4200">
              <a:latin typeface="Candara"/>
              <a:ea typeface="Candara"/>
              <a:cs typeface="Candara"/>
              <a:sym typeface="Candara"/>
            </a:endParaRPr>
          </a:p>
        </p:txBody>
      </p:sp>
      <p:sp>
        <p:nvSpPr>
          <p:cNvPr id="215" name="Google Shape;215;p11"/>
          <p:cNvSpPr txBox="1"/>
          <p:nvPr>
            <p:ph idx="1" type="body"/>
          </p:nvPr>
        </p:nvSpPr>
        <p:spPr>
          <a:xfrm>
            <a:off x="508000" y="1378625"/>
            <a:ext cx="6726300" cy="3382200"/>
          </a:xfrm>
          <a:prstGeom prst="rect">
            <a:avLst/>
          </a:prstGeom>
          <a:noFill/>
          <a:ln>
            <a:noFill/>
          </a:ln>
        </p:spPr>
        <p:txBody>
          <a:bodyPr anchorCtr="0" anchor="t" bIns="45700" lIns="91425" spcFirstLastPara="1" rIns="91425" wrap="square" tIns="45700">
            <a:noAutofit/>
          </a:bodyPr>
          <a:lstStyle/>
          <a:p>
            <a:pPr indent="-257175" lvl="0" marL="257175" rtl="0" algn="l">
              <a:spcBef>
                <a:spcPts val="0"/>
              </a:spcBef>
              <a:spcAft>
                <a:spcPts val="0"/>
              </a:spcAft>
              <a:buSzPts val="2400"/>
              <a:buChar char="►"/>
            </a:pPr>
            <a:r>
              <a:rPr lang="en-US" sz="3000"/>
              <a:t>What changes can we make to our attitudes and practices to attract populations that are missing to service?</a:t>
            </a:r>
            <a:endParaRPr sz="3000"/>
          </a:p>
          <a:p>
            <a:pPr indent="-268922" lvl="1" marL="557212" rtl="0" algn="l">
              <a:spcBef>
                <a:spcPts val="0"/>
              </a:spcBef>
              <a:spcAft>
                <a:spcPts val="0"/>
              </a:spcAft>
              <a:buSzPts val="2300"/>
              <a:buChar char="►"/>
            </a:pPr>
            <a:r>
              <a:rPr lang="en-US" sz="2300"/>
              <a:t>Who is missing?</a:t>
            </a:r>
            <a:endParaRPr sz="2300"/>
          </a:p>
        </p:txBody>
      </p:sp>
      <p:pic>
        <p:nvPicPr>
          <p:cNvPr id="216" name="Google Shape;216;p11"/>
          <p:cNvPicPr preferRelativeResize="0"/>
          <p:nvPr/>
        </p:nvPicPr>
        <p:blipFill rotWithShape="1">
          <a:blip r:embed="rId3">
            <a:alphaModFix/>
          </a:blip>
          <a:srcRect b="0" l="0" r="0" t="0"/>
          <a:stretch/>
        </p:blipFill>
        <p:spPr>
          <a:xfrm>
            <a:off x="7339478" y="78640"/>
            <a:ext cx="1182842" cy="1182842"/>
          </a:xfrm>
          <a:prstGeom prst="rect">
            <a:avLst/>
          </a:prstGeom>
          <a:noFill/>
          <a:ln>
            <a:noFill/>
          </a:ln>
        </p:spPr>
      </p:pic>
      <p:pic>
        <p:nvPicPr>
          <p:cNvPr id="217" name="Google Shape;217;p11"/>
          <p:cNvPicPr preferRelativeResize="0"/>
          <p:nvPr/>
        </p:nvPicPr>
        <p:blipFill>
          <a:blip r:embed="rId4">
            <a:alphaModFix/>
          </a:blip>
          <a:stretch>
            <a:fillRect/>
          </a:stretch>
        </p:blipFill>
        <p:spPr>
          <a:xfrm>
            <a:off x="3895575" y="3011800"/>
            <a:ext cx="4743450" cy="20002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2018-07-17T18:52:18Z</dcterms:created>
  <dc:creator>Travis Koplow</dc:creator>
</cp:coreProperties>
</file>