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1" r:id="rId3"/>
    <p:sldId id="292" r:id="rId4"/>
    <p:sldId id="293" r:id="rId5"/>
    <p:sldId id="263" r:id="rId6"/>
    <p:sldId id="294" r:id="rId7"/>
    <p:sldId id="295" r:id="rId8"/>
    <p:sldId id="275" r:id="rId9"/>
    <p:sldId id="296" r:id="rId10"/>
    <p:sldId id="300" r:id="rId11"/>
    <p:sldId id="297" r:id="rId12"/>
    <p:sldId id="298" r:id="rId13"/>
    <p:sldId id="299" r:id="rId14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822" userDrawn="1">
          <p15:clr>
            <a:srgbClr val="A4A3A4"/>
          </p15:clr>
        </p15:guide>
        <p15:guide id="4" pos="4044" userDrawn="1">
          <p15:clr>
            <a:srgbClr val="A4A3A4"/>
          </p15:clr>
        </p15:guide>
        <p15:guide id="5" pos="7469" userDrawn="1">
          <p15:clr>
            <a:srgbClr val="A4A3A4"/>
          </p15:clr>
        </p15:guide>
        <p15:guide id="6" orient="horz" pos="1321" userDrawn="1">
          <p15:clr>
            <a:srgbClr val="A4A3A4"/>
          </p15:clr>
        </p15:guide>
        <p15:guide id="7" pos="4634" userDrawn="1">
          <p15:clr>
            <a:srgbClr val="A4A3A4"/>
          </p15:clr>
        </p15:guide>
        <p15:guide id="8" orient="horz" pos="1774" userDrawn="1">
          <p15:clr>
            <a:srgbClr val="A4A3A4"/>
          </p15:clr>
        </p15:guide>
        <p15:guide id="9" orient="horz" pos="11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01"/>
    <a:srgbClr val="586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2070" y="72"/>
      </p:cViewPr>
      <p:guideLst>
        <p:guide orient="horz" pos="2160"/>
        <p:guide pos="3840"/>
        <p:guide orient="horz" pos="822"/>
        <p:guide pos="4044"/>
        <p:guide pos="7469"/>
        <p:guide orient="horz" pos="1321"/>
        <p:guide pos="4634"/>
        <p:guide orient="horz" pos="1774"/>
        <p:guide orient="horz" pos="11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9E18CA9-0BA2-4016-98BB-EB0AE5446A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3855" y="0"/>
            <a:ext cx="6849233" cy="6854360"/>
          </a:xfrm>
          <a:custGeom>
            <a:avLst/>
            <a:gdLst>
              <a:gd name="connsiteX0" fmla="*/ 0 w 10941828"/>
              <a:gd name="connsiteY0" fmla="*/ 0 h 10966976"/>
              <a:gd name="connsiteX1" fmla="*/ 10941800 w 10941828"/>
              <a:gd name="connsiteY1" fmla="*/ 0 h 10966976"/>
              <a:gd name="connsiteX2" fmla="*/ 7745928 w 10941828"/>
              <a:gd name="connsiteY2" fmla="*/ 7753293 h 10966976"/>
              <a:gd name="connsiteX3" fmla="*/ 1 w 10941828"/>
              <a:gd name="connsiteY3" fmla="*/ 10966976 h 10966976"/>
              <a:gd name="connsiteX4" fmla="*/ 0 w 10941828"/>
              <a:gd name="connsiteY4" fmla="*/ 10966889 h 1096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41828" h="10966976">
                <a:moveTo>
                  <a:pt x="0" y="0"/>
                </a:moveTo>
                <a:lnTo>
                  <a:pt x="10941800" y="0"/>
                </a:lnTo>
                <a:cubicBezTo>
                  <a:pt x="10948480" y="2906303"/>
                  <a:pt x="9798638" y="5695862"/>
                  <a:pt x="7745928" y="7753293"/>
                </a:cubicBezTo>
                <a:cubicBezTo>
                  <a:pt x="5693221" y="9810726"/>
                  <a:pt x="2906312" y="10966976"/>
                  <a:pt x="1" y="10966976"/>
                </a:cubicBezTo>
                <a:lnTo>
                  <a:pt x="0" y="1096688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2971" rtl="0" eaLnBrk="1" fontAlgn="auto" latinLnBrk="0" hangingPunct="1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">
            <a:extLst>
              <a:ext uri="{FF2B5EF4-FFF2-40B4-BE49-F238E27FC236}">
                <a16:creationId xmlns:a16="http://schemas.microsoft.com/office/drawing/2014/main" id="{FD82E02D-5B88-404A-9D26-AB978C6D00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2104414"/>
            <a:ext cx="12192000" cy="3506788"/>
          </a:xfrm>
          <a:custGeom>
            <a:avLst/>
            <a:gdLst>
              <a:gd name="connsiteX0" fmla="*/ 0 w 12192000"/>
              <a:gd name="connsiteY0" fmla="*/ 0 h 3506788"/>
              <a:gd name="connsiteX1" fmla="*/ 12192000 w 12192000"/>
              <a:gd name="connsiteY1" fmla="*/ 0 h 3506788"/>
              <a:gd name="connsiteX2" fmla="*/ 12192000 w 12192000"/>
              <a:gd name="connsiteY2" fmla="*/ 3506788 h 3506788"/>
              <a:gd name="connsiteX3" fmla="*/ 0 w 12192000"/>
              <a:gd name="connsiteY3" fmla="*/ 3506788 h 350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06788">
                <a:moveTo>
                  <a:pt x="0" y="0"/>
                </a:moveTo>
                <a:lnTo>
                  <a:pt x="12192000" y="0"/>
                </a:lnTo>
                <a:lnTo>
                  <a:pt x="12192000" y="3506788"/>
                </a:lnTo>
                <a:lnTo>
                  <a:pt x="0" y="3506788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32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C3FBD0FB-B358-4465-B2FE-B088D291900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895772" y="723928"/>
            <a:ext cx="2627086" cy="5482715"/>
          </a:xfrm>
          <a:custGeom>
            <a:avLst/>
            <a:gdLst>
              <a:gd name="connsiteX0" fmla="*/ 236380 w 2034073"/>
              <a:gd name="connsiteY0" fmla="*/ 0 h 4301413"/>
              <a:gd name="connsiteX1" fmla="*/ 1797693 w 2034073"/>
              <a:gd name="connsiteY1" fmla="*/ 0 h 4301413"/>
              <a:gd name="connsiteX2" fmla="*/ 2034073 w 2034073"/>
              <a:gd name="connsiteY2" fmla="*/ 236380 h 4301413"/>
              <a:gd name="connsiteX3" fmla="*/ 2034073 w 2034073"/>
              <a:gd name="connsiteY3" fmla="*/ 4065033 h 4301413"/>
              <a:gd name="connsiteX4" fmla="*/ 1797693 w 2034073"/>
              <a:gd name="connsiteY4" fmla="*/ 4301413 h 4301413"/>
              <a:gd name="connsiteX5" fmla="*/ 236380 w 2034073"/>
              <a:gd name="connsiteY5" fmla="*/ 4301413 h 4301413"/>
              <a:gd name="connsiteX6" fmla="*/ 0 w 2034073"/>
              <a:gd name="connsiteY6" fmla="*/ 4065033 h 4301413"/>
              <a:gd name="connsiteX7" fmla="*/ 0 w 2034073"/>
              <a:gd name="connsiteY7" fmla="*/ 236380 h 4301413"/>
              <a:gd name="connsiteX8" fmla="*/ 236380 w 2034073"/>
              <a:gd name="connsiteY8" fmla="*/ 0 h 4301413"/>
              <a:gd name="connsiteX0" fmla="*/ 236380 w 2034073"/>
              <a:gd name="connsiteY0" fmla="*/ 0 h 4301413"/>
              <a:gd name="connsiteX1" fmla="*/ 542105 w 2034073"/>
              <a:gd name="connsiteY1" fmla="*/ 0 h 4301413"/>
              <a:gd name="connsiteX2" fmla="*/ 1797693 w 2034073"/>
              <a:gd name="connsiteY2" fmla="*/ 0 h 4301413"/>
              <a:gd name="connsiteX3" fmla="*/ 2034073 w 2034073"/>
              <a:gd name="connsiteY3" fmla="*/ 236380 h 4301413"/>
              <a:gd name="connsiteX4" fmla="*/ 2034073 w 2034073"/>
              <a:gd name="connsiteY4" fmla="*/ 4065033 h 4301413"/>
              <a:gd name="connsiteX5" fmla="*/ 1797693 w 2034073"/>
              <a:gd name="connsiteY5" fmla="*/ 4301413 h 4301413"/>
              <a:gd name="connsiteX6" fmla="*/ 236380 w 2034073"/>
              <a:gd name="connsiteY6" fmla="*/ 4301413 h 4301413"/>
              <a:gd name="connsiteX7" fmla="*/ 0 w 2034073"/>
              <a:gd name="connsiteY7" fmla="*/ 4065033 h 4301413"/>
              <a:gd name="connsiteX8" fmla="*/ 0 w 2034073"/>
              <a:gd name="connsiteY8" fmla="*/ 236380 h 4301413"/>
              <a:gd name="connsiteX9" fmla="*/ 236380 w 2034073"/>
              <a:gd name="connsiteY9" fmla="*/ 0 h 4301413"/>
              <a:gd name="connsiteX0" fmla="*/ 236380 w 2034073"/>
              <a:gd name="connsiteY0" fmla="*/ 9 h 4301422"/>
              <a:gd name="connsiteX1" fmla="*/ 542105 w 2034073"/>
              <a:gd name="connsiteY1" fmla="*/ 9 h 4301422"/>
              <a:gd name="connsiteX2" fmla="*/ 596315 w 2034073"/>
              <a:gd name="connsiteY2" fmla="*/ 49860 h 4301422"/>
              <a:gd name="connsiteX3" fmla="*/ 1797693 w 2034073"/>
              <a:gd name="connsiteY3" fmla="*/ 9 h 4301422"/>
              <a:gd name="connsiteX4" fmla="*/ 2034073 w 2034073"/>
              <a:gd name="connsiteY4" fmla="*/ 236389 h 4301422"/>
              <a:gd name="connsiteX5" fmla="*/ 2034073 w 2034073"/>
              <a:gd name="connsiteY5" fmla="*/ 4065042 h 4301422"/>
              <a:gd name="connsiteX6" fmla="*/ 1797693 w 2034073"/>
              <a:gd name="connsiteY6" fmla="*/ 4301422 h 4301422"/>
              <a:gd name="connsiteX7" fmla="*/ 236380 w 2034073"/>
              <a:gd name="connsiteY7" fmla="*/ 4301422 h 4301422"/>
              <a:gd name="connsiteX8" fmla="*/ 0 w 2034073"/>
              <a:gd name="connsiteY8" fmla="*/ 4065042 h 4301422"/>
              <a:gd name="connsiteX9" fmla="*/ 0 w 2034073"/>
              <a:gd name="connsiteY9" fmla="*/ 236389 h 4301422"/>
              <a:gd name="connsiteX10" fmla="*/ 236380 w 2034073"/>
              <a:gd name="connsiteY10" fmla="*/ 9 h 4301422"/>
              <a:gd name="connsiteX0" fmla="*/ 236380 w 2034073"/>
              <a:gd name="connsiteY0" fmla="*/ 32 h 4301445"/>
              <a:gd name="connsiteX1" fmla="*/ 542105 w 2034073"/>
              <a:gd name="connsiteY1" fmla="*/ 32 h 4301445"/>
              <a:gd name="connsiteX2" fmla="*/ 596315 w 2034073"/>
              <a:gd name="connsiteY2" fmla="*/ 49883 h 4301445"/>
              <a:gd name="connsiteX3" fmla="*/ 1797693 w 2034073"/>
              <a:gd name="connsiteY3" fmla="*/ 32 h 4301445"/>
              <a:gd name="connsiteX4" fmla="*/ 2034073 w 2034073"/>
              <a:gd name="connsiteY4" fmla="*/ 236412 h 4301445"/>
              <a:gd name="connsiteX5" fmla="*/ 2034073 w 2034073"/>
              <a:gd name="connsiteY5" fmla="*/ 4065065 h 4301445"/>
              <a:gd name="connsiteX6" fmla="*/ 1797693 w 2034073"/>
              <a:gd name="connsiteY6" fmla="*/ 4301445 h 4301445"/>
              <a:gd name="connsiteX7" fmla="*/ 236380 w 2034073"/>
              <a:gd name="connsiteY7" fmla="*/ 4301445 h 4301445"/>
              <a:gd name="connsiteX8" fmla="*/ 0 w 2034073"/>
              <a:gd name="connsiteY8" fmla="*/ 4065065 h 4301445"/>
              <a:gd name="connsiteX9" fmla="*/ 0 w 2034073"/>
              <a:gd name="connsiteY9" fmla="*/ 236412 h 4301445"/>
              <a:gd name="connsiteX10" fmla="*/ 236380 w 2034073"/>
              <a:gd name="connsiteY10" fmla="*/ 32 h 4301445"/>
              <a:gd name="connsiteX0" fmla="*/ 236380 w 2034073"/>
              <a:gd name="connsiteY0" fmla="*/ 977 h 4302390"/>
              <a:gd name="connsiteX1" fmla="*/ 542105 w 2034073"/>
              <a:gd name="connsiteY1" fmla="*/ 977 h 4302390"/>
              <a:gd name="connsiteX2" fmla="*/ 596315 w 2034073"/>
              <a:gd name="connsiteY2" fmla="*/ 50828 h 4302390"/>
              <a:gd name="connsiteX3" fmla="*/ 1797693 w 2034073"/>
              <a:gd name="connsiteY3" fmla="*/ 977 h 4302390"/>
              <a:gd name="connsiteX4" fmla="*/ 2034073 w 2034073"/>
              <a:gd name="connsiteY4" fmla="*/ 237357 h 4302390"/>
              <a:gd name="connsiteX5" fmla="*/ 2034073 w 2034073"/>
              <a:gd name="connsiteY5" fmla="*/ 4066010 h 4302390"/>
              <a:gd name="connsiteX6" fmla="*/ 1797693 w 2034073"/>
              <a:gd name="connsiteY6" fmla="*/ 4302390 h 4302390"/>
              <a:gd name="connsiteX7" fmla="*/ 236380 w 2034073"/>
              <a:gd name="connsiteY7" fmla="*/ 4302390 h 4302390"/>
              <a:gd name="connsiteX8" fmla="*/ 0 w 2034073"/>
              <a:gd name="connsiteY8" fmla="*/ 4066010 h 4302390"/>
              <a:gd name="connsiteX9" fmla="*/ 0 w 2034073"/>
              <a:gd name="connsiteY9" fmla="*/ 237357 h 4302390"/>
              <a:gd name="connsiteX10" fmla="*/ 236380 w 2034073"/>
              <a:gd name="connsiteY10" fmla="*/ 977 h 4302390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596315 w 2034073"/>
              <a:gd name="connsiteY2" fmla="*/ 49884 h 4301446"/>
              <a:gd name="connsiteX3" fmla="*/ 1797693 w 2034073"/>
              <a:gd name="connsiteY3" fmla="*/ 33 h 4301446"/>
              <a:gd name="connsiteX4" fmla="*/ 2034073 w 2034073"/>
              <a:gd name="connsiteY4" fmla="*/ 236413 h 4301446"/>
              <a:gd name="connsiteX5" fmla="*/ 2034073 w 2034073"/>
              <a:gd name="connsiteY5" fmla="*/ 4065066 h 4301446"/>
              <a:gd name="connsiteX6" fmla="*/ 1797693 w 2034073"/>
              <a:gd name="connsiteY6" fmla="*/ 4301446 h 4301446"/>
              <a:gd name="connsiteX7" fmla="*/ 236380 w 2034073"/>
              <a:gd name="connsiteY7" fmla="*/ 4301446 h 4301446"/>
              <a:gd name="connsiteX8" fmla="*/ 0 w 2034073"/>
              <a:gd name="connsiteY8" fmla="*/ 4065066 h 4301446"/>
              <a:gd name="connsiteX9" fmla="*/ 0 w 2034073"/>
              <a:gd name="connsiteY9" fmla="*/ 236413 h 4301446"/>
              <a:gd name="connsiteX10" fmla="*/ 236380 w 2034073"/>
              <a:gd name="connsiteY10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596315 w 2034073"/>
              <a:gd name="connsiteY2" fmla="*/ 49884 h 4301446"/>
              <a:gd name="connsiteX3" fmla="*/ 728306 w 2034073"/>
              <a:gd name="connsiteY3" fmla="*/ 175698 h 4301446"/>
              <a:gd name="connsiteX4" fmla="*/ 1797693 w 2034073"/>
              <a:gd name="connsiteY4" fmla="*/ 33 h 4301446"/>
              <a:gd name="connsiteX5" fmla="*/ 2034073 w 2034073"/>
              <a:gd name="connsiteY5" fmla="*/ 236413 h 4301446"/>
              <a:gd name="connsiteX6" fmla="*/ 2034073 w 2034073"/>
              <a:gd name="connsiteY6" fmla="*/ 4065066 h 4301446"/>
              <a:gd name="connsiteX7" fmla="*/ 1797693 w 2034073"/>
              <a:gd name="connsiteY7" fmla="*/ 4301446 h 4301446"/>
              <a:gd name="connsiteX8" fmla="*/ 236380 w 2034073"/>
              <a:gd name="connsiteY8" fmla="*/ 4301446 h 4301446"/>
              <a:gd name="connsiteX9" fmla="*/ 0 w 2034073"/>
              <a:gd name="connsiteY9" fmla="*/ 4065066 h 4301446"/>
              <a:gd name="connsiteX10" fmla="*/ 0 w 2034073"/>
              <a:gd name="connsiteY10" fmla="*/ 236413 h 4301446"/>
              <a:gd name="connsiteX11" fmla="*/ 236380 w 2034073"/>
              <a:gd name="connsiteY11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596315 w 2034073"/>
              <a:gd name="connsiteY2" fmla="*/ 49884 h 4301446"/>
              <a:gd name="connsiteX3" fmla="*/ 728306 w 2034073"/>
              <a:gd name="connsiteY3" fmla="*/ 175698 h 4301446"/>
              <a:gd name="connsiteX4" fmla="*/ 1797693 w 2034073"/>
              <a:gd name="connsiteY4" fmla="*/ 33 h 4301446"/>
              <a:gd name="connsiteX5" fmla="*/ 2034073 w 2034073"/>
              <a:gd name="connsiteY5" fmla="*/ 236413 h 4301446"/>
              <a:gd name="connsiteX6" fmla="*/ 2034073 w 2034073"/>
              <a:gd name="connsiteY6" fmla="*/ 4065066 h 4301446"/>
              <a:gd name="connsiteX7" fmla="*/ 1797693 w 2034073"/>
              <a:gd name="connsiteY7" fmla="*/ 4301446 h 4301446"/>
              <a:gd name="connsiteX8" fmla="*/ 236380 w 2034073"/>
              <a:gd name="connsiteY8" fmla="*/ 4301446 h 4301446"/>
              <a:gd name="connsiteX9" fmla="*/ 0 w 2034073"/>
              <a:gd name="connsiteY9" fmla="*/ 4065066 h 4301446"/>
              <a:gd name="connsiteX10" fmla="*/ 0 w 2034073"/>
              <a:gd name="connsiteY10" fmla="*/ 236413 h 4301446"/>
              <a:gd name="connsiteX11" fmla="*/ 236380 w 2034073"/>
              <a:gd name="connsiteY11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596315 w 2034073"/>
              <a:gd name="connsiteY2" fmla="*/ 49884 h 4301446"/>
              <a:gd name="connsiteX3" fmla="*/ 728306 w 2034073"/>
              <a:gd name="connsiteY3" fmla="*/ 175698 h 4301446"/>
              <a:gd name="connsiteX4" fmla="*/ 1797693 w 2034073"/>
              <a:gd name="connsiteY4" fmla="*/ 33 h 4301446"/>
              <a:gd name="connsiteX5" fmla="*/ 2034073 w 2034073"/>
              <a:gd name="connsiteY5" fmla="*/ 236413 h 4301446"/>
              <a:gd name="connsiteX6" fmla="*/ 2034073 w 2034073"/>
              <a:gd name="connsiteY6" fmla="*/ 4065066 h 4301446"/>
              <a:gd name="connsiteX7" fmla="*/ 1797693 w 2034073"/>
              <a:gd name="connsiteY7" fmla="*/ 4301446 h 4301446"/>
              <a:gd name="connsiteX8" fmla="*/ 236380 w 2034073"/>
              <a:gd name="connsiteY8" fmla="*/ 4301446 h 4301446"/>
              <a:gd name="connsiteX9" fmla="*/ 0 w 2034073"/>
              <a:gd name="connsiteY9" fmla="*/ 4065066 h 4301446"/>
              <a:gd name="connsiteX10" fmla="*/ 0 w 2034073"/>
              <a:gd name="connsiteY10" fmla="*/ 236413 h 4301446"/>
              <a:gd name="connsiteX11" fmla="*/ 236380 w 2034073"/>
              <a:gd name="connsiteY11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8306 w 2034073"/>
              <a:gd name="connsiteY3" fmla="*/ 175698 h 4301446"/>
              <a:gd name="connsiteX4" fmla="*/ 1797693 w 2034073"/>
              <a:gd name="connsiteY4" fmla="*/ 33 h 4301446"/>
              <a:gd name="connsiteX5" fmla="*/ 2034073 w 2034073"/>
              <a:gd name="connsiteY5" fmla="*/ 236413 h 4301446"/>
              <a:gd name="connsiteX6" fmla="*/ 2034073 w 2034073"/>
              <a:gd name="connsiteY6" fmla="*/ 4065066 h 4301446"/>
              <a:gd name="connsiteX7" fmla="*/ 1797693 w 2034073"/>
              <a:gd name="connsiteY7" fmla="*/ 4301446 h 4301446"/>
              <a:gd name="connsiteX8" fmla="*/ 236380 w 2034073"/>
              <a:gd name="connsiteY8" fmla="*/ 4301446 h 4301446"/>
              <a:gd name="connsiteX9" fmla="*/ 0 w 2034073"/>
              <a:gd name="connsiteY9" fmla="*/ 4065066 h 4301446"/>
              <a:gd name="connsiteX10" fmla="*/ 0 w 2034073"/>
              <a:gd name="connsiteY10" fmla="*/ 236413 h 4301446"/>
              <a:gd name="connsiteX11" fmla="*/ 236380 w 2034073"/>
              <a:gd name="connsiteY11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8306 w 2034073"/>
              <a:gd name="connsiteY3" fmla="*/ 175698 h 4301446"/>
              <a:gd name="connsiteX4" fmla="*/ 1322265 w 2034073"/>
              <a:gd name="connsiteY4" fmla="*/ 168576 h 4301446"/>
              <a:gd name="connsiteX5" fmla="*/ 1797693 w 2034073"/>
              <a:gd name="connsiteY5" fmla="*/ 33 h 4301446"/>
              <a:gd name="connsiteX6" fmla="*/ 2034073 w 2034073"/>
              <a:gd name="connsiteY6" fmla="*/ 236413 h 4301446"/>
              <a:gd name="connsiteX7" fmla="*/ 2034073 w 2034073"/>
              <a:gd name="connsiteY7" fmla="*/ 4065066 h 4301446"/>
              <a:gd name="connsiteX8" fmla="*/ 1797693 w 2034073"/>
              <a:gd name="connsiteY8" fmla="*/ 4301446 h 4301446"/>
              <a:gd name="connsiteX9" fmla="*/ 236380 w 2034073"/>
              <a:gd name="connsiteY9" fmla="*/ 4301446 h 4301446"/>
              <a:gd name="connsiteX10" fmla="*/ 0 w 2034073"/>
              <a:gd name="connsiteY10" fmla="*/ 4065066 h 4301446"/>
              <a:gd name="connsiteX11" fmla="*/ 0 w 2034073"/>
              <a:gd name="connsiteY11" fmla="*/ 236413 h 4301446"/>
              <a:gd name="connsiteX12" fmla="*/ 236380 w 2034073"/>
              <a:gd name="connsiteY12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8306 w 2034073"/>
              <a:gd name="connsiteY3" fmla="*/ 175698 h 4301446"/>
              <a:gd name="connsiteX4" fmla="*/ 1322265 w 2034073"/>
              <a:gd name="connsiteY4" fmla="*/ 168576 h 4301446"/>
              <a:gd name="connsiteX5" fmla="*/ 1797693 w 2034073"/>
              <a:gd name="connsiteY5" fmla="*/ 33 h 4301446"/>
              <a:gd name="connsiteX6" fmla="*/ 2034073 w 2034073"/>
              <a:gd name="connsiteY6" fmla="*/ 236413 h 4301446"/>
              <a:gd name="connsiteX7" fmla="*/ 2034073 w 2034073"/>
              <a:gd name="connsiteY7" fmla="*/ 4065066 h 4301446"/>
              <a:gd name="connsiteX8" fmla="*/ 1797693 w 2034073"/>
              <a:gd name="connsiteY8" fmla="*/ 4301446 h 4301446"/>
              <a:gd name="connsiteX9" fmla="*/ 236380 w 2034073"/>
              <a:gd name="connsiteY9" fmla="*/ 4301446 h 4301446"/>
              <a:gd name="connsiteX10" fmla="*/ 0 w 2034073"/>
              <a:gd name="connsiteY10" fmla="*/ 4065066 h 4301446"/>
              <a:gd name="connsiteX11" fmla="*/ 0 w 2034073"/>
              <a:gd name="connsiteY11" fmla="*/ 236413 h 4301446"/>
              <a:gd name="connsiteX12" fmla="*/ 236380 w 2034073"/>
              <a:gd name="connsiteY12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8306 w 2034073"/>
              <a:gd name="connsiteY3" fmla="*/ 175698 h 4301446"/>
              <a:gd name="connsiteX4" fmla="*/ 1322265 w 2034073"/>
              <a:gd name="connsiteY4" fmla="*/ 168576 h 4301446"/>
              <a:gd name="connsiteX5" fmla="*/ 1797693 w 2034073"/>
              <a:gd name="connsiteY5" fmla="*/ 33 h 4301446"/>
              <a:gd name="connsiteX6" fmla="*/ 2034073 w 2034073"/>
              <a:gd name="connsiteY6" fmla="*/ 236413 h 4301446"/>
              <a:gd name="connsiteX7" fmla="*/ 2034073 w 2034073"/>
              <a:gd name="connsiteY7" fmla="*/ 4065066 h 4301446"/>
              <a:gd name="connsiteX8" fmla="*/ 1797693 w 2034073"/>
              <a:gd name="connsiteY8" fmla="*/ 4301446 h 4301446"/>
              <a:gd name="connsiteX9" fmla="*/ 236380 w 2034073"/>
              <a:gd name="connsiteY9" fmla="*/ 4301446 h 4301446"/>
              <a:gd name="connsiteX10" fmla="*/ 0 w 2034073"/>
              <a:gd name="connsiteY10" fmla="*/ 4065066 h 4301446"/>
              <a:gd name="connsiteX11" fmla="*/ 0 w 2034073"/>
              <a:gd name="connsiteY11" fmla="*/ 236413 h 4301446"/>
              <a:gd name="connsiteX12" fmla="*/ 236380 w 2034073"/>
              <a:gd name="connsiteY12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8306 w 2034073"/>
              <a:gd name="connsiteY3" fmla="*/ 175698 h 4301446"/>
              <a:gd name="connsiteX4" fmla="*/ 1322265 w 2034073"/>
              <a:gd name="connsiteY4" fmla="*/ 168576 h 4301446"/>
              <a:gd name="connsiteX5" fmla="*/ 1797693 w 2034073"/>
              <a:gd name="connsiteY5" fmla="*/ 33 h 4301446"/>
              <a:gd name="connsiteX6" fmla="*/ 2034073 w 2034073"/>
              <a:gd name="connsiteY6" fmla="*/ 236413 h 4301446"/>
              <a:gd name="connsiteX7" fmla="*/ 2034073 w 2034073"/>
              <a:gd name="connsiteY7" fmla="*/ 4065066 h 4301446"/>
              <a:gd name="connsiteX8" fmla="*/ 1797693 w 2034073"/>
              <a:gd name="connsiteY8" fmla="*/ 4301446 h 4301446"/>
              <a:gd name="connsiteX9" fmla="*/ 236380 w 2034073"/>
              <a:gd name="connsiteY9" fmla="*/ 4301446 h 4301446"/>
              <a:gd name="connsiteX10" fmla="*/ 0 w 2034073"/>
              <a:gd name="connsiteY10" fmla="*/ 4065066 h 4301446"/>
              <a:gd name="connsiteX11" fmla="*/ 0 w 2034073"/>
              <a:gd name="connsiteY11" fmla="*/ 236413 h 4301446"/>
              <a:gd name="connsiteX12" fmla="*/ 236380 w 2034073"/>
              <a:gd name="connsiteY12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5948 w 2034073"/>
              <a:gd name="connsiteY3" fmla="*/ 168577 h 4301446"/>
              <a:gd name="connsiteX4" fmla="*/ 1322265 w 2034073"/>
              <a:gd name="connsiteY4" fmla="*/ 168576 h 4301446"/>
              <a:gd name="connsiteX5" fmla="*/ 1797693 w 2034073"/>
              <a:gd name="connsiteY5" fmla="*/ 33 h 4301446"/>
              <a:gd name="connsiteX6" fmla="*/ 2034073 w 2034073"/>
              <a:gd name="connsiteY6" fmla="*/ 236413 h 4301446"/>
              <a:gd name="connsiteX7" fmla="*/ 2034073 w 2034073"/>
              <a:gd name="connsiteY7" fmla="*/ 4065066 h 4301446"/>
              <a:gd name="connsiteX8" fmla="*/ 1797693 w 2034073"/>
              <a:gd name="connsiteY8" fmla="*/ 4301446 h 4301446"/>
              <a:gd name="connsiteX9" fmla="*/ 236380 w 2034073"/>
              <a:gd name="connsiteY9" fmla="*/ 4301446 h 4301446"/>
              <a:gd name="connsiteX10" fmla="*/ 0 w 2034073"/>
              <a:gd name="connsiteY10" fmla="*/ 4065066 h 4301446"/>
              <a:gd name="connsiteX11" fmla="*/ 0 w 2034073"/>
              <a:gd name="connsiteY11" fmla="*/ 236413 h 4301446"/>
              <a:gd name="connsiteX12" fmla="*/ 236380 w 2034073"/>
              <a:gd name="connsiteY12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5948 w 2034073"/>
              <a:gd name="connsiteY3" fmla="*/ 168577 h 4301446"/>
              <a:gd name="connsiteX4" fmla="*/ 1322265 w 2034073"/>
              <a:gd name="connsiteY4" fmla="*/ 168576 h 4301446"/>
              <a:gd name="connsiteX5" fmla="*/ 1440114 w 2034073"/>
              <a:gd name="connsiteY5" fmla="*/ 64127 h 4301446"/>
              <a:gd name="connsiteX6" fmla="*/ 1797693 w 2034073"/>
              <a:gd name="connsiteY6" fmla="*/ 33 h 4301446"/>
              <a:gd name="connsiteX7" fmla="*/ 2034073 w 2034073"/>
              <a:gd name="connsiteY7" fmla="*/ 236413 h 4301446"/>
              <a:gd name="connsiteX8" fmla="*/ 2034073 w 2034073"/>
              <a:gd name="connsiteY8" fmla="*/ 4065066 h 4301446"/>
              <a:gd name="connsiteX9" fmla="*/ 1797693 w 2034073"/>
              <a:gd name="connsiteY9" fmla="*/ 4301446 h 4301446"/>
              <a:gd name="connsiteX10" fmla="*/ 236380 w 2034073"/>
              <a:gd name="connsiteY10" fmla="*/ 4301446 h 4301446"/>
              <a:gd name="connsiteX11" fmla="*/ 0 w 2034073"/>
              <a:gd name="connsiteY11" fmla="*/ 4065066 h 4301446"/>
              <a:gd name="connsiteX12" fmla="*/ 0 w 2034073"/>
              <a:gd name="connsiteY12" fmla="*/ 236413 h 4301446"/>
              <a:gd name="connsiteX13" fmla="*/ 236380 w 2034073"/>
              <a:gd name="connsiteY13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5948 w 2034073"/>
              <a:gd name="connsiteY3" fmla="*/ 168577 h 4301446"/>
              <a:gd name="connsiteX4" fmla="*/ 1322265 w 2034073"/>
              <a:gd name="connsiteY4" fmla="*/ 168576 h 4301446"/>
              <a:gd name="connsiteX5" fmla="*/ 1440114 w 2034073"/>
              <a:gd name="connsiteY5" fmla="*/ 64127 h 4301446"/>
              <a:gd name="connsiteX6" fmla="*/ 1797693 w 2034073"/>
              <a:gd name="connsiteY6" fmla="*/ 33 h 4301446"/>
              <a:gd name="connsiteX7" fmla="*/ 2034073 w 2034073"/>
              <a:gd name="connsiteY7" fmla="*/ 236413 h 4301446"/>
              <a:gd name="connsiteX8" fmla="*/ 2034073 w 2034073"/>
              <a:gd name="connsiteY8" fmla="*/ 4065066 h 4301446"/>
              <a:gd name="connsiteX9" fmla="*/ 1797693 w 2034073"/>
              <a:gd name="connsiteY9" fmla="*/ 4301446 h 4301446"/>
              <a:gd name="connsiteX10" fmla="*/ 236380 w 2034073"/>
              <a:gd name="connsiteY10" fmla="*/ 4301446 h 4301446"/>
              <a:gd name="connsiteX11" fmla="*/ 0 w 2034073"/>
              <a:gd name="connsiteY11" fmla="*/ 4065066 h 4301446"/>
              <a:gd name="connsiteX12" fmla="*/ 0 w 2034073"/>
              <a:gd name="connsiteY12" fmla="*/ 236413 h 4301446"/>
              <a:gd name="connsiteX13" fmla="*/ 236380 w 2034073"/>
              <a:gd name="connsiteY13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5948 w 2034073"/>
              <a:gd name="connsiteY3" fmla="*/ 168577 h 4301446"/>
              <a:gd name="connsiteX4" fmla="*/ 1322265 w 2034073"/>
              <a:gd name="connsiteY4" fmla="*/ 168576 h 4301446"/>
              <a:gd name="connsiteX5" fmla="*/ 1440114 w 2034073"/>
              <a:gd name="connsiteY5" fmla="*/ 64127 h 4301446"/>
              <a:gd name="connsiteX6" fmla="*/ 1797693 w 2034073"/>
              <a:gd name="connsiteY6" fmla="*/ 33 h 4301446"/>
              <a:gd name="connsiteX7" fmla="*/ 2034073 w 2034073"/>
              <a:gd name="connsiteY7" fmla="*/ 236413 h 4301446"/>
              <a:gd name="connsiteX8" fmla="*/ 2034073 w 2034073"/>
              <a:gd name="connsiteY8" fmla="*/ 4065066 h 4301446"/>
              <a:gd name="connsiteX9" fmla="*/ 1797693 w 2034073"/>
              <a:gd name="connsiteY9" fmla="*/ 4301446 h 4301446"/>
              <a:gd name="connsiteX10" fmla="*/ 236380 w 2034073"/>
              <a:gd name="connsiteY10" fmla="*/ 4301446 h 4301446"/>
              <a:gd name="connsiteX11" fmla="*/ 0 w 2034073"/>
              <a:gd name="connsiteY11" fmla="*/ 4065066 h 4301446"/>
              <a:gd name="connsiteX12" fmla="*/ 0 w 2034073"/>
              <a:gd name="connsiteY12" fmla="*/ 236413 h 4301446"/>
              <a:gd name="connsiteX13" fmla="*/ 236380 w 2034073"/>
              <a:gd name="connsiteY13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5948 w 2034073"/>
              <a:gd name="connsiteY3" fmla="*/ 168577 h 4301446"/>
              <a:gd name="connsiteX4" fmla="*/ 1322265 w 2034073"/>
              <a:gd name="connsiteY4" fmla="*/ 168576 h 4301446"/>
              <a:gd name="connsiteX5" fmla="*/ 1440114 w 2034073"/>
              <a:gd name="connsiteY5" fmla="*/ 64127 h 4301446"/>
              <a:gd name="connsiteX6" fmla="*/ 1480183 w 2034073"/>
              <a:gd name="connsiteY6" fmla="*/ 33 h 4301446"/>
              <a:gd name="connsiteX7" fmla="*/ 1797693 w 2034073"/>
              <a:gd name="connsiteY7" fmla="*/ 33 h 4301446"/>
              <a:gd name="connsiteX8" fmla="*/ 2034073 w 2034073"/>
              <a:gd name="connsiteY8" fmla="*/ 236413 h 4301446"/>
              <a:gd name="connsiteX9" fmla="*/ 2034073 w 2034073"/>
              <a:gd name="connsiteY9" fmla="*/ 4065066 h 4301446"/>
              <a:gd name="connsiteX10" fmla="*/ 1797693 w 2034073"/>
              <a:gd name="connsiteY10" fmla="*/ 4301446 h 4301446"/>
              <a:gd name="connsiteX11" fmla="*/ 236380 w 2034073"/>
              <a:gd name="connsiteY11" fmla="*/ 4301446 h 4301446"/>
              <a:gd name="connsiteX12" fmla="*/ 0 w 2034073"/>
              <a:gd name="connsiteY12" fmla="*/ 4065066 h 4301446"/>
              <a:gd name="connsiteX13" fmla="*/ 0 w 2034073"/>
              <a:gd name="connsiteY13" fmla="*/ 236413 h 4301446"/>
              <a:gd name="connsiteX14" fmla="*/ 236380 w 2034073"/>
              <a:gd name="connsiteY14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5948 w 2034073"/>
              <a:gd name="connsiteY3" fmla="*/ 168577 h 4301446"/>
              <a:gd name="connsiteX4" fmla="*/ 1322265 w 2034073"/>
              <a:gd name="connsiteY4" fmla="*/ 168576 h 4301446"/>
              <a:gd name="connsiteX5" fmla="*/ 1440114 w 2034073"/>
              <a:gd name="connsiteY5" fmla="*/ 64127 h 4301446"/>
              <a:gd name="connsiteX6" fmla="*/ 1480183 w 2034073"/>
              <a:gd name="connsiteY6" fmla="*/ 33 h 4301446"/>
              <a:gd name="connsiteX7" fmla="*/ 1797693 w 2034073"/>
              <a:gd name="connsiteY7" fmla="*/ 33 h 4301446"/>
              <a:gd name="connsiteX8" fmla="*/ 2034073 w 2034073"/>
              <a:gd name="connsiteY8" fmla="*/ 236413 h 4301446"/>
              <a:gd name="connsiteX9" fmla="*/ 2034073 w 2034073"/>
              <a:gd name="connsiteY9" fmla="*/ 4065066 h 4301446"/>
              <a:gd name="connsiteX10" fmla="*/ 1797693 w 2034073"/>
              <a:gd name="connsiteY10" fmla="*/ 4301446 h 4301446"/>
              <a:gd name="connsiteX11" fmla="*/ 236380 w 2034073"/>
              <a:gd name="connsiteY11" fmla="*/ 4301446 h 4301446"/>
              <a:gd name="connsiteX12" fmla="*/ 0 w 2034073"/>
              <a:gd name="connsiteY12" fmla="*/ 4065066 h 4301446"/>
              <a:gd name="connsiteX13" fmla="*/ 0 w 2034073"/>
              <a:gd name="connsiteY13" fmla="*/ 236413 h 4301446"/>
              <a:gd name="connsiteX14" fmla="*/ 236380 w 2034073"/>
              <a:gd name="connsiteY14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5948 w 2034073"/>
              <a:gd name="connsiteY3" fmla="*/ 168577 h 4301446"/>
              <a:gd name="connsiteX4" fmla="*/ 1322265 w 2034073"/>
              <a:gd name="connsiteY4" fmla="*/ 168576 h 4301446"/>
              <a:gd name="connsiteX5" fmla="*/ 1440114 w 2034073"/>
              <a:gd name="connsiteY5" fmla="*/ 64127 h 4301446"/>
              <a:gd name="connsiteX6" fmla="*/ 1480183 w 2034073"/>
              <a:gd name="connsiteY6" fmla="*/ 33 h 4301446"/>
              <a:gd name="connsiteX7" fmla="*/ 1797693 w 2034073"/>
              <a:gd name="connsiteY7" fmla="*/ 33 h 4301446"/>
              <a:gd name="connsiteX8" fmla="*/ 2034073 w 2034073"/>
              <a:gd name="connsiteY8" fmla="*/ 236413 h 4301446"/>
              <a:gd name="connsiteX9" fmla="*/ 2034073 w 2034073"/>
              <a:gd name="connsiteY9" fmla="*/ 4065066 h 4301446"/>
              <a:gd name="connsiteX10" fmla="*/ 1797693 w 2034073"/>
              <a:gd name="connsiteY10" fmla="*/ 4301446 h 4301446"/>
              <a:gd name="connsiteX11" fmla="*/ 236380 w 2034073"/>
              <a:gd name="connsiteY11" fmla="*/ 4301446 h 4301446"/>
              <a:gd name="connsiteX12" fmla="*/ 0 w 2034073"/>
              <a:gd name="connsiteY12" fmla="*/ 4065066 h 4301446"/>
              <a:gd name="connsiteX13" fmla="*/ 0 w 2034073"/>
              <a:gd name="connsiteY13" fmla="*/ 236413 h 4301446"/>
              <a:gd name="connsiteX14" fmla="*/ 236380 w 2034073"/>
              <a:gd name="connsiteY14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5948 w 2034073"/>
              <a:gd name="connsiteY3" fmla="*/ 168577 h 4301446"/>
              <a:gd name="connsiteX4" fmla="*/ 1322265 w 2034073"/>
              <a:gd name="connsiteY4" fmla="*/ 168576 h 4301446"/>
              <a:gd name="connsiteX5" fmla="*/ 1440114 w 2034073"/>
              <a:gd name="connsiteY5" fmla="*/ 64127 h 4301446"/>
              <a:gd name="connsiteX6" fmla="*/ 1480183 w 2034073"/>
              <a:gd name="connsiteY6" fmla="*/ 33 h 4301446"/>
              <a:gd name="connsiteX7" fmla="*/ 1797693 w 2034073"/>
              <a:gd name="connsiteY7" fmla="*/ 33 h 4301446"/>
              <a:gd name="connsiteX8" fmla="*/ 2034073 w 2034073"/>
              <a:gd name="connsiteY8" fmla="*/ 236413 h 4301446"/>
              <a:gd name="connsiteX9" fmla="*/ 2034073 w 2034073"/>
              <a:gd name="connsiteY9" fmla="*/ 4065066 h 4301446"/>
              <a:gd name="connsiteX10" fmla="*/ 1797693 w 2034073"/>
              <a:gd name="connsiteY10" fmla="*/ 4301446 h 4301446"/>
              <a:gd name="connsiteX11" fmla="*/ 236380 w 2034073"/>
              <a:gd name="connsiteY11" fmla="*/ 4301446 h 4301446"/>
              <a:gd name="connsiteX12" fmla="*/ 0 w 2034073"/>
              <a:gd name="connsiteY12" fmla="*/ 4065066 h 4301446"/>
              <a:gd name="connsiteX13" fmla="*/ 0 w 2034073"/>
              <a:gd name="connsiteY13" fmla="*/ 236413 h 4301446"/>
              <a:gd name="connsiteX14" fmla="*/ 236380 w 2034073"/>
              <a:gd name="connsiteY14" fmla="*/ 33 h 4301446"/>
              <a:gd name="connsiteX0" fmla="*/ 236380 w 2034073"/>
              <a:gd name="connsiteY0" fmla="*/ 33 h 4301446"/>
              <a:gd name="connsiteX1" fmla="*/ 542105 w 2034073"/>
              <a:gd name="connsiteY1" fmla="*/ 33 h 4301446"/>
              <a:gd name="connsiteX2" fmla="*/ 603387 w 2034073"/>
              <a:gd name="connsiteY2" fmla="*/ 49884 h 4301446"/>
              <a:gd name="connsiteX3" fmla="*/ 725948 w 2034073"/>
              <a:gd name="connsiteY3" fmla="*/ 168577 h 4301446"/>
              <a:gd name="connsiteX4" fmla="*/ 1322265 w 2034073"/>
              <a:gd name="connsiteY4" fmla="*/ 168576 h 4301446"/>
              <a:gd name="connsiteX5" fmla="*/ 1433044 w 2034073"/>
              <a:gd name="connsiteY5" fmla="*/ 66501 h 4301446"/>
              <a:gd name="connsiteX6" fmla="*/ 1480183 w 2034073"/>
              <a:gd name="connsiteY6" fmla="*/ 33 h 4301446"/>
              <a:gd name="connsiteX7" fmla="*/ 1797693 w 2034073"/>
              <a:gd name="connsiteY7" fmla="*/ 33 h 4301446"/>
              <a:gd name="connsiteX8" fmla="*/ 2034073 w 2034073"/>
              <a:gd name="connsiteY8" fmla="*/ 236413 h 4301446"/>
              <a:gd name="connsiteX9" fmla="*/ 2034073 w 2034073"/>
              <a:gd name="connsiteY9" fmla="*/ 4065066 h 4301446"/>
              <a:gd name="connsiteX10" fmla="*/ 1797693 w 2034073"/>
              <a:gd name="connsiteY10" fmla="*/ 4301446 h 4301446"/>
              <a:gd name="connsiteX11" fmla="*/ 236380 w 2034073"/>
              <a:gd name="connsiteY11" fmla="*/ 4301446 h 4301446"/>
              <a:gd name="connsiteX12" fmla="*/ 0 w 2034073"/>
              <a:gd name="connsiteY12" fmla="*/ 4065066 h 4301446"/>
              <a:gd name="connsiteX13" fmla="*/ 0 w 2034073"/>
              <a:gd name="connsiteY13" fmla="*/ 236413 h 4301446"/>
              <a:gd name="connsiteX14" fmla="*/ 236380 w 2034073"/>
              <a:gd name="connsiteY14" fmla="*/ 33 h 4301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34073" h="4301446">
                <a:moveTo>
                  <a:pt x="236380" y="33"/>
                </a:moveTo>
                <a:lnTo>
                  <a:pt x="542105" y="33"/>
                </a:lnTo>
                <a:cubicBezTo>
                  <a:pt x="602601" y="-759"/>
                  <a:pt x="606530" y="12693"/>
                  <a:pt x="603387" y="49884"/>
                </a:cubicBezTo>
                <a:cubicBezTo>
                  <a:pt x="607315" y="68874"/>
                  <a:pt x="582958" y="149586"/>
                  <a:pt x="725948" y="168577"/>
                </a:cubicBezTo>
                <a:lnTo>
                  <a:pt x="1322265" y="168576"/>
                </a:lnTo>
                <a:cubicBezTo>
                  <a:pt x="1383545" y="167785"/>
                  <a:pt x="1430689" y="119517"/>
                  <a:pt x="1433044" y="66501"/>
                </a:cubicBezTo>
                <a:cubicBezTo>
                  <a:pt x="1435401" y="23770"/>
                  <a:pt x="1421259" y="2407"/>
                  <a:pt x="1480183" y="33"/>
                </a:cubicBezTo>
                <a:lnTo>
                  <a:pt x="1797693" y="33"/>
                </a:lnTo>
                <a:cubicBezTo>
                  <a:pt x="1928242" y="33"/>
                  <a:pt x="2034073" y="105864"/>
                  <a:pt x="2034073" y="236413"/>
                </a:cubicBezTo>
                <a:lnTo>
                  <a:pt x="2034073" y="4065066"/>
                </a:lnTo>
                <a:cubicBezTo>
                  <a:pt x="2034073" y="4195615"/>
                  <a:pt x="1928242" y="4301446"/>
                  <a:pt x="1797693" y="4301446"/>
                </a:cubicBezTo>
                <a:lnTo>
                  <a:pt x="236380" y="4301446"/>
                </a:lnTo>
                <a:cubicBezTo>
                  <a:pt x="105831" y="4301446"/>
                  <a:pt x="0" y="4195615"/>
                  <a:pt x="0" y="4065066"/>
                </a:cubicBezTo>
                <a:lnTo>
                  <a:pt x="0" y="236413"/>
                </a:lnTo>
                <a:cubicBezTo>
                  <a:pt x="0" y="105864"/>
                  <a:pt x="105831" y="33"/>
                  <a:pt x="236380" y="33"/>
                </a:cubicBez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090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91AA48D3-C336-462C-9E0D-C6C0AFE114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09785" y="1596571"/>
            <a:ext cx="6145071" cy="3940629"/>
          </a:xfrm>
          <a:prstGeom prst="rect">
            <a:avLst/>
          </a:prstGeom>
          <a:solidFill>
            <a:schemeClr val="bg1">
              <a:lumMod val="95000"/>
              <a:alpha val="60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en-US"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94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4F49C3-CDC7-4E7B-B407-E147A4BB8D9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7" y="1069647"/>
            <a:ext cx="5392800" cy="4800293"/>
          </a:xfrm>
          <a:custGeom>
            <a:avLst/>
            <a:gdLst>
              <a:gd name="connsiteX0" fmla="*/ 0 w 5393145"/>
              <a:gd name="connsiteY0" fmla="*/ 0 h 4800600"/>
              <a:gd name="connsiteX1" fmla="*/ 2992845 w 5393145"/>
              <a:gd name="connsiteY1" fmla="*/ 1 h 4800600"/>
              <a:gd name="connsiteX2" fmla="*/ 5393145 w 5393145"/>
              <a:gd name="connsiteY2" fmla="*/ 2400301 h 4800600"/>
              <a:gd name="connsiteX3" fmla="*/ 5393144 w 5393145"/>
              <a:gd name="connsiteY3" fmla="*/ 2400300 h 4800600"/>
              <a:gd name="connsiteX4" fmla="*/ 2992844 w 5393145"/>
              <a:gd name="connsiteY4" fmla="*/ 4800600 h 4800600"/>
              <a:gd name="connsiteX5" fmla="*/ 0 w 5393145"/>
              <a:gd name="connsiteY5" fmla="*/ 48006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93145" h="4800600">
                <a:moveTo>
                  <a:pt x="0" y="0"/>
                </a:moveTo>
                <a:lnTo>
                  <a:pt x="2992845" y="1"/>
                </a:lnTo>
                <a:cubicBezTo>
                  <a:pt x="4318494" y="1"/>
                  <a:pt x="5393145" y="1074652"/>
                  <a:pt x="5393145" y="2400301"/>
                </a:cubicBezTo>
                <a:lnTo>
                  <a:pt x="5393144" y="2400300"/>
                </a:lnTo>
                <a:cubicBezTo>
                  <a:pt x="5393144" y="3725949"/>
                  <a:pt x="4318493" y="4800600"/>
                  <a:pt x="2992844" y="4800600"/>
                </a:cubicBezTo>
                <a:lnTo>
                  <a:pt x="0" y="4800600"/>
                </a:ln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D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indent="0">
              <a:buNone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67457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84B2D14-91C9-416C-9919-2FA6C02922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54087" y="1243806"/>
            <a:ext cx="4370388" cy="4370388"/>
          </a:xfrm>
          <a:custGeom>
            <a:avLst/>
            <a:gdLst>
              <a:gd name="connsiteX0" fmla="*/ 2185194 w 4370388"/>
              <a:gd name="connsiteY0" fmla="*/ 0 h 4370388"/>
              <a:gd name="connsiteX1" fmla="*/ 4370388 w 4370388"/>
              <a:gd name="connsiteY1" fmla="*/ 2185194 h 4370388"/>
              <a:gd name="connsiteX2" fmla="*/ 2185194 w 4370388"/>
              <a:gd name="connsiteY2" fmla="*/ 4370388 h 4370388"/>
              <a:gd name="connsiteX3" fmla="*/ 0 w 4370388"/>
              <a:gd name="connsiteY3" fmla="*/ 2185194 h 4370388"/>
              <a:gd name="connsiteX4" fmla="*/ 2185194 w 4370388"/>
              <a:gd name="connsiteY4" fmla="*/ 0 h 4370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388" h="4370388">
                <a:moveTo>
                  <a:pt x="2185194" y="0"/>
                </a:moveTo>
                <a:cubicBezTo>
                  <a:pt x="3392043" y="0"/>
                  <a:pt x="4370388" y="978345"/>
                  <a:pt x="4370388" y="2185194"/>
                </a:cubicBezTo>
                <a:cubicBezTo>
                  <a:pt x="4370388" y="3392043"/>
                  <a:pt x="3392043" y="4370388"/>
                  <a:pt x="2185194" y="4370388"/>
                </a:cubicBezTo>
                <a:cubicBezTo>
                  <a:pt x="978345" y="4370388"/>
                  <a:pt x="0" y="3392043"/>
                  <a:pt x="0" y="2185194"/>
                </a:cubicBezTo>
                <a:cubicBezTo>
                  <a:pt x="0" y="978345"/>
                  <a:pt x="978345" y="0"/>
                  <a:pt x="2185194" y="0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ID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indent="0">
              <a:buNone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04568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265DC692-0C82-4C08-85E8-7FD6DEA3F4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9548" y="1195466"/>
            <a:ext cx="4467070" cy="4467070"/>
          </a:xfrm>
          <a:custGeom>
            <a:avLst/>
            <a:gdLst>
              <a:gd name="connsiteX0" fmla="*/ 2233535 w 4467070"/>
              <a:gd name="connsiteY0" fmla="*/ 0 h 4467070"/>
              <a:gd name="connsiteX1" fmla="*/ 4467070 w 4467070"/>
              <a:gd name="connsiteY1" fmla="*/ 2233535 h 4467070"/>
              <a:gd name="connsiteX2" fmla="*/ 2233535 w 4467070"/>
              <a:gd name="connsiteY2" fmla="*/ 4467070 h 4467070"/>
              <a:gd name="connsiteX3" fmla="*/ 0 w 4467070"/>
              <a:gd name="connsiteY3" fmla="*/ 2233535 h 4467070"/>
              <a:gd name="connsiteX4" fmla="*/ 2233535 w 4467070"/>
              <a:gd name="connsiteY4" fmla="*/ 0 h 4467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070" h="4467070">
                <a:moveTo>
                  <a:pt x="2233535" y="0"/>
                </a:moveTo>
                <a:cubicBezTo>
                  <a:pt x="3467082" y="0"/>
                  <a:pt x="4467070" y="999988"/>
                  <a:pt x="4467070" y="2233535"/>
                </a:cubicBezTo>
                <a:cubicBezTo>
                  <a:pt x="4467070" y="3467082"/>
                  <a:pt x="3467082" y="4467070"/>
                  <a:pt x="2233535" y="4467070"/>
                </a:cubicBezTo>
                <a:cubicBezTo>
                  <a:pt x="999988" y="4467070"/>
                  <a:pt x="0" y="3467082"/>
                  <a:pt x="0" y="2233535"/>
                </a:cubicBezTo>
                <a:cubicBezTo>
                  <a:pt x="0" y="999988"/>
                  <a:pt x="999988" y="0"/>
                  <a:pt x="22335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86528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50E06D-20EB-4C54-B6C0-66A33CA0266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49688" y="1547788"/>
            <a:ext cx="2247040" cy="4490151"/>
          </a:xfrm>
          <a:custGeom>
            <a:avLst/>
            <a:gdLst>
              <a:gd name="connsiteX0" fmla="*/ 2245076 w 2247040"/>
              <a:gd name="connsiteY0" fmla="*/ 0 h 4490151"/>
              <a:gd name="connsiteX1" fmla="*/ 2247040 w 2247040"/>
              <a:gd name="connsiteY1" fmla="*/ 99 h 4490151"/>
              <a:gd name="connsiteX2" fmla="*/ 2247040 w 2247040"/>
              <a:gd name="connsiteY2" fmla="*/ 4490052 h 4490151"/>
              <a:gd name="connsiteX3" fmla="*/ 2245076 w 2247040"/>
              <a:gd name="connsiteY3" fmla="*/ 4490151 h 4490151"/>
              <a:gd name="connsiteX4" fmla="*/ 0 w 2247040"/>
              <a:gd name="connsiteY4" fmla="*/ 2245076 h 4490151"/>
              <a:gd name="connsiteX5" fmla="*/ 2245076 w 2247040"/>
              <a:gd name="connsiteY5" fmla="*/ 0 h 449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7040" h="4490151">
                <a:moveTo>
                  <a:pt x="2245076" y="0"/>
                </a:moveTo>
                <a:lnTo>
                  <a:pt x="2247040" y="99"/>
                </a:lnTo>
                <a:lnTo>
                  <a:pt x="2247040" y="4490052"/>
                </a:lnTo>
                <a:lnTo>
                  <a:pt x="2245076" y="4490151"/>
                </a:lnTo>
                <a:cubicBezTo>
                  <a:pt x="1005155" y="4490151"/>
                  <a:pt x="0" y="3484997"/>
                  <a:pt x="0" y="2245076"/>
                </a:cubicBezTo>
                <a:cubicBezTo>
                  <a:pt x="0" y="1005154"/>
                  <a:pt x="1005155" y="0"/>
                  <a:pt x="224507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lang="en-ID" sz="1800"/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3756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2">
            <a:extLst>
              <a:ext uri="{FF2B5EF4-FFF2-40B4-BE49-F238E27FC236}">
                <a16:creationId xmlns:a16="http://schemas.microsoft.com/office/drawing/2014/main" id="{D8F6766C-B593-4BF0-A484-12E8B1A1B2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051" y="-1907242"/>
            <a:ext cx="6386668" cy="6386667"/>
          </a:xfrm>
          <a:custGeom>
            <a:avLst/>
            <a:gdLst>
              <a:gd name="connsiteX0" fmla="*/ 5152954 w 6386668"/>
              <a:gd name="connsiteY0" fmla="*/ 0 h 6386667"/>
              <a:gd name="connsiteX1" fmla="*/ 6025322 w 6386668"/>
              <a:gd name="connsiteY1" fmla="*/ 361346 h 6386667"/>
              <a:gd name="connsiteX2" fmla="*/ 6025322 w 6386668"/>
              <a:gd name="connsiteY2" fmla="*/ 2106081 h 6386667"/>
              <a:gd name="connsiteX3" fmla="*/ 2106081 w 6386668"/>
              <a:gd name="connsiteY3" fmla="*/ 6025321 h 6386667"/>
              <a:gd name="connsiteX4" fmla="*/ 361347 w 6386668"/>
              <a:gd name="connsiteY4" fmla="*/ 6025321 h 6386667"/>
              <a:gd name="connsiteX5" fmla="*/ 361347 w 6386668"/>
              <a:gd name="connsiteY5" fmla="*/ 4280586 h 6386667"/>
              <a:gd name="connsiteX6" fmla="*/ 4280587 w 6386668"/>
              <a:gd name="connsiteY6" fmla="*/ 361346 h 6386667"/>
              <a:gd name="connsiteX7" fmla="*/ 5152954 w 6386668"/>
              <a:gd name="connsiteY7" fmla="*/ 0 h 63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6668" h="6386667">
                <a:moveTo>
                  <a:pt x="5152954" y="0"/>
                </a:moveTo>
                <a:cubicBezTo>
                  <a:pt x="5468688" y="0"/>
                  <a:pt x="5784423" y="120449"/>
                  <a:pt x="6025322" y="361346"/>
                </a:cubicBezTo>
                <a:cubicBezTo>
                  <a:pt x="6507117" y="843141"/>
                  <a:pt x="6507117" y="1624286"/>
                  <a:pt x="6025322" y="2106081"/>
                </a:cubicBezTo>
                <a:lnTo>
                  <a:pt x="2106081" y="6025321"/>
                </a:lnTo>
                <a:cubicBezTo>
                  <a:pt x="1624287" y="6507116"/>
                  <a:pt x="843142" y="6507116"/>
                  <a:pt x="361347" y="6025321"/>
                </a:cubicBezTo>
                <a:cubicBezTo>
                  <a:pt x="-120448" y="5543526"/>
                  <a:pt x="-120448" y="4762381"/>
                  <a:pt x="361347" y="4280586"/>
                </a:cubicBezTo>
                <a:lnTo>
                  <a:pt x="4280587" y="361346"/>
                </a:lnTo>
                <a:cubicBezTo>
                  <a:pt x="4521485" y="120448"/>
                  <a:pt x="4837218" y="0"/>
                  <a:pt x="5152954" y="0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d-ID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indent="0">
              <a:buNone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id-ID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EEEE44C4-C8E9-4F6A-8561-E655A3B4EE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513633" y="2378575"/>
            <a:ext cx="6386668" cy="6386667"/>
          </a:xfrm>
          <a:custGeom>
            <a:avLst/>
            <a:gdLst>
              <a:gd name="connsiteX0" fmla="*/ 5152954 w 6386668"/>
              <a:gd name="connsiteY0" fmla="*/ 0 h 6386667"/>
              <a:gd name="connsiteX1" fmla="*/ 6025322 w 6386668"/>
              <a:gd name="connsiteY1" fmla="*/ 361346 h 6386667"/>
              <a:gd name="connsiteX2" fmla="*/ 6025322 w 6386668"/>
              <a:gd name="connsiteY2" fmla="*/ 2106081 h 6386667"/>
              <a:gd name="connsiteX3" fmla="*/ 2106081 w 6386668"/>
              <a:gd name="connsiteY3" fmla="*/ 6025321 h 6386667"/>
              <a:gd name="connsiteX4" fmla="*/ 361347 w 6386668"/>
              <a:gd name="connsiteY4" fmla="*/ 6025321 h 6386667"/>
              <a:gd name="connsiteX5" fmla="*/ 361347 w 6386668"/>
              <a:gd name="connsiteY5" fmla="*/ 4280586 h 6386667"/>
              <a:gd name="connsiteX6" fmla="*/ 4280587 w 6386668"/>
              <a:gd name="connsiteY6" fmla="*/ 361346 h 6386667"/>
              <a:gd name="connsiteX7" fmla="*/ 5152954 w 6386668"/>
              <a:gd name="connsiteY7" fmla="*/ 0 h 6386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86668" h="6386667">
                <a:moveTo>
                  <a:pt x="5152954" y="0"/>
                </a:moveTo>
                <a:cubicBezTo>
                  <a:pt x="5468688" y="0"/>
                  <a:pt x="5784423" y="120449"/>
                  <a:pt x="6025322" y="361346"/>
                </a:cubicBezTo>
                <a:cubicBezTo>
                  <a:pt x="6507117" y="843141"/>
                  <a:pt x="6507117" y="1624286"/>
                  <a:pt x="6025322" y="2106081"/>
                </a:cubicBezTo>
                <a:lnTo>
                  <a:pt x="2106081" y="6025321"/>
                </a:lnTo>
                <a:cubicBezTo>
                  <a:pt x="1624287" y="6507116"/>
                  <a:pt x="843142" y="6507116"/>
                  <a:pt x="361347" y="6025321"/>
                </a:cubicBezTo>
                <a:cubicBezTo>
                  <a:pt x="-120448" y="5543526"/>
                  <a:pt x="-120448" y="4762381"/>
                  <a:pt x="361347" y="4280586"/>
                </a:cubicBezTo>
                <a:lnTo>
                  <a:pt x="4280587" y="361346"/>
                </a:lnTo>
                <a:cubicBezTo>
                  <a:pt x="4521485" y="120448"/>
                  <a:pt x="4837218" y="0"/>
                  <a:pt x="5152954" y="0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id-ID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indent="0">
              <a:buNone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66177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D3594D2-EAC0-4205-AD9F-96A6B9F413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91886"/>
            <a:ext cx="6589486" cy="6464209"/>
          </a:xfrm>
          <a:custGeom>
            <a:avLst/>
            <a:gdLst>
              <a:gd name="connsiteX0" fmla="*/ 0 w 5378829"/>
              <a:gd name="connsiteY0" fmla="*/ 0 h 5378810"/>
              <a:gd name="connsiteX1" fmla="*/ 5378829 w 5378829"/>
              <a:gd name="connsiteY1" fmla="*/ 5378810 h 5378810"/>
              <a:gd name="connsiteX2" fmla="*/ 0 w 5378829"/>
              <a:gd name="connsiteY2" fmla="*/ 5378810 h 53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78829" h="5378810">
                <a:moveTo>
                  <a:pt x="0" y="0"/>
                </a:moveTo>
                <a:cubicBezTo>
                  <a:pt x="2970650" y="0"/>
                  <a:pt x="5378829" y="2408182"/>
                  <a:pt x="5378829" y="5378810"/>
                </a:cubicBezTo>
                <a:lnTo>
                  <a:pt x="0" y="53788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lang="en-ID" sz="1800"/>
            </a:lvl1pPr>
          </a:lstStyle>
          <a:p>
            <a:pPr marL="0" lvl="0" indent="0">
              <a:buNone/>
            </a:pP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9903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4370A9D6-8A6B-4140-A0F7-8BE10C2F39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112429" y="5554650"/>
            <a:ext cx="1939170" cy="1939170"/>
          </a:xfrm>
          <a:custGeom>
            <a:avLst/>
            <a:gdLst>
              <a:gd name="connsiteX0" fmla="*/ 555683 w 1111366"/>
              <a:gd name="connsiteY0" fmla="*/ 0 h 1111366"/>
              <a:gd name="connsiteX1" fmla="*/ 1111366 w 1111366"/>
              <a:gd name="connsiteY1" fmla="*/ 555683 h 1111366"/>
              <a:gd name="connsiteX2" fmla="*/ 555683 w 1111366"/>
              <a:gd name="connsiteY2" fmla="*/ 1111366 h 1111366"/>
              <a:gd name="connsiteX3" fmla="*/ 0 w 1111366"/>
              <a:gd name="connsiteY3" fmla="*/ 555683 h 1111366"/>
              <a:gd name="connsiteX4" fmla="*/ 555683 w 1111366"/>
              <a:gd name="connsiteY4" fmla="*/ 0 h 11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366" h="1111366">
                <a:moveTo>
                  <a:pt x="555683" y="0"/>
                </a:moveTo>
                <a:cubicBezTo>
                  <a:pt x="862578" y="0"/>
                  <a:pt x="1111366" y="248788"/>
                  <a:pt x="1111366" y="555683"/>
                </a:cubicBezTo>
                <a:cubicBezTo>
                  <a:pt x="1111366" y="862578"/>
                  <a:pt x="862578" y="1111366"/>
                  <a:pt x="555683" y="1111366"/>
                </a:cubicBezTo>
                <a:cubicBezTo>
                  <a:pt x="248788" y="1111366"/>
                  <a:pt x="0" y="862578"/>
                  <a:pt x="0" y="555683"/>
                </a:cubicBezTo>
                <a:cubicBezTo>
                  <a:pt x="0" y="248788"/>
                  <a:pt x="248788" y="0"/>
                  <a:pt x="5556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8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3">
            <a:extLst>
              <a:ext uri="{FF2B5EF4-FFF2-40B4-BE49-F238E27FC236}">
                <a16:creationId xmlns:a16="http://schemas.microsoft.com/office/drawing/2014/main" id="{128710B9-4569-4112-8627-98B6AE2AB2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2021" y="5254370"/>
            <a:ext cx="1271016" cy="1271016"/>
          </a:xfrm>
          <a:custGeom>
            <a:avLst/>
            <a:gdLst>
              <a:gd name="connsiteX0" fmla="*/ 555683 w 1111366"/>
              <a:gd name="connsiteY0" fmla="*/ 0 h 1111366"/>
              <a:gd name="connsiteX1" fmla="*/ 1111366 w 1111366"/>
              <a:gd name="connsiteY1" fmla="*/ 555683 h 1111366"/>
              <a:gd name="connsiteX2" fmla="*/ 555683 w 1111366"/>
              <a:gd name="connsiteY2" fmla="*/ 1111366 h 1111366"/>
              <a:gd name="connsiteX3" fmla="*/ 0 w 1111366"/>
              <a:gd name="connsiteY3" fmla="*/ 555683 h 1111366"/>
              <a:gd name="connsiteX4" fmla="*/ 555683 w 1111366"/>
              <a:gd name="connsiteY4" fmla="*/ 0 h 1111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1366" h="1111366">
                <a:moveTo>
                  <a:pt x="555683" y="0"/>
                </a:moveTo>
                <a:cubicBezTo>
                  <a:pt x="862578" y="0"/>
                  <a:pt x="1111366" y="248788"/>
                  <a:pt x="1111366" y="555683"/>
                </a:cubicBezTo>
                <a:cubicBezTo>
                  <a:pt x="1111366" y="862578"/>
                  <a:pt x="862578" y="1111366"/>
                  <a:pt x="555683" y="1111366"/>
                </a:cubicBezTo>
                <a:cubicBezTo>
                  <a:pt x="248788" y="1111366"/>
                  <a:pt x="0" y="862578"/>
                  <a:pt x="0" y="555683"/>
                </a:cubicBezTo>
                <a:cubicBezTo>
                  <a:pt x="0" y="248788"/>
                  <a:pt x="248788" y="0"/>
                  <a:pt x="55568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8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DD962516-380C-4E76-939A-51CD47A5C36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242367" y="-330919"/>
            <a:ext cx="1936866" cy="1936866"/>
          </a:xfrm>
          <a:custGeom>
            <a:avLst/>
            <a:gdLst>
              <a:gd name="connsiteX0" fmla="*/ 968433 w 1936866"/>
              <a:gd name="connsiteY0" fmla="*/ 0 h 1936866"/>
              <a:gd name="connsiteX1" fmla="*/ 1936866 w 1936866"/>
              <a:gd name="connsiteY1" fmla="*/ 968433 h 1936866"/>
              <a:gd name="connsiteX2" fmla="*/ 968433 w 1936866"/>
              <a:gd name="connsiteY2" fmla="*/ 1936866 h 1936866"/>
              <a:gd name="connsiteX3" fmla="*/ 0 w 1936866"/>
              <a:gd name="connsiteY3" fmla="*/ 968433 h 1936866"/>
              <a:gd name="connsiteX4" fmla="*/ 968433 w 1936866"/>
              <a:gd name="connsiteY4" fmla="*/ 0 h 193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36866" h="1936866">
                <a:moveTo>
                  <a:pt x="968433" y="0"/>
                </a:moveTo>
                <a:cubicBezTo>
                  <a:pt x="1503284" y="0"/>
                  <a:pt x="1936866" y="433582"/>
                  <a:pt x="1936866" y="968433"/>
                </a:cubicBezTo>
                <a:cubicBezTo>
                  <a:pt x="1936866" y="1503284"/>
                  <a:pt x="1503284" y="1936866"/>
                  <a:pt x="968433" y="1936866"/>
                </a:cubicBezTo>
                <a:cubicBezTo>
                  <a:pt x="433582" y="1936866"/>
                  <a:pt x="0" y="1503284"/>
                  <a:pt x="0" y="968433"/>
                </a:cubicBezTo>
                <a:cubicBezTo>
                  <a:pt x="0" y="433582"/>
                  <a:pt x="433582" y="0"/>
                  <a:pt x="96843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8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6D3219AD-7AC7-4DA8-85A4-933829F7C1C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53300" y="1896252"/>
            <a:ext cx="3447934" cy="3447934"/>
          </a:xfrm>
          <a:custGeom>
            <a:avLst/>
            <a:gdLst>
              <a:gd name="connsiteX0" fmla="*/ 1723967 w 3447934"/>
              <a:gd name="connsiteY0" fmla="*/ 0 h 3447934"/>
              <a:gd name="connsiteX1" fmla="*/ 3447934 w 3447934"/>
              <a:gd name="connsiteY1" fmla="*/ 1723967 h 3447934"/>
              <a:gd name="connsiteX2" fmla="*/ 1723967 w 3447934"/>
              <a:gd name="connsiteY2" fmla="*/ 3447934 h 3447934"/>
              <a:gd name="connsiteX3" fmla="*/ 0 w 3447934"/>
              <a:gd name="connsiteY3" fmla="*/ 1723967 h 3447934"/>
              <a:gd name="connsiteX4" fmla="*/ 1723967 w 3447934"/>
              <a:gd name="connsiteY4" fmla="*/ 0 h 3447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7934" h="3447934">
                <a:moveTo>
                  <a:pt x="1723967" y="0"/>
                </a:moveTo>
                <a:cubicBezTo>
                  <a:pt x="2676088" y="0"/>
                  <a:pt x="3447934" y="771846"/>
                  <a:pt x="3447934" y="1723967"/>
                </a:cubicBezTo>
                <a:cubicBezTo>
                  <a:pt x="3447934" y="2676088"/>
                  <a:pt x="2676088" y="3447934"/>
                  <a:pt x="1723967" y="3447934"/>
                </a:cubicBezTo>
                <a:cubicBezTo>
                  <a:pt x="771846" y="3447934"/>
                  <a:pt x="0" y="2676088"/>
                  <a:pt x="0" y="1723967"/>
                </a:cubicBezTo>
                <a:cubicBezTo>
                  <a:pt x="0" y="771846"/>
                  <a:pt x="771846" y="0"/>
                  <a:pt x="172396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400" kern="1200" dirty="0">
                <a:solidFill>
                  <a:schemeClr val="bg1">
                    <a:lumMod val="8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58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6CA8531E-9C52-44F0-8270-D68E6EA6F9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01995" y="1170730"/>
            <a:ext cx="2840480" cy="4953000"/>
          </a:xfrm>
          <a:prstGeom prst="roundRect">
            <a:avLst>
              <a:gd name="adj" fmla="val 5545"/>
            </a:avLst>
          </a:prstGeom>
          <a:solidFill>
            <a:schemeClr val="bg1">
              <a:lumMod val="95000"/>
              <a:alpha val="60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en-ID"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61192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C3471DCD-C20D-4552-AC7A-5B878DD05E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085" y="2559759"/>
            <a:ext cx="3485296" cy="173847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uli Extra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1394F84-FC5B-4B82-B2B3-472AFB096D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37032" y="685799"/>
            <a:ext cx="3485296" cy="173847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uli Extra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82EAE5F0-ED2D-4DBA-B411-B5ECCF3EEED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937032" y="2559760"/>
            <a:ext cx="3485296" cy="173847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uli Extra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B226A759-A296-48A6-9128-D7D253C4AA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6085" y="4406510"/>
            <a:ext cx="3485296" cy="173847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uli Extra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744CCA08-D7EF-4027-8C65-0353CC9724C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353352" y="4406510"/>
            <a:ext cx="3485296" cy="173847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uli Extra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95828AC-E7CC-4D08-8A8B-9F369554752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37032" y="4406510"/>
            <a:ext cx="3485296" cy="173847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uli Extra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302BD14A-17EF-482F-BE5E-B6826D0017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69672" y="713011"/>
            <a:ext cx="3485296" cy="173847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uli ExtraLight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A3252A5-B6A8-472F-A255-BCDAB87731A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3352" y="713012"/>
            <a:ext cx="3485296" cy="1738477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uli ExtraLight" pitchFamily="2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357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78FB6F-63DE-4B9D-B16D-9EF14464217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16464" y="800100"/>
            <a:ext cx="4924372" cy="5257800"/>
          </a:xfrm>
          <a:prstGeom prst="roundRect">
            <a:avLst>
              <a:gd name="adj" fmla="val 6354"/>
            </a:avLst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800" kern="1200" dirty="0">
                <a:solidFill>
                  <a:schemeClr val="bg1">
                    <a:lumMod val="7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64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685C127-27E4-41F7-94F4-9256B79542C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53311" y="836579"/>
            <a:ext cx="4325993" cy="4701983"/>
          </a:xfrm>
          <a:prstGeom prst="roundRect">
            <a:avLst>
              <a:gd name="adj" fmla="val 8950"/>
            </a:avLst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anchor="ctr">
            <a:noAutofit/>
          </a:bodyPr>
          <a:lstStyle>
            <a:lvl1pPr>
              <a:defRPr lang="en-ID" sz="2800"/>
            </a:lvl1pPr>
          </a:lstStyle>
          <a:p>
            <a:pPr lvl="0" algn="ctr"/>
            <a:endParaRPr lang="en-ID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17F480-AC08-4440-809F-5BC24C6FF1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17045" y="4071971"/>
            <a:ext cx="1678955" cy="1949449"/>
          </a:xfrm>
          <a:prstGeom prst="roundRect">
            <a:avLst/>
          </a:prstGeom>
          <a:solidFill>
            <a:schemeClr val="bg1">
              <a:lumMod val="95000"/>
              <a:alpha val="30000"/>
            </a:schemeClr>
          </a:solidFill>
        </p:spPr>
        <p:txBody>
          <a:bodyPr wrap="square" anchor="ctr">
            <a:noAutofit/>
          </a:bodyPr>
          <a:lstStyle>
            <a:lvl1pPr>
              <a:defRPr lang="en-ID" dirty="0"/>
            </a:lvl1pPr>
          </a:lstStyle>
          <a:p>
            <a:pPr lvl="0" algn="ctr"/>
            <a:r>
              <a:rPr lang="en-US" dirty="0"/>
              <a:t>V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586556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A542C7A2-90BE-47CA-AA2C-9F21119117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84800" cy="6858000"/>
          </a:xfrm>
          <a:prstGeom prst="rect">
            <a:avLst/>
          </a:prstGeom>
          <a:solidFill>
            <a:schemeClr val="bg1">
              <a:lumMod val="95000"/>
              <a:alpha val="46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624756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5F70946-C461-4565-BFE6-9BD6E9F49A4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224815" y="2188323"/>
            <a:ext cx="3008981" cy="3008981"/>
          </a:xfrm>
          <a:custGeom>
            <a:avLst/>
            <a:gdLst>
              <a:gd name="connsiteX0" fmla="*/ 1504491 w 3008981"/>
              <a:gd name="connsiteY0" fmla="*/ 0 h 3008981"/>
              <a:gd name="connsiteX1" fmla="*/ 3008981 w 3008981"/>
              <a:gd name="connsiteY1" fmla="*/ 1504491 h 3008981"/>
              <a:gd name="connsiteX2" fmla="*/ 1504491 w 3008981"/>
              <a:gd name="connsiteY2" fmla="*/ 3008981 h 3008981"/>
              <a:gd name="connsiteX3" fmla="*/ 0 w 3008981"/>
              <a:gd name="connsiteY3" fmla="*/ 1504491 h 3008981"/>
              <a:gd name="connsiteX4" fmla="*/ 1504491 w 3008981"/>
              <a:gd name="connsiteY4" fmla="*/ 0 h 300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8981" h="3008981">
                <a:moveTo>
                  <a:pt x="1504491" y="0"/>
                </a:moveTo>
                <a:cubicBezTo>
                  <a:pt x="2335397" y="0"/>
                  <a:pt x="3008981" y="673584"/>
                  <a:pt x="3008981" y="1504491"/>
                </a:cubicBezTo>
                <a:cubicBezTo>
                  <a:pt x="3008981" y="2335397"/>
                  <a:pt x="2335397" y="3008981"/>
                  <a:pt x="1504491" y="3008981"/>
                </a:cubicBezTo>
                <a:cubicBezTo>
                  <a:pt x="673584" y="3008981"/>
                  <a:pt x="0" y="2335397"/>
                  <a:pt x="0" y="1504491"/>
                </a:cubicBezTo>
                <a:cubicBezTo>
                  <a:pt x="0" y="673584"/>
                  <a:pt x="673584" y="0"/>
                  <a:pt x="1504491" y="0"/>
                </a:cubicBezTo>
                <a:close/>
              </a:path>
            </a:pathLst>
          </a:custGeom>
          <a:solidFill>
            <a:schemeClr val="bg1">
              <a:lumMod val="75000"/>
              <a:alpha val="10000"/>
            </a:schemeClr>
          </a:solidFill>
          <a:effectLst/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indent="0">
              <a:buNone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  <a:p>
            <a:pPr marL="0" marR="0" lvl="0" indent="0" fontAlgn="auto">
              <a:spcAft>
                <a:spcPts val="0"/>
              </a:spcAft>
              <a:buClrTx/>
              <a:buSzTx/>
              <a:buNone/>
              <a:tabLst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2750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496F1D-3F2A-4C22-91F0-B342B84A1F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66528" y="2097088"/>
            <a:ext cx="2259349" cy="3889828"/>
          </a:xfrm>
          <a:custGeom>
            <a:avLst/>
            <a:gdLst>
              <a:gd name="connsiteX0" fmla="*/ 0 w 2259349"/>
              <a:gd name="connsiteY0" fmla="*/ 0 h 3889828"/>
              <a:gd name="connsiteX1" fmla="*/ 1888805 w 2259349"/>
              <a:gd name="connsiteY1" fmla="*/ 0 h 3889828"/>
              <a:gd name="connsiteX2" fmla="*/ 2251822 w 2259349"/>
              <a:gd name="connsiteY2" fmla="*/ 295868 h 3889828"/>
              <a:gd name="connsiteX3" fmla="*/ 2259349 w 2259349"/>
              <a:gd name="connsiteY3" fmla="*/ 370535 h 3889828"/>
              <a:gd name="connsiteX4" fmla="*/ 2259349 w 2259349"/>
              <a:gd name="connsiteY4" fmla="*/ 3519293 h 3889828"/>
              <a:gd name="connsiteX5" fmla="*/ 2251822 w 2259349"/>
              <a:gd name="connsiteY5" fmla="*/ 3593961 h 3889828"/>
              <a:gd name="connsiteX6" fmla="*/ 1888805 w 2259349"/>
              <a:gd name="connsiteY6" fmla="*/ 3889828 h 3889828"/>
              <a:gd name="connsiteX7" fmla="*/ 0 w 2259349"/>
              <a:gd name="connsiteY7" fmla="*/ 3889828 h 3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9349" h="3889828">
                <a:moveTo>
                  <a:pt x="0" y="0"/>
                </a:moveTo>
                <a:lnTo>
                  <a:pt x="1888805" y="0"/>
                </a:lnTo>
                <a:cubicBezTo>
                  <a:pt x="2067871" y="0"/>
                  <a:pt x="2217270" y="127017"/>
                  <a:pt x="2251822" y="295868"/>
                </a:cubicBezTo>
                <a:lnTo>
                  <a:pt x="2259349" y="370535"/>
                </a:lnTo>
                <a:lnTo>
                  <a:pt x="2259349" y="3519293"/>
                </a:lnTo>
                <a:lnTo>
                  <a:pt x="2251822" y="3593961"/>
                </a:lnTo>
                <a:cubicBezTo>
                  <a:pt x="2217270" y="3762812"/>
                  <a:pt x="2067871" y="3889828"/>
                  <a:pt x="1888805" y="3889828"/>
                </a:cubicBezTo>
                <a:lnTo>
                  <a:pt x="0" y="38898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7748C3E-AEE9-49E0-9307-F62D79099E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95959" y="2097088"/>
            <a:ext cx="2259349" cy="3889828"/>
          </a:xfrm>
          <a:custGeom>
            <a:avLst/>
            <a:gdLst>
              <a:gd name="connsiteX0" fmla="*/ 0 w 2259349"/>
              <a:gd name="connsiteY0" fmla="*/ 0 h 3889828"/>
              <a:gd name="connsiteX1" fmla="*/ 1888805 w 2259349"/>
              <a:gd name="connsiteY1" fmla="*/ 0 h 3889828"/>
              <a:gd name="connsiteX2" fmla="*/ 2251822 w 2259349"/>
              <a:gd name="connsiteY2" fmla="*/ 295868 h 3889828"/>
              <a:gd name="connsiteX3" fmla="*/ 2259349 w 2259349"/>
              <a:gd name="connsiteY3" fmla="*/ 370535 h 3889828"/>
              <a:gd name="connsiteX4" fmla="*/ 2259349 w 2259349"/>
              <a:gd name="connsiteY4" fmla="*/ 3519293 h 3889828"/>
              <a:gd name="connsiteX5" fmla="*/ 2251822 w 2259349"/>
              <a:gd name="connsiteY5" fmla="*/ 3593961 h 3889828"/>
              <a:gd name="connsiteX6" fmla="*/ 1888805 w 2259349"/>
              <a:gd name="connsiteY6" fmla="*/ 3889828 h 3889828"/>
              <a:gd name="connsiteX7" fmla="*/ 0 w 2259349"/>
              <a:gd name="connsiteY7" fmla="*/ 3889828 h 3889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59349" h="3889828">
                <a:moveTo>
                  <a:pt x="0" y="0"/>
                </a:moveTo>
                <a:lnTo>
                  <a:pt x="1888805" y="0"/>
                </a:lnTo>
                <a:cubicBezTo>
                  <a:pt x="2067871" y="0"/>
                  <a:pt x="2217270" y="127017"/>
                  <a:pt x="2251822" y="295868"/>
                </a:cubicBezTo>
                <a:lnTo>
                  <a:pt x="2259349" y="370535"/>
                </a:lnTo>
                <a:lnTo>
                  <a:pt x="2259349" y="3519293"/>
                </a:lnTo>
                <a:lnTo>
                  <a:pt x="2251822" y="3593961"/>
                </a:lnTo>
                <a:cubicBezTo>
                  <a:pt x="2217270" y="3762812"/>
                  <a:pt x="2067871" y="3889828"/>
                  <a:pt x="1888805" y="3889828"/>
                </a:cubicBezTo>
                <a:lnTo>
                  <a:pt x="0" y="388982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53045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7593DA05-FCF3-4918-954E-B4297CFB15B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29252" y="2254145"/>
            <a:ext cx="1468806" cy="1478566"/>
          </a:xfrm>
          <a:prstGeom prst="roundRect">
            <a:avLst>
              <a:gd name="adj" fmla="val 13356"/>
            </a:avLst>
          </a:prstGeom>
          <a:solidFill>
            <a:schemeClr val="bg1">
              <a:lumMod val="95000"/>
              <a:alpha val="60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Drag and drop image here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3E8C67F5-1BF8-49E6-83F9-4B28B3C4CC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13670" y="2254145"/>
            <a:ext cx="1468806" cy="1478566"/>
          </a:xfrm>
          <a:prstGeom prst="roundRect">
            <a:avLst>
              <a:gd name="adj" fmla="val 13356"/>
            </a:avLst>
          </a:prstGeom>
          <a:solidFill>
            <a:schemeClr val="bg1">
              <a:lumMod val="95000"/>
              <a:alpha val="60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Drag and drop image here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E1A02134-8395-475B-A752-35AB0BA4EFF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98088" y="2254145"/>
            <a:ext cx="1468806" cy="1478566"/>
          </a:xfrm>
          <a:prstGeom prst="roundRect">
            <a:avLst>
              <a:gd name="adj" fmla="val 13356"/>
            </a:avLst>
          </a:prstGeom>
          <a:solidFill>
            <a:schemeClr val="bg1">
              <a:lumMod val="95000"/>
              <a:alpha val="60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Drag and drop image here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8B3487D-1675-47D4-8A55-C6AD0F41CFB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29252" y="4355087"/>
            <a:ext cx="1468806" cy="1478566"/>
          </a:xfrm>
          <a:prstGeom prst="roundRect">
            <a:avLst>
              <a:gd name="adj" fmla="val 13356"/>
            </a:avLst>
          </a:prstGeom>
          <a:solidFill>
            <a:schemeClr val="bg1">
              <a:lumMod val="95000"/>
              <a:alpha val="60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Drag and drop image here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704D9A85-D835-4883-9863-4C360A1902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13670" y="4355087"/>
            <a:ext cx="1468806" cy="1478566"/>
          </a:xfrm>
          <a:prstGeom prst="roundRect">
            <a:avLst>
              <a:gd name="adj" fmla="val 13356"/>
            </a:avLst>
          </a:prstGeom>
          <a:solidFill>
            <a:schemeClr val="bg1">
              <a:lumMod val="95000"/>
              <a:alpha val="60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Drag and drop image here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1C0857D2-7760-4C8D-80F3-A8A79CAAC23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8088" y="4355087"/>
            <a:ext cx="1468806" cy="1478566"/>
          </a:xfrm>
          <a:prstGeom prst="roundRect">
            <a:avLst>
              <a:gd name="adj" fmla="val 13356"/>
            </a:avLst>
          </a:prstGeom>
          <a:solidFill>
            <a:schemeClr val="bg1">
              <a:lumMod val="95000"/>
              <a:alpha val="60000"/>
            </a:schemeClr>
          </a:solidFill>
          <a:effectLst/>
        </p:spPr>
        <p:txBody>
          <a:bodyPr wrap="square">
            <a:noAutofit/>
          </a:bodyPr>
          <a:lstStyle>
            <a:lvl1pPr>
              <a:defRPr lang="en-US" sz="1600" dirty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/>
              <a:t>Drag and drop image here</a:t>
            </a:r>
          </a:p>
        </p:txBody>
      </p:sp>
    </p:spTree>
    <p:extLst>
      <p:ext uri="{BB962C8B-B14F-4D97-AF65-F5344CB8AC3E}">
        <p14:creationId xmlns:p14="http://schemas.microsoft.com/office/powerpoint/2010/main" val="280049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92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858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accent3">
            <a:alpha val="7554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730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chemeClr val="accent6">
            <a:alpha val="766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608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4445A1DD-F749-4264-920E-84E356EE560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8893" y="3730218"/>
            <a:ext cx="4027499" cy="4027499"/>
          </a:xfrm>
          <a:custGeom>
            <a:avLst/>
            <a:gdLst>
              <a:gd name="connsiteX0" fmla="*/ 1583845 w 3167690"/>
              <a:gd name="connsiteY0" fmla="*/ 0 h 3167690"/>
              <a:gd name="connsiteX1" fmla="*/ 3167690 w 3167690"/>
              <a:gd name="connsiteY1" fmla="*/ 1583845 h 3167690"/>
              <a:gd name="connsiteX2" fmla="*/ 1583845 w 3167690"/>
              <a:gd name="connsiteY2" fmla="*/ 3167690 h 3167690"/>
              <a:gd name="connsiteX3" fmla="*/ 0 w 3167690"/>
              <a:gd name="connsiteY3" fmla="*/ 1583845 h 3167690"/>
              <a:gd name="connsiteX4" fmla="*/ 1583845 w 3167690"/>
              <a:gd name="connsiteY4" fmla="*/ 0 h 3167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7690" h="3167690">
                <a:moveTo>
                  <a:pt x="1583845" y="0"/>
                </a:moveTo>
                <a:cubicBezTo>
                  <a:pt x="2458578" y="0"/>
                  <a:pt x="3167690" y="709112"/>
                  <a:pt x="3167690" y="1583845"/>
                </a:cubicBezTo>
                <a:cubicBezTo>
                  <a:pt x="3167690" y="2458578"/>
                  <a:pt x="2458578" y="3167690"/>
                  <a:pt x="1583845" y="3167690"/>
                </a:cubicBezTo>
                <a:cubicBezTo>
                  <a:pt x="709112" y="3167690"/>
                  <a:pt x="0" y="2458578"/>
                  <a:pt x="0" y="1583845"/>
                </a:cubicBezTo>
                <a:cubicBezTo>
                  <a:pt x="0" y="709112"/>
                  <a:pt x="709112" y="0"/>
                  <a:pt x="158384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D91B7191-F5C5-472E-B6D9-59BE70A650C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16272" y="2832610"/>
            <a:ext cx="2112621" cy="2111991"/>
          </a:xfrm>
          <a:custGeom>
            <a:avLst/>
            <a:gdLst>
              <a:gd name="connsiteX0" fmla="*/ 896696 w 1814820"/>
              <a:gd name="connsiteY0" fmla="*/ 0 h 1814279"/>
              <a:gd name="connsiteX1" fmla="*/ 918124 w 1814820"/>
              <a:gd name="connsiteY1" fmla="*/ 0 h 1814279"/>
              <a:gd name="connsiteX2" fmla="*/ 1000188 w 1814820"/>
              <a:gd name="connsiteY2" fmla="*/ 4144 h 1814279"/>
              <a:gd name="connsiteX3" fmla="*/ 1814820 w 1814820"/>
              <a:gd name="connsiteY3" fmla="*/ 906869 h 1814279"/>
              <a:gd name="connsiteX4" fmla="*/ 907410 w 1814820"/>
              <a:gd name="connsiteY4" fmla="*/ 1814279 h 1814279"/>
              <a:gd name="connsiteX5" fmla="*/ 0 w 1814820"/>
              <a:gd name="connsiteY5" fmla="*/ 906869 h 1814279"/>
              <a:gd name="connsiteX6" fmla="*/ 814633 w 1814820"/>
              <a:gd name="connsiteY6" fmla="*/ 4144 h 181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14820" h="1814279">
                <a:moveTo>
                  <a:pt x="896696" y="0"/>
                </a:moveTo>
                <a:lnTo>
                  <a:pt x="918124" y="0"/>
                </a:lnTo>
                <a:lnTo>
                  <a:pt x="1000188" y="4144"/>
                </a:lnTo>
                <a:cubicBezTo>
                  <a:pt x="1457755" y="50612"/>
                  <a:pt x="1814820" y="437042"/>
                  <a:pt x="1814820" y="906869"/>
                </a:cubicBezTo>
                <a:cubicBezTo>
                  <a:pt x="1814820" y="1408018"/>
                  <a:pt x="1408559" y="1814279"/>
                  <a:pt x="907410" y="1814279"/>
                </a:cubicBezTo>
                <a:cubicBezTo>
                  <a:pt x="406261" y="1814279"/>
                  <a:pt x="0" y="1408018"/>
                  <a:pt x="0" y="906869"/>
                </a:cubicBezTo>
                <a:cubicBezTo>
                  <a:pt x="0" y="437042"/>
                  <a:pt x="357065" y="50612"/>
                  <a:pt x="814633" y="414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4758176E-517D-4FBA-8505-5C71301218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28894" y="903651"/>
            <a:ext cx="2716418" cy="2716418"/>
          </a:xfrm>
          <a:custGeom>
            <a:avLst/>
            <a:gdLst>
              <a:gd name="connsiteX0" fmla="*/ 1211595 w 2423190"/>
              <a:gd name="connsiteY0" fmla="*/ 0 h 2423190"/>
              <a:gd name="connsiteX1" fmla="*/ 2423190 w 2423190"/>
              <a:gd name="connsiteY1" fmla="*/ 1211595 h 2423190"/>
              <a:gd name="connsiteX2" fmla="*/ 1211595 w 2423190"/>
              <a:gd name="connsiteY2" fmla="*/ 2423190 h 2423190"/>
              <a:gd name="connsiteX3" fmla="*/ 0 w 2423190"/>
              <a:gd name="connsiteY3" fmla="*/ 1211595 h 2423190"/>
              <a:gd name="connsiteX4" fmla="*/ 1211595 w 2423190"/>
              <a:gd name="connsiteY4" fmla="*/ 0 h 242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90" h="2423190">
                <a:moveTo>
                  <a:pt x="1211595" y="0"/>
                </a:moveTo>
                <a:cubicBezTo>
                  <a:pt x="1880740" y="0"/>
                  <a:pt x="2423190" y="542450"/>
                  <a:pt x="2423190" y="1211595"/>
                </a:cubicBezTo>
                <a:cubicBezTo>
                  <a:pt x="2423190" y="1880740"/>
                  <a:pt x="1880740" y="2423190"/>
                  <a:pt x="1211595" y="2423190"/>
                </a:cubicBezTo>
                <a:cubicBezTo>
                  <a:pt x="542450" y="2423190"/>
                  <a:pt x="0" y="1880740"/>
                  <a:pt x="0" y="1211595"/>
                </a:cubicBezTo>
                <a:cubicBezTo>
                  <a:pt x="0" y="542450"/>
                  <a:pt x="542450" y="0"/>
                  <a:pt x="12115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360D746-1736-41B5-B14B-03D79349DF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9524" y="-598384"/>
            <a:ext cx="3009369" cy="3004070"/>
          </a:xfrm>
          <a:custGeom>
            <a:avLst/>
            <a:gdLst>
              <a:gd name="connsiteX0" fmla="*/ 1542034 w 3084068"/>
              <a:gd name="connsiteY0" fmla="*/ 0 h 3078637"/>
              <a:gd name="connsiteX1" fmla="*/ 3084068 w 3084068"/>
              <a:gd name="connsiteY1" fmla="*/ 1542034 h 3078637"/>
              <a:gd name="connsiteX2" fmla="*/ 1699698 w 3084068"/>
              <a:gd name="connsiteY2" fmla="*/ 3076107 h 3078637"/>
              <a:gd name="connsiteX3" fmla="*/ 1649588 w 3084068"/>
              <a:gd name="connsiteY3" fmla="*/ 3078637 h 3078637"/>
              <a:gd name="connsiteX4" fmla="*/ 1434480 w 3084068"/>
              <a:gd name="connsiteY4" fmla="*/ 3078637 h 3078637"/>
              <a:gd name="connsiteX5" fmla="*/ 1384370 w 3084068"/>
              <a:gd name="connsiteY5" fmla="*/ 3076107 h 3078637"/>
              <a:gd name="connsiteX6" fmla="*/ 0 w 3084068"/>
              <a:gd name="connsiteY6" fmla="*/ 1542034 h 3078637"/>
              <a:gd name="connsiteX7" fmla="*/ 1542034 w 3084068"/>
              <a:gd name="connsiteY7" fmla="*/ 0 h 3078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4068" h="3078637">
                <a:moveTo>
                  <a:pt x="1542034" y="0"/>
                </a:moveTo>
                <a:cubicBezTo>
                  <a:pt x="2393676" y="0"/>
                  <a:pt x="3084068" y="690392"/>
                  <a:pt x="3084068" y="1542034"/>
                </a:cubicBezTo>
                <a:cubicBezTo>
                  <a:pt x="3084068" y="2340448"/>
                  <a:pt x="2477278" y="2997139"/>
                  <a:pt x="1699698" y="3076107"/>
                </a:cubicBezTo>
                <a:lnTo>
                  <a:pt x="1649588" y="3078637"/>
                </a:lnTo>
                <a:lnTo>
                  <a:pt x="1434480" y="3078637"/>
                </a:lnTo>
                <a:lnTo>
                  <a:pt x="1384370" y="3076107"/>
                </a:lnTo>
                <a:cubicBezTo>
                  <a:pt x="606790" y="2997139"/>
                  <a:pt x="0" y="2340448"/>
                  <a:pt x="0" y="1542034"/>
                </a:cubicBezTo>
                <a:cubicBezTo>
                  <a:pt x="0" y="690392"/>
                  <a:pt x="690392" y="0"/>
                  <a:pt x="154203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4259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895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  <p:sldLayoutId id="2147483651" r:id="rId5"/>
    <p:sldLayoutId id="2147483670" r:id="rId6"/>
    <p:sldLayoutId id="2147483671" r:id="rId7"/>
    <p:sldLayoutId id="2147483672" r:id="rId8"/>
    <p:sldLayoutId id="2147483669" r:id="rId9"/>
    <p:sldLayoutId id="2147483664" r:id="rId10"/>
    <p:sldLayoutId id="2147483652" r:id="rId11"/>
    <p:sldLayoutId id="2147483661" r:id="rId12"/>
    <p:sldLayoutId id="2147483653" r:id="rId13"/>
    <p:sldLayoutId id="2147483654" r:id="rId14"/>
    <p:sldLayoutId id="2147483662" r:id="rId15"/>
    <p:sldLayoutId id="2147483655" r:id="rId16"/>
    <p:sldLayoutId id="2147483656" r:id="rId17"/>
    <p:sldLayoutId id="2147483657" r:id="rId18"/>
    <p:sldLayoutId id="2147483663" r:id="rId19"/>
    <p:sldLayoutId id="2147483666" r:id="rId20"/>
    <p:sldLayoutId id="2147483667" r:id="rId21"/>
    <p:sldLayoutId id="2147483668" r:id="rId22"/>
    <p:sldLayoutId id="2147483665" r:id="rId23"/>
    <p:sldLayoutId id="2147483658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hands holding each other&#10;&#10;Description automatically generated">
            <a:extLst>
              <a:ext uri="{FF2B5EF4-FFF2-40B4-BE49-F238E27FC236}">
                <a16:creationId xmlns:a16="http://schemas.microsoft.com/office/drawing/2014/main" id="{4D5234FB-A756-685E-EB36-FBCA79EE0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97" y="443959"/>
            <a:ext cx="2918177" cy="29181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9A6D9F-BF7A-3AC9-F179-AD3141EB96CA}"/>
              </a:ext>
            </a:extLst>
          </p:cNvPr>
          <p:cNvSpPr txBox="1"/>
          <p:nvPr/>
        </p:nvSpPr>
        <p:spPr>
          <a:xfrm>
            <a:off x="262581" y="268982"/>
            <a:ext cx="878256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500" b="1" dirty="0">
                <a:solidFill>
                  <a:srgbClr val="005B01"/>
                </a:solidFill>
                <a:latin typeface="+mj-lt"/>
              </a:rPr>
              <a:t>Virtual Meetings</a:t>
            </a:r>
            <a:r>
              <a:rPr lang="en-US" sz="6500" b="1" spc="-300" dirty="0">
                <a:solidFill>
                  <a:srgbClr val="005B01"/>
                </a:solidFill>
                <a:latin typeface="+mj-lt"/>
              </a:rPr>
              <a:t>, Generation Gaps,</a:t>
            </a:r>
            <a:br>
              <a:rPr lang="en-US" sz="6500" b="1" spc="-300" dirty="0">
                <a:solidFill>
                  <a:srgbClr val="005B01"/>
                </a:solidFill>
                <a:latin typeface="+mj-lt"/>
              </a:rPr>
            </a:br>
            <a:r>
              <a:rPr lang="en-US" sz="6500" b="1" spc="-300" dirty="0">
                <a:solidFill>
                  <a:srgbClr val="005B01"/>
                </a:solidFill>
                <a:latin typeface="+mj-lt"/>
              </a:rPr>
              <a:t>and Technology</a:t>
            </a:r>
            <a:endParaRPr lang="en-US" sz="6500" b="1" i="1" spc="-300" dirty="0">
              <a:solidFill>
                <a:srgbClr val="005B01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0F1BC2-6C76-5B7A-9BA0-69D96F702D49}"/>
              </a:ext>
            </a:extLst>
          </p:cNvPr>
          <p:cNvSpPr txBox="1"/>
          <p:nvPr/>
        </p:nvSpPr>
        <p:spPr>
          <a:xfrm>
            <a:off x="3899198" y="3726696"/>
            <a:ext cx="818868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rgbClr val="005B01"/>
                </a:solidFill>
              </a:rPr>
              <a:t>Our </a:t>
            </a:r>
            <a:r>
              <a:rPr lang="en-US" sz="6000" b="1" i="1" dirty="0">
                <a:solidFill>
                  <a:schemeClr val="accent6"/>
                </a:solidFill>
              </a:rPr>
              <a:t>Principles</a:t>
            </a:r>
            <a:r>
              <a:rPr lang="en-US" sz="6000" b="1" i="1" dirty="0">
                <a:solidFill>
                  <a:srgbClr val="005B01"/>
                </a:solidFill>
              </a:rPr>
              <a:t> Don’t Change but Our </a:t>
            </a:r>
            <a:r>
              <a:rPr lang="en-US" sz="6000" b="1" i="1" dirty="0">
                <a:solidFill>
                  <a:schemeClr val="accent6"/>
                </a:solidFill>
              </a:rPr>
              <a:t>Practices</a:t>
            </a:r>
            <a:r>
              <a:rPr lang="en-US" sz="6000" b="1" i="1" dirty="0">
                <a:solidFill>
                  <a:srgbClr val="005B01"/>
                </a:solidFill>
              </a:rPr>
              <a:t> Do</a:t>
            </a:r>
          </a:p>
        </p:txBody>
      </p:sp>
    </p:spTree>
    <p:extLst>
      <p:ext uri="{BB962C8B-B14F-4D97-AF65-F5344CB8AC3E}">
        <p14:creationId xmlns:p14="http://schemas.microsoft.com/office/powerpoint/2010/main" val="141906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96F68F-91A3-3FAB-F7D9-583B4711C3E9}"/>
              </a:ext>
            </a:extLst>
          </p:cNvPr>
          <p:cNvSpPr txBox="1"/>
          <p:nvPr/>
        </p:nvSpPr>
        <p:spPr>
          <a:xfrm>
            <a:off x="4285129" y="958740"/>
            <a:ext cx="7548283" cy="4940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00"/>
              </a:lnSpc>
              <a:spcBef>
                <a:spcPts val="3000"/>
              </a:spcBef>
            </a:pPr>
            <a:r>
              <a:rPr lang="en-US" sz="6000" b="1" dirty="0">
                <a:solidFill>
                  <a:schemeClr val="bg1"/>
                </a:solidFill>
                <a:latin typeface="Arial Black" panose="020B0604020202020204" pitchFamily="34" charset="0"/>
                <a:ea typeface="Roboto" panose="02000000000000000000" pitchFamily="2" charset="0"/>
                <a:cs typeface="Arial Black" panose="020B0604020202020204" pitchFamily="34" charset="0"/>
              </a:rPr>
              <a:t>What was an interesting idea you heard today that you want to take home with you?</a:t>
            </a:r>
          </a:p>
        </p:txBody>
      </p:sp>
      <p:pic>
        <p:nvPicPr>
          <p:cNvPr id="3" name="Picture 2" descr="A group of hands holding each other&#10;&#10;Description automatically generated">
            <a:extLst>
              <a:ext uri="{FF2B5EF4-FFF2-40B4-BE49-F238E27FC236}">
                <a16:creationId xmlns:a16="http://schemas.microsoft.com/office/drawing/2014/main" id="{FA86B788-4589-6A25-564D-AFDAF6CD7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37" y="1864658"/>
            <a:ext cx="2647121" cy="264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3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4D54B98-BBAA-312A-36D3-6408849484B7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3">
              <a:lumMod val="75000"/>
              <a:alpha val="8705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BCC9592-ECF8-45AC-3849-44D5730E6485}"/>
              </a:ext>
            </a:extLst>
          </p:cNvPr>
          <p:cNvSpPr txBox="1"/>
          <p:nvPr/>
        </p:nvSpPr>
        <p:spPr>
          <a:xfrm>
            <a:off x="466237" y="302359"/>
            <a:ext cx="11259525" cy="613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00"/>
              </a:lnSpc>
              <a:spcBef>
                <a:spcPts val="3000"/>
              </a:spcBef>
            </a:pPr>
            <a:r>
              <a:rPr lang="en-US" sz="6000" b="1" dirty="0">
                <a:solidFill>
                  <a:schemeClr val="bg1"/>
                </a:solidFill>
                <a:latin typeface="Arial Black" panose="020B0604020202020204" pitchFamily="34" charset="0"/>
                <a:ea typeface="Roboto" panose="02000000000000000000" pitchFamily="2" charset="0"/>
                <a:cs typeface="Arial Black" panose="020B0604020202020204" pitchFamily="34" charset="0"/>
              </a:rPr>
              <a:t>What are some “bottom line” universals of NA recovery? </a:t>
            </a:r>
          </a:p>
          <a:p>
            <a:pPr>
              <a:lnSpc>
                <a:spcPts val="6300"/>
              </a:lnSpc>
              <a:spcBef>
                <a:spcPts val="3000"/>
              </a:spcBef>
            </a:pPr>
            <a:r>
              <a:rPr lang="en-US" sz="6000" b="1" dirty="0">
                <a:solidFill>
                  <a:schemeClr val="accent4"/>
                </a:solidFill>
                <a:latin typeface="Arial Black" panose="020B0604020202020204" pitchFamily="34" charset="0"/>
                <a:ea typeface="Roboto" panose="02000000000000000000" pitchFamily="2" charset="0"/>
                <a:cs typeface="Arial Black" panose="020B0604020202020204" pitchFamily="34" charset="0"/>
              </a:rPr>
              <a:t>How do we change the way we do things without losing connection to those principles?</a:t>
            </a:r>
          </a:p>
        </p:txBody>
      </p:sp>
    </p:spTree>
    <p:extLst>
      <p:ext uri="{BB962C8B-B14F-4D97-AF65-F5344CB8AC3E}">
        <p14:creationId xmlns:p14="http://schemas.microsoft.com/office/powerpoint/2010/main" val="893054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hool of fish swimming in the ocean&#10;&#10;Description automatically generated">
            <a:extLst>
              <a:ext uri="{FF2B5EF4-FFF2-40B4-BE49-F238E27FC236}">
                <a16:creationId xmlns:a16="http://schemas.microsoft.com/office/drawing/2014/main" id="{C02C6075-8C57-2B63-24C3-100A8A57A7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0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E683E0-CF0A-E0B1-1937-77715E6AA969}"/>
              </a:ext>
            </a:extLst>
          </p:cNvPr>
          <p:cNvSpPr txBox="1"/>
          <p:nvPr/>
        </p:nvSpPr>
        <p:spPr>
          <a:xfrm>
            <a:off x="1992889" y="1701787"/>
            <a:ext cx="6562714" cy="1708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300"/>
              </a:lnSpc>
              <a:spcBef>
                <a:spcPts val="3000"/>
              </a:spcBef>
            </a:pPr>
            <a:r>
              <a:rPr lang="en-US" sz="6000" b="1" dirty="0">
                <a:solidFill>
                  <a:srgbClr val="005B01"/>
                </a:solidFill>
                <a:latin typeface="Arial Black" panose="020B0604020202020204" pitchFamily="34" charset="0"/>
                <a:ea typeface="Roboto" panose="02000000000000000000" pitchFamily="2" charset="0"/>
                <a:cs typeface="Arial Black" panose="020B0604020202020204" pitchFamily="34" charset="0"/>
              </a:rPr>
              <a:t>Thank you for attending!</a:t>
            </a:r>
          </a:p>
        </p:txBody>
      </p:sp>
      <p:pic>
        <p:nvPicPr>
          <p:cNvPr id="4" name="Picture 3" descr="A logo with a lightning bolt&#10;&#10;Description automatically generated">
            <a:extLst>
              <a:ext uri="{FF2B5EF4-FFF2-40B4-BE49-F238E27FC236}">
                <a16:creationId xmlns:a16="http://schemas.microsoft.com/office/drawing/2014/main" id="{FCB2F983-C844-2747-F69F-F83A64822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32" y="4513109"/>
            <a:ext cx="2904896" cy="216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39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4E3540-8B71-AE1F-1208-FA403CF7708D}"/>
              </a:ext>
            </a:extLst>
          </p:cNvPr>
          <p:cNvSpPr/>
          <p:nvPr/>
        </p:nvSpPr>
        <p:spPr>
          <a:xfrm>
            <a:off x="0" y="0"/>
            <a:ext cx="1898737" cy="6858000"/>
          </a:xfrm>
          <a:prstGeom prst="rect">
            <a:avLst/>
          </a:prstGeom>
          <a:gradFill>
            <a:gsLst>
              <a:gs pos="0">
                <a:srgbClr val="005B01">
                  <a:alpha val="0"/>
                </a:srgbClr>
              </a:gs>
              <a:gs pos="100000">
                <a:srgbClr val="005B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B5B512-2AD2-24DB-6F0A-11B376B7A47B}"/>
              </a:ext>
            </a:extLst>
          </p:cNvPr>
          <p:cNvSpPr/>
          <p:nvPr/>
        </p:nvSpPr>
        <p:spPr>
          <a:xfrm flipH="1">
            <a:off x="10293263" y="0"/>
            <a:ext cx="1898737" cy="6858000"/>
          </a:xfrm>
          <a:prstGeom prst="rect">
            <a:avLst/>
          </a:prstGeom>
          <a:gradFill>
            <a:gsLst>
              <a:gs pos="0">
                <a:srgbClr val="005B01">
                  <a:alpha val="0"/>
                </a:srgbClr>
              </a:gs>
              <a:gs pos="100000">
                <a:srgbClr val="005B0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collage of hands and people&#10;&#10;Description automatically generated">
            <a:extLst>
              <a:ext uri="{FF2B5EF4-FFF2-40B4-BE49-F238E27FC236}">
                <a16:creationId xmlns:a16="http://schemas.microsoft.com/office/drawing/2014/main" id="{EA36E312-8D73-F5E6-C7F5-D42F4D5655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370" y="101255"/>
            <a:ext cx="8067260" cy="665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84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hool of fish swimming in the ocean&#10;&#10;Description automatically generated">
            <a:extLst>
              <a:ext uri="{FF2B5EF4-FFF2-40B4-BE49-F238E27FC236}">
                <a16:creationId xmlns:a16="http://schemas.microsoft.com/office/drawing/2014/main" id="{70B0EE93-12A6-1B98-8934-6BD87605BF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8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hool of fish in the ocean&#10;&#10;Description automatically generated">
            <a:extLst>
              <a:ext uri="{FF2B5EF4-FFF2-40B4-BE49-F238E27FC236}">
                <a16:creationId xmlns:a16="http://schemas.microsoft.com/office/drawing/2014/main" id="{FDA5EF6A-A5FD-15F2-4032-36693D8C96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2"/>
          <a:stretch/>
        </p:blipFill>
        <p:spPr>
          <a:xfrm>
            <a:off x="0" y="-1"/>
            <a:ext cx="1218023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152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3">
            <a:extLst>
              <a:ext uri="{FF2B5EF4-FFF2-40B4-BE49-F238E27FC236}">
                <a16:creationId xmlns:a16="http://schemas.microsoft.com/office/drawing/2014/main" id="{FF9ACCD6-4BE4-5398-2292-B7AFB59D7471}"/>
              </a:ext>
            </a:extLst>
          </p:cNvPr>
          <p:cNvSpPr/>
          <p:nvPr/>
        </p:nvSpPr>
        <p:spPr>
          <a:xfrm>
            <a:off x="1137739" y="2650656"/>
            <a:ext cx="3732164" cy="109260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D" dirty="0"/>
          </a:p>
        </p:txBody>
      </p:sp>
      <p:sp>
        <p:nvSpPr>
          <p:cNvPr id="17" name="Rectangle: Rounded Corners 3">
            <a:extLst>
              <a:ext uri="{FF2B5EF4-FFF2-40B4-BE49-F238E27FC236}">
                <a16:creationId xmlns:a16="http://schemas.microsoft.com/office/drawing/2014/main" id="{98BAE328-D679-2526-555C-B40FB1762938}"/>
              </a:ext>
            </a:extLst>
          </p:cNvPr>
          <p:cNvSpPr/>
          <p:nvPr/>
        </p:nvSpPr>
        <p:spPr>
          <a:xfrm>
            <a:off x="1895492" y="4139400"/>
            <a:ext cx="3732164" cy="109260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D"/>
          </a:p>
        </p:txBody>
      </p:sp>
      <p:sp>
        <p:nvSpPr>
          <p:cNvPr id="18" name="Rectangle: Rounded Corners 3">
            <a:extLst>
              <a:ext uri="{FF2B5EF4-FFF2-40B4-BE49-F238E27FC236}">
                <a16:creationId xmlns:a16="http://schemas.microsoft.com/office/drawing/2014/main" id="{56F6E68E-2D51-3050-2C92-836B0C2E9D36}"/>
              </a:ext>
            </a:extLst>
          </p:cNvPr>
          <p:cNvSpPr/>
          <p:nvPr/>
        </p:nvSpPr>
        <p:spPr>
          <a:xfrm>
            <a:off x="2491840" y="5648844"/>
            <a:ext cx="3732164" cy="109260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FC0B26-6237-B730-EF49-089BEA4FC28B}"/>
              </a:ext>
            </a:extLst>
          </p:cNvPr>
          <p:cNvSpPr txBox="1"/>
          <p:nvPr/>
        </p:nvSpPr>
        <p:spPr>
          <a:xfrm>
            <a:off x="653521" y="30114"/>
            <a:ext cx="878256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300" b="1" dirty="0">
                <a:solidFill>
                  <a:schemeClr val="accent6"/>
                </a:solidFill>
                <a:latin typeface="+mj-lt"/>
              </a:rPr>
              <a:t>Virtual Meetings</a:t>
            </a:r>
            <a:endParaRPr lang="en-US" sz="6300" b="1" i="1" spc="-300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34CF4B-1D04-4CBE-94CB-64658DB21AC7}"/>
              </a:ext>
            </a:extLst>
          </p:cNvPr>
          <p:cNvSpPr txBox="1"/>
          <p:nvPr/>
        </p:nvSpPr>
        <p:spPr>
          <a:xfrm>
            <a:off x="5971628" y="4366399"/>
            <a:ext cx="6605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accent6"/>
                </a:solidFill>
              </a:rPr>
              <a:t>Virtual.na.org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A5C4F-6FF8-5E25-2F88-69D989FBD902}"/>
              </a:ext>
            </a:extLst>
          </p:cNvPr>
          <p:cNvSpPr txBox="1"/>
          <p:nvPr/>
        </p:nvSpPr>
        <p:spPr>
          <a:xfrm>
            <a:off x="1137738" y="2751146"/>
            <a:ext cx="3708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1,249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CB41FC-6492-390D-B0C8-94C124CAAA23}"/>
              </a:ext>
            </a:extLst>
          </p:cNvPr>
          <p:cNvSpPr txBox="1"/>
          <p:nvPr/>
        </p:nvSpPr>
        <p:spPr>
          <a:xfrm>
            <a:off x="1989602" y="4276388"/>
            <a:ext cx="36380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7,265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8C04AF-25DB-9A7D-4A54-C7FCC37F0ECD}"/>
              </a:ext>
            </a:extLst>
          </p:cNvPr>
          <p:cNvSpPr txBox="1"/>
          <p:nvPr/>
        </p:nvSpPr>
        <p:spPr>
          <a:xfrm>
            <a:off x="6587173" y="5849823"/>
            <a:ext cx="6605177" cy="891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accent6"/>
                </a:solidFill>
              </a:rPr>
              <a:t>Total worldwide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C159D1-7333-6BC4-09A3-90F7D2BD61F2}"/>
              </a:ext>
            </a:extLst>
          </p:cNvPr>
          <p:cNvSpPr txBox="1"/>
          <p:nvPr/>
        </p:nvSpPr>
        <p:spPr>
          <a:xfrm>
            <a:off x="2491840" y="5749333"/>
            <a:ext cx="3732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??????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2575C1F-FFDA-F8C5-C109-45CC5CFA6786}"/>
              </a:ext>
            </a:extLst>
          </p:cNvPr>
          <p:cNvSpPr/>
          <p:nvPr/>
        </p:nvSpPr>
        <p:spPr>
          <a:xfrm>
            <a:off x="714805" y="1190828"/>
            <a:ext cx="3708910" cy="1092607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>
            <a:outerShdw blurRad="317500" dist="190500" dir="5400000" algn="t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CA03F5-D55D-4EE6-727F-F3EFEA34C9F4}"/>
              </a:ext>
            </a:extLst>
          </p:cNvPr>
          <p:cNvSpPr txBox="1"/>
          <p:nvPr/>
        </p:nvSpPr>
        <p:spPr>
          <a:xfrm>
            <a:off x="4730875" y="1136941"/>
            <a:ext cx="66051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chemeClr val="accent6"/>
                </a:solidFill>
              </a:rPr>
              <a:t>Virtual meetings reported to WSC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9874E1D-8F26-3201-0504-4C6ED26D70C1}"/>
              </a:ext>
            </a:extLst>
          </p:cNvPr>
          <p:cNvSpPr txBox="1"/>
          <p:nvPr/>
        </p:nvSpPr>
        <p:spPr>
          <a:xfrm>
            <a:off x="748927" y="1275258"/>
            <a:ext cx="3674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5,621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2E38B1-05CA-F5CC-55D6-7789AAC6D594}"/>
              </a:ext>
            </a:extLst>
          </p:cNvPr>
          <p:cNvSpPr txBox="1"/>
          <p:nvPr/>
        </p:nvSpPr>
        <p:spPr>
          <a:xfrm>
            <a:off x="5229015" y="2582713"/>
            <a:ext cx="6605177" cy="1349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60"/>
              </a:lnSpc>
            </a:pPr>
            <a:r>
              <a:rPr lang="en-US" sz="4800" dirty="0">
                <a:solidFill>
                  <a:schemeClr val="accent6"/>
                </a:solidFill>
              </a:rPr>
              <a:t>Hybrid meetings reported to WSC</a:t>
            </a:r>
          </a:p>
        </p:txBody>
      </p:sp>
    </p:spTree>
    <p:extLst>
      <p:ext uri="{BB962C8B-B14F-4D97-AF65-F5344CB8AC3E}">
        <p14:creationId xmlns:p14="http://schemas.microsoft.com/office/powerpoint/2010/main" val="429391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61A4A2-81E2-650C-1913-63C0FC682A7B}"/>
              </a:ext>
            </a:extLst>
          </p:cNvPr>
          <p:cNvSpPr txBox="1"/>
          <p:nvPr/>
        </p:nvSpPr>
        <p:spPr>
          <a:xfrm rot="20970251">
            <a:off x="602978" y="2091839"/>
            <a:ext cx="6096000" cy="267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25000" dirty="0">
                <a:solidFill>
                  <a:srgbClr val="005B01"/>
                </a:solidFill>
                <a:effectLst/>
                <a:latin typeface="+mj-lt"/>
                <a:ea typeface="Arial Unicode MS" panose="020B0604020202020204" pitchFamily="34" charset="-128"/>
              </a:rPr>
              <a:t>OK</a:t>
            </a:r>
          </a:p>
          <a:p>
            <a:pPr algn="ctr">
              <a:lnSpc>
                <a:spcPts val="10000"/>
              </a:lnSpc>
            </a:pPr>
            <a:r>
              <a:rPr lang="en-US" sz="10000" dirty="0">
                <a:solidFill>
                  <a:srgbClr val="005B01"/>
                </a:solidFill>
                <a:effectLst/>
                <a:latin typeface="+mj-lt"/>
                <a:ea typeface="Arial Unicode MS" panose="020B0604020202020204" pitchFamily="34" charset="-128"/>
              </a:rPr>
              <a:t>Zoomer!</a:t>
            </a:r>
            <a:endParaRPr lang="en-US" sz="10000" dirty="0">
              <a:solidFill>
                <a:srgbClr val="005B01"/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07AADD3-7887-3EFC-82F3-FC84043CD4FF}"/>
              </a:ext>
            </a:extLst>
          </p:cNvPr>
          <p:cNvSpPr txBox="1"/>
          <p:nvPr/>
        </p:nvSpPr>
        <p:spPr>
          <a:xfrm rot="20970251">
            <a:off x="702366" y="1965943"/>
            <a:ext cx="6096000" cy="2674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0"/>
              </a:lnSpc>
            </a:pPr>
            <a:r>
              <a:rPr lang="en-US" sz="25000" dirty="0">
                <a:solidFill>
                  <a:schemeClr val="bg1"/>
                </a:solidFill>
                <a:effectLst/>
                <a:latin typeface="+mj-lt"/>
                <a:ea typeface="Arial Unicode MS" panose="020B0604020202020204" pitchFamily="34" charset="-128"/>
              </a:rPr>
              <a:t>OK</a:t>
            </a:r>
          </a:p>
          <a:p>
            <a:pPr algn="ctr">
              <a:lnSpc>
                <a:spcPts val="10000"/>
              </a:lnSpc>
            </a:pPr>
            <a:r>
              <a:rPr lang="en-US" sz="10000" dirty="0">
                <a:solidFill>
                  <a:schemeClr val="bg1"/>
                </a:solidFill>
                <a:effectLst/>
                <a:latin typeface="+mj-lt"/>
                <a:ea typeface="Arial Unicode MS" panose="020B0604020202020204" pitchFamily="34" charset="-128"/>
              </a:rPr>
              <a:t>Zoomer!</a:t>
            </a:r>
            <a:endParaRPr lang="en-US" sz="10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Picture 10" descr="A person with glasses&#10;&#10;Description automatically generated">
            <a:extLst>
              <a:ext uri="{FF2B5EF4-FFF2-40B4-BE49-F238E27FC236}">
                <a16:creationId xmlns:a16="http://schemas.microsoft.com/office/drawing/2014/main" id="{9256EAE2-F18B-C54B-54F2-F96DD3264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175" y="106017"/>
            <a:ext cx="5817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487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ue payphone with a cord&#10;&#10;Description automatically generated">
            <a:extLst>
              <a:ext uri="{FF2B5EF4-FFF2-40B4-BE49-F238E27FC236}">
                <a16:creationId xmlns:a16="http://schemas.microsoft.com/office/drawing/2014/main" id="{C5DE85E4-488C-978D-DDF3-7246ACD70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670"/>
                    </a14:imgEffect>
                    <a14:imgEffect>
                      <a14:saturation sat="2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95" y="260074"/>
            <a:ext cx="1828800" cy="4191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5BDACD-6EFB-A7D7-8A07-B5623AD20233}"/>
              </a:ext>
            </a:extLst>
          </p:cNvPr>
          <p:cNvSpPr txBox="1"/>
          <p:nvPr/>
        </p:nvSpPr>
        <p:spPr>
          <a:xfrm>
            <a:off x="419099" y="428178"/>
            <a:ext cx="6737075" cy="62863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ts val="688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400" dirty="0">
                <a:solidFill>
                  <a:schemeClr val="bg1"/>
                </a:solidFill>
                <a:effectLst/>
                <a:latin typeface="+mj-lt"/>
                <a:ea typeface="Arial Unicode MS" panose="020B0604020202020204" pitchFamily="34" charset="-128"/>
              </a:rPr>
              <a:t>What’s a </a:t>
            </a:r>
            <a:r>
              <a:rPr lang="en-US" sz="6400" dirty="0">
                <a:solidFill>
                  <a:srgbClr val="5865F2"/>
                </a:solidFill>
                <a:effectLst/>
                <a:latin typeface="+mj-lt"/>
                <a:ea typeface="Arial Unicode MS" panose="020B0604020202020204" pitchFamily="34" charset="-128"/>
              </a:rPr>
              <a:t>tool</a:t>
            </a:r>
            <a:r>
              <a:rPr lang="en-US" sz="6400" dirty="0">
                <a:solidFill>
                  <a:schemeClr val="bg1"/>
                </a:solidFill>
                <a:effectLst/>
                <a:latin typeface="+mj-lt"/>
                <a:ea typeface="Arial Unicode MS" panose="020B0604020202020204" pitchFamily="34" charset="-128"/>
              </a:rPr>
              <a:t> that’s either so </a:t>
            </a:r>
            <a:r>
              <a:rPr lang="en-US" sz="6400" dirty="0">
                <a:solidFill>
                  <a:srgbClr val="5865F2"/>
                </a:solidFill>
                <a:effectLst/>
                <a:latin typeface="+mj-lt"/>
                <a:ea typeface="Arial Unicode MS" panose="020B0604020202020204" pitchFamily="34" charset="-128"/>
              </a:rPr>
              <a:t>old</a:t>
            </a:r>
            <a:r>
              <a:rPr lang="en-US" sz="6400" dirty="0">
                <a:solidFill>
                  <a:schemeClr val="bg1"/>
                </a:solidFill>
                <a:effectLst/>
                <a:latin typeface="+mj-lt"/>
                <a:ea typeface="Arial Unicode MS" panose="020B0604020202020204" pitchFamily="34" charset="-128"/>
              </a:rPr>
              <a:t> or so </a:t>
            </a:r>
            <a:r>
              <a:rPr lang="en-US" sz="6400" dirty="0">
                <a:solidFill>
                  <a:srgbClr val="5865F2"/>
                </a:solidFill>
                <a:effectLst/>
                <a:latin typeface="+mj-lt"/>
                <a:ea typeface="Arial Unicode MS" panose="020B0604020202020204" pitchFamily="34" charset="-128"/>
              </a:rPr>
              <a:t>new</a:t>
            </a:r>
            <a:r>
              <a:rPr lang="en-US" sz="6400" dirty="0">
                <a:solidFill>
                  <a:schemeClr val="bg1"/>
                </a:solidFill>
                <a:effectLst/>
                <a:latin typeface="+mj-lt"/>
                <a:ea typeface="Arial Unicode MS" panose="020B0604020202020204" pitchFamily="34" charset="-128"/>
              </a:rPr>
              <a:t> that someone in the room won’t get it?</a:t>
            </a:r>
          </a:p>
        </p:txBody>
      </p:sp>
      <p:pic>
        <p:nvPicPr>
          <p:cNvPr id="6" name="Picture 5" descr="A red and white circle with black text&#10;&#10;Description automatically generated">
            <a:extLst>
              <a:ext uri="{FF2B5EF4-FFF2-40B4-BE49-F238E27FC236}">
                <a16:creationId xmlns:a16="http://schemas.microsoft.com/office/drawing/2014/main" id="{D7282674-D0C6-46A7-9C6C-7499FCE746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395" y="2813326"/>
            <a:ext cx="3771900" cy="3784600"/>
          </a:xfrm>
          <a:prstGeom prst="rect">
            <a:avLst/>
          </a:prstGeom>
        </p:spPr>
      </p:pic>
      <p:pic>
        <p:nvPicPr>
          <p:cNvPr id="12" name="Picture 11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7323DA1C-ACB9-7EBB-0936-4051CD75C5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26"/>
          <a:stretch/>
        </p:blipFill>
        <p:spPr>
          <a:xfrm>
            <a:off x="8091005" y="1020963"/>
            <a:ext cx="1733826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24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4F86740-16A8-47F4-8CFF-6660CBD72EEB}"/>
              </a:ext>
            </a:extLst>
          </p:cNvPr>
          <p:cNvSpPr txBox="1"/>
          <p:nvPr/>
        </p:nvSpPr>
        <p:spPr>
          <a:xfrm>
            <a:off x="680684" y="1300083"/>
            <a:ext cx="8701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dirty="0">
                <a:solidFill>
                  <a:schemeClr val="accent6"/>
                </a:solidFill>
                <a:latin typeface="Arial Black" panose="020B0604020202020204" pitchFamily="34" charset="0"/>
                <a:ea typeface="Roboto" panose="02000000000000000000" pitchFamily="2" charset="0"/>
                <a:cs typeface="Arial Black" panose="020B0604020202020204" pitchFamily="34" charset="0"/>
              </a:rPr>
              <a:t>How can we </a:t>
            </a:r>
            <a:r>
              <a:rPr lang="en-US" sz="6000" b="1" i="1" dirty="0">
                <a:solidFill>
                  <a:schemeClr val="accent3"/>
                </a:solidFill>
                <a:latin typeface="Arial Black" panose="020B0604020202020204" pitchFamily="34" charset="0"/>
                <a:ea typeface="Roboto" panose="02000000000000000000" pitchFamily="2" charset="0"/>
                <a:cs typeface="Arial Black" panose="020B0604020202020204" pitchFamily="34" charset="0"/>
              </a:rPr>
              <a:t>unify</a:t>
            </a:r>
            <a:r>
              <a:rPr lang="en-US" sz="6000" b="1" i="1" dirty="0">
                <a:solidFill>
                  <a:schemeClr val="accent6"/>
                </a:solidFill>
                <a:latin typeface="Arial Black" panose="020B0604020202020204" pitchFamily="34" charset="0"/>
                <a:ea typeface="Roboto" panose="02000000000000000000" pitchFamily="2" charset="0"/>
                <a:cs typeface="Arial Black" panose="020B0604020202020204" pitchFamily="34" charset="0"/>
              </a:rPr>
              <a:t> across generational and technological differences?</a:t>
            </a:r>
          </a:p>
        </p:txBody>
      </p:sp>
      <p:pic>
        <p:nvPicPr>
          <p:cNvPr id="9" name="Picture 8" descr="A group of hands holding each other&#10;&#10;Description automatically generated">
            <a:extLst>
              <a:ext uri="{FF2B5EF4-FFF2-40B4-BE49-F238E27FC236}">
                <a16:creationId xmlns:a16="http://schemas.microsoft.com/office/drawing/2014/main" id="{3934561A-FCD0-F9F8-A5A7-B9DA5B86A7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096" y="3097695"/>
            <a:ext cx="3664226" cy="366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23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28D2FF3-71E6-445D-AC56-8248DB871874}"/>
              </a:ext>
            </a:extLst>
          </p:cNvPr>
          <p:cNvSpPr txBox="1"/>
          <p:nvPr/>
        </p:nvSpPr>
        <p:spPr>
          <a:xfrm>
            <a:off x="330742" y="-93137"/>
            <a:ext cx="11861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1">
                    <a:lumMod val="75000"/>
                    <a:lumOff val="25000"/>
                    <a:alpha val="27000"/>
                  </a:schemeClr>
                </a:solidFill>
                <a:latin typeface="+mj-lt"/>
                <a:ea typeface="Roboto" panose="02000000000000000000" pitchFamily="2" charset="0"/>
              </a:rPr>
              <a:t>Small group discussion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F86740-16A8-47F4-8CFF-6660CBD72EEB}"/>
              </a:ext>
            </a:extLst>
          </p:cNvPr>
          <p:cNvSpPr txBox="1"/>
          <p:nvPr/>
        </p:nvSpPr>
        <p:spPr>
          <a:xfrm>
            <a:off x="702365" y="938660"/>
            <a:ext cx="11065565" cy="622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40"/>
              </a:lnSpc>
              <a:spcBef>
                <a:spcPts val="900"/>
              </a:spcBef>
            </a:pPr>
            <a:r>
              <a:rPr lang="en-US" sz="3400" b="1" dirty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Imagine it’s five years from now. Online groups are connected to the service structure, and online and in-person meetings are working together to provide services. </a:t>
            </a:r>
            <a:br>
              <a:rPr lang="en-US" sz="3400" b="1" dirty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US" sz="3400" b="1" dirty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did it take to get there? </a:t>
            </a:r>
          </a:p>
          <a:p>
            <a:pPr>
              <a:lnSpc>
                <a:spcPts val="3440"/>
              </a:lnSpc>
            </a:pPr>
            <a:endParaRPr lang="en-US" sz="2000" b="1" dirty="0">
              <a:solidFill>
                <a:schemeClr val="accent6"/>
              </a:solidFill>
              <a:latin typeface="Arial Black" panose="020B0604020202020204" pitchFamily="34" charset="0"/>
              <a:ea typeface="Roboto" panose="02000000000000000000" pitchFamily="2" charset="0"/>
              <a:cs typeface="Arial Black" panose="020B0604020202020204" pitchFamily="34" charset="0"/>
            </a:endParaRPr>
          </a:p>
          <a:p>
            <a:pPr>
              <a:lnSpc>
                <a:spcPts val="3440"/>
              </a:lnSpc>
              <a:spcBef>
                <a:spcPts val="600"/>
              </a:spcBef>
            </a:pPr>
            <a:r>
              <a:rPr lang="en-US" sz="3400" b="1" dirty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are some examples of NA’s generation gap that really annoy you? </a:t>
            </a:r>
          </a:p>
          <a:p>
            <a:pPr>
              <a:lnSpc>
                <a:spcPts val="3440"/>
              </a:lnSpc>
              <a:spcBef>
                <a:spcPts val="600"/>
              </a:spcBef>
            </a:pPr>
            <a:r>
              <a:rPr lang="en-US" sz="3400" b="1" dirty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What positive, concrete steps can we take as individuals, groups, or service bodies to bridge these gaps?</a:t>
            </a:r>
          </a:p>
          <a:p>
            <a:pPr>
              <a:lnSpc>
                <a:spcPts val="3440"/>
              </a:lnSpc>
              <a:spcBef>
                <a:spcPts val="600"/>
              </a:spcBef>
            </a:pPr>
            <a:r>
              <a:rPr lang="en-US" sz="3400" b="1" dirty="0">
                <a:solidFill>
                  <a:schemeClr val="accent6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How can we use our differences to better learn from each other and strengthen NA?</a:t>
            </a:r>
          </a:p>
        </p:txBody>
      </p:sp>
      <p:sp>
        <p:nvSpPr>
          <p:cNvPr id="9" name="Left Bracket 8">
            <a:extLst>
              <a:ext uri="{FF2B5EF4-FFF2-40B4-BE49-F238E27FC236}">
                <a16:creationId xmlns:a16="http://schemas.microsoft.com/office/drawing/2014/main" id="{948C9F31-F701-08E6-8AFA-F5326D93EEB4}"/>
              </a:ext>
            </a:extLst>
          </p:cNvPr>
          <p:cNvSpPr/>
          <p:nvPr/>
        </p:nvSpPr>
        <p:spPr>
          <a:xfrm>
            <a:off x="424070" y="938661"/>
            <a:ext cx="278295" cy="2162176"/>
          </a:xfrm>
          <a:prstGeom prst="leftBracket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864538F3-E764-8E49-8C20-2807E7124E86}"/>
              </a:ext>
            </a:extLst>
          </p:cNvPr>
          <p:cNvSpPr/>
          <p:nvPr/>
        </p:nvSpPr>
        <p:spPr>
          <a:xfrm>
            <a:off x="424070" y="3615267"/>
            <a:ext cx="278295" cy="3115733"/>
          </a:xfrm>
          <a:prstGeom prst="leftBracket">
            <a:avLst/>
          </a:pr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94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333"/>
      </a:accent1>
      <a:accent2>
        <a:srgbClr val="006400"/>
      </a:accent2>
      <a:accent3>
        <a:srgbClr val="70E000"/>
      </a:accent3>
      <a:accent4>
        <a:srgbClr val="CCFF33"/>
      </a:accent4>
      <a:accent5>
        <a:srgbClr val="FEA201"/>
      </a:accent5>
      <a:accent6>
        <a:srgbClr val="FF8401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1376</TotalTime>
  <Words>215</Words>
  <Application>Microsoft Office PowerPoint</Application>
  <PresentationFormat>Widescreen</PresentationFormat>
  <Paragraphs>27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Arial Unicode MS</vt:lpstr>
      <vt:lpstr>Muli ExtraLight</vt:lpstr>
      <vt:lpstr>Open Sans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 R I A N</dc:creator>
  <cp:lastModifiedBy>Daniel Crotinger</cp:lastModifiedBy>
  <cp:revision>152</cp:revision>
  <dcterms:created xsi:type="dcterms:W3CDTF">2024-02-01T00:49:17Z</dcterms:created>
  <dcterms:modified xsi:type="dcterms:W3CDTF">2024-10-23T14:30:01Z</dcterms:modified>
</cp:coreProperties>
</file>