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media/image8.jpg" ContentType="image/jpg"/>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113.jpg" ContentType="image/jpg"/>
  <Override PartName="/ppt/media/image115.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6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02" r:id="rId2"/>
    <p:sldMasterId id="2147483715" r:id="rId3"/>
    <p:sldMasterId id="2147483758" r:id="rId4"/>
    <p:sldMasterId id="2147483777" r:id="rId5"/>
    <p:sldMasterId id="2147483791" r:id="rId6"/>
    <p:sldMasterId id="2147483803" r:id="rId7"/>
    <p:sldMasterId id="2147483809" r:id="rId8"/>
    <p:sldMasterId id="2147483824" r:id="rId9"/>
    <p:sldMasterId id="2147483841" r:id="rId10"/>
    <p:sldMasterId id="2147483853" r:id="rId11"/>
    <p:sldMasterId id="2147483865" r:id="rId12"/>
  </p:sldMasterIdLst>
  <p:notesMasterIdLst>
    <p:notesMasterId r:id="rId147"/>
  </p:notesMasterIdLst>
  <p:handoutMasterIdLst>
    <p:handoutMasterId r:id="rId148"/>
  </p:handoutMasterIdLst>
  <p:sldIdLst>
    <p:sldId id="256" r:id="rId13"/>
    <p:sldId id="281" r:id="rId14"/>
    <p:sldId id="257" r:id="rId15"/>
    <p:sldId id="278" r:id="rId16"/>
    <p:sldId id="268" r:id="rId17"/>
    <p:sldId id="277" r:id="rId18"/>
    <p:sldId id="283" r:id="rId19"/>
    <p:sldId id="402" r:id="rId20"/>
    <p:sldId id="285" r:id="rId21"/>
    <p:sldId id="286" r:id="rId22"/>
    <p:sldId id="287" r:id="rId23"/>
    <p:sldId id="288" r:id="rId24"/>
    <p:sldId id="289" r:id="rId25"/>
    <p:sldId id="290" r:id="rId26"/>
    <p:sldId id="291" r:id="rId27"/>
    <p:sldId id="292" r:id="rId28"/>
    <p:sldId id="293" r:id="rId29"/>
    <p:sldId id="294" r:id="rId30"/>
    <p:sldId id="295" r:id="rId31"/>
    <p:sldId id="297" r:id="rId32"/>
    <p:sldId id="299" r:id="rId33"/>
    <p:sldId id="300" r:id="rId34"/>
    <p:sldId id="407" r:id="rId35"/>
    <p:sldId id="408" r:id="rId36"/>
    <p:sldId id="409" r:id="rId37"/>
    <p:sldId id="410" r:id="rId38"/>
    <p:sldId id="411" r:id="rId39"/>
    <p:sldId id="412" r:id="rId40"/>
    <p:sldId id="413" r:id="rId41"/>
    <p:sldId id="414" r:id="rId42"/>
    <p:sldId id="415" r:id="rId43"/>
    <p:sldId id="416" r:id="rId44"/>
    <p:sldId id="417" r:id="rId45"/>
    <p:sldId id="403" r:id="rId46"/>
    <p:sldId id="303" r:id="rId47"/>
    <p:sldId id="304" r:id="rId48"/>
    <p:sldId id="305" r:id="rId49"/>
    <p:sldId id="306" r:id="rId50"/>
    <p:sldId id="307" r:id="rId51"/>
    <p:sldId id="308" r:id="rId52"/>
    <p:sldId id="282" r:id="rId53"/>
    <p:sldId id="309" r:id="rId54"/>
    <p:sldId id="310" r:id="rId55"/>
    <p:sldId id="311" r:id="rId56"/>
    <p:sldId id="312" r:id="rId57"/>
    <p:sldId id="313" r:id="rId58"/>
    <p:sldId id="314" r:id="rId59"/>
    <p:sldId id="315" r:id="rId60"/>
    <p:sldId id="316" r:id="rId61"/>
    <p:sldId id="279" r:id="rId62"/>
    <p:sldId id="383" r:id="rId63"/>
    <p:sldId id="384" r:id="rId64"/>
    <p:sldId id="385" r:id="rId65"/>
    <p:sldId id="386" r:id="rId66"/>
    <p:sldId id="387" r:id="rId67"/>
    <p:sldId id="388" r:id="rId68"/>
    <p:sldId id="389" r:id="rId69"/>
    <p:sldId id="390" r:id="rId70"/>
    <p:sldId id="391" r:id="rId71"/>
    <p:sldId id="392" r:id="rId72"/>
    <p:sldId id="393" r:id="rId73"/>
    <p:sldId id="394" r:id="rId74"/>
    <p:sldId id="395" r:id="rId75"/>
    <p:sldId id="396" r:id="rId76"/>
    <p:sldId id="280" r:id="rId77"/>
    <p:sldId id="319" r:id="rId78"/>
    <p:sldId id="320" r:id="rId79"/>
    <p:sldId id="321" r:id="rId80"/>
    <p:sldId id="322" r:id="rId81"/>
    <p:sldId id="323" r:id="rId82"/>
    <p:sldId id="331" r:id="rId83"/>
    <p:sldId id="325" r:id="rId84"/>
    <p:sldId id="326" r:id="rId85"/>
    <p:sldId id="327" r:id="rId86"/>
    <p:sldId id="328" r:id="rId87"/>
    <p:sldId id="329" r:id="rId88"/>
    <p:sldId id="330" r:id="rId89"/>
    <p:sldId id="404" r:id="rId90"/>
    <p:sldId id="405" r:id="rId91"/>
    <p:sldId id="397" r:id="rId92"/>
    <p:sldId id="398" r:id="rId93"/>
    <p:sldId id="399" r:id="rId94"/>
    <p:sldId id="400" r:id="rId95"/>
    <p:sldId id="401" r:id="rId96"/>
    <p:sldId id="332" r:id="rId97"/>
    <p:sldId id="336" r:id="rId98"/>
    <p:sldId id="337" r:id="rId99"/>
    <p:sldId id="338" r:id="rId100"/>
    <p:sldId id="339" r:id="rId101"/>
    <p:sldId id="340" r:id="rId102"/>
    <p:sldId id="341" r:id="rId103"/>
    <p:sldId id="342" r:id="rId104"/>
    <p:sldId id="343" r:id="rId105"/>
    <p:sldId id="344" r:id="rId106"/>
    <p:sldId id="335" r:id="rId107"/>
    <p:sldId id="345" r:id="rId108"/>
    <p:sldId id="346" r:id="rId109"/>
    <p:sldId id="347" r:id="rId110"/>
    <p:sldId id="348" r:id="rId111"/>
    <p:sldId id="349" r:id="rId112"/>
    <p:sldId id="350" r:id="rId113"/>
    <p:sldId id="351" r:id="rId114"/>
    <p:sldId id="352" r:id="rId115"/>
    <p:sldId id="353" r:id="rId116"/>
    <p:sldId id="354" r:id="rId117"/>
    <p:sldId id="355" r:id="rId118"/>
    <p:sldId id="356" r:id="rId119"/>
    <p:sldId id="357" r:id="rId120"/>
    <p:sldId id="406" r:id="rId121"/>
    <p:sldId id="359" r:id="rId122"/>
    <p:sldId id="360" r:id="rId123"/>
    <p:sldId id="361" r:id="rId124"/>
    <p:sldId id="362" r:id="rId125"/>
    <p:sldId id="363" r:id="rId126"/>
    <p:sldId id="364" r:id="rId127"/>
    <p:sldId id="365" r:id="rId128"/>
    <p:sldId id="366" r:id="rId129"/>
    <p:sldId id="367" r:id="rId130"/>
    <p:sldId id="368" r:id="rId131"/>
    <p:sldId id="369" r:id="rId132"/>
    <p:sldId id="370" r:id="rId133"/>
    <p:sldId id="371" r:id="rId134"/>
    <p:sldId id="372" r:id="rId135"/>
    <p:sldId id="373" r:id="rId136"/>
    <p:sldId id="374" r:id="rId137"/>
    <p:sldId id="375" r:id="rId138"/>
    <p:sldId id="376" r:id="rId139"/>
    <p:sldId id="377" r:id="rId140"/>
    <p:sldId id="378" r:id="rId141"/>
    <p:sldId id="379" r:id="rId142"/>
    <p:sldId id="380" r:id="rId143"/>
    <p:sldId id="381" r:id="rId144"/>
    <p:sldId id="382" r:id="rId145"/>
    <p:sldId id="271" r:id="rId14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Uffner" initials="DU" lastIdx="1" clrIdx="1">
    <p:extLst>
      <p:ext uri="{19B8F6BF-5375-455C-9EA6-DF929625EA0E}">
        <p15:presenceInfo xmlns:p15="http://schemas.microsoft.com/office/powerpoint/2012/main" userId="0e96d52f299b93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E40"/>
    <a:srgbClr val="FF3300"/>
    <a:srgbClr val="FBBD0F"/>
    <a:srgbClr val="201C1A"/>
    <a:srgbClr val="65D7FF"/>
    <a:srgbClr val="CF71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35" autoAdjust="0"/>
    <p:restoredTop sz="96403" autoAdjust="0"/>
  </p:normalViewPr>
  <p:slideViewPr>
    <p:cSldViewPr snapToGrid="0" snapToObjects="1">
      <p:cViewPr varScale="1">
        <p:scale>
          <a:sx n="64" d="100"/>
          <a:sy n="64" d="100"/>
        </p:scale>
        <p:origin x="96" y="245"/>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commentAuthors" Target="commentAuthors.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slide" Target="slides/slide128.xml"/><Relationship Id="rId145" Type="http://schemas.openxmlformats.org/officeDocument/2006/relationships/slide" Target="slides/slide133.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handoutMaster" Target="handoutMasters/handoutMaster1.xml"/><Relationship Id="rId15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filesrv02\FSTEAM_AND_PROJECTSUPPORT\WB\Finance\Reference\Copy%20of%20Financial%20Data_2019%20(version%201).xlsb"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spPr>
            <a:solidFill>
              <a:schemeClr val="accent1"/>
            </a:solidFill>
            <a:ln>
              <a:noFill/>
            </a:ln>
            <a:effectLst/>
          </c:spPr>
          <c:trendline>
            <c:spPr>
              <a:ln w="19050" cap="rnd">
                <a:solidFill>
                  <a:schemeClr val="tx1"/>
                </a:solidFill>
                <a:prstDash val="solid"/>
              </a:ln>
              <a:effectLst/>
            </c:spPr>
            <c:trendlineType val="linear"/>
            <c:dispRSqr val="0"/>
            <c:dispEq val="0"/>
          </c:trendline>
          <c:cat>
            <c:numRef>
              <c:f>'Free Lit'!$A$13:$A$22</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'Free Lit'!$A$13:$A$22</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val>
          <c:extLst>
            <c:ext xmlns:c16="http://schemas.microsoft.com/office/drawing/2014/chart" uri="{C3380CC4-5D6E-409C-BE32-E72D297353CC}">
              <c16:uniqueId val="{00000000-C90A-4AED-97D7-84FEDC463C28}"/>
            </c:ext>
          </c:extLst>
        </c:ser>
        <c:ser>
          <c:idx val="1"/>
          <c:order val="1"/>
          <c:spPr>
            <a:solidFill>
              <a:srgbClr val="C00000"/>
            </a:solidFill>
            <a:ln w="25400">
              <a:noFill/>
            </a:ln>
            <a:effectLst/>
          </c:spPr>
          <c:cat>
            <c:numRef>
              <c:f>'Free Lit'!$A$13:$A$22</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'Free Lit'!$B$13:$B$22</c:f>
              <c:numCache>
                <c:formatCode>"$"#,##0_);[Red]\("$"#,##0\)</c:formatCode>
                <c:ptCount val="10"/>
                <c:pt idx="0">
                  <c:v>630710</c:v>
                </c:pt>
                <c:pt idx="1">
                  <c:v>489554</c:v>
                </c:pt>
                <c:pt idx="2">
                  <c:v>584189</c:v>
                </c:pt>
                <c:pt idx="3">
                  <c:v>461064</c:v>
                </c:pt>
                <c:pt idx="4">
                  <c:v>539919</c:v>
                </c:pt>
                <c:pt idx="5">
                  <c:v>464267</c:v>
                </c:pt>
                <c:pt idx="6">
                  <c:v>646448</c:v>
                </c:pt>
                <c:pt idx="7">
                  <c:v>378255</c:v>
                </c:pt>
                <c:pt idx="8">
                  <c:v>832315</c:v>
                </c:pt>
                <c:pt idx="9">
                  <c:v>579157</c:v>
                </c:pt>
              </c:numCache>
            </c:numRef>
          </c:val>
          <c:extLst>
            <c:ext xmlns:c16="http://schemas.microsoft.com/office/drawing/2014/chart" uri="{C3380CC4-5D6E-409C-BE32-E72D297353CC}">
              <c16:uniqueId val="{00000001-C90A-4AED-97D7-84FEDC463C28}"/>
            </c:ext>
          </c:extLst>
        </c:ser>
        <c:dLbls>
          <c:showLegendKey val="0"/>
          <c:showVal val="0"/>
          <c:showCatName val="0"/>
          <c:showSerName val="0"/>
          <c:showPercent val="0"/>
          <c:showBubbleSize val="0"/>
        </c:dLbls>
        <c:axId val="195431784"/>
        <c:axId val="195429432"/>
      </c:areaChart>
      <c:catAx>
        <c:axId val="1954317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95429432"/>
        <c:crosses val="autoZero"/>
        <c:auto val="1"/>
        <c:lblAlgn val="ctr"/>
        <c:lblOffset val="100"/>
        <c:noMultiLvlLbl val="0"/>
      </c:catAx>
      <c:valAx>
        <c:axId val="1954294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9543178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image" Target="../media/image86.jpg"/><Relationship Id="rId4" Type="http://schemas.openxmlformats.org/officeDocument/2006/relationships/image" Target="../media/image8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image" Target="../media/image86.jpg"/><Relationship Id="rId4" Type="http://schemas.openxmlformats.org/officeDocument/2006/relationships/image" Target="../media/image8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AB0279-2EED-4FE3-A01F-D1FF4B2776F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A436951-B977-4956-BA91-AF9524421760}">
      <dgm:prSet/>
      <dgm:spPr>
        <a:gradFill rotWithShape="0">
          <a:gsLst>
            <a:gs pos="14000">
              <a:srgbClr val="009900"/>
            </a:gs>
            <a:gs pos="52000">
              <a:srgbClr val="F3FFF8"/>
            </a:gs>
            <a:gs pos="0">
              <a:srgbClr val="009900"/>
            </a:gs>
          </a:gsLst>
          <a:lin ang="5400000" scaled="1"/>
        </a:gradFill>
        <a:ln w="31750">
          <a:solidFill>
            <a:schemeClr val="tx1"/>
          </a:solidFill>
        </a:ln>
      </dgm:spPr>
      <dgm:t>
        <a:bodyPr/>
        <a:lstStyle/>
        <a:p>
          <a:r>
            <a:rPr lang="ru-RU" b="1" dirty="0"/>
            <a:t>282 </a:t>
          </a:r>
          <a:r>
            <a:rPr lang="en-US" b="1" dirty="0"/>
            <a:t>towns</a:t>
          </a:r>
        </a:p>
      </dgm:t>
    </dgm:pt>
    <dgm:pt modelId="{8D929007-CD24-4A05-BB76-26735C7C3FBD}" type="parTrans" cxnId="{D63B379A-1FA7-44E0-9CF8-BE19F0C3F389}">
      <dgm:prSet/>
      <dgm:spPr/>
      <dgm:t>
        <a:bodyPr/>
        <a:lstStyle/>
        <a:p>
          <a:endParaRPr lang="en-US"/>
        </a:p>
      </dgm:t>
    </dgm:pt>
    <dgm:pt modelId="{712378D3-F3EE-4270-AB84-7213E2B8D0B6}" type="sibTrans" cxnId="{D63B379A-1FA7-44E0-9CF8-BE19F0C3F389}">
      <dgm:prSet/>
      <dgm:spPr/>
      <dgm:t>
        <a:bodyPr/>
        <a:lstStyle/>
        <a:p>
          <a:endParaRPr lang="en-US"/>
        </a:p>
      </dgm:t>
    </dgm:pt>
    <dgm:pt modelId="{8D909774-10FB-46B9-A80F-4BDD254E7DAF}">
      <dgm:prSet custT="1"/>
      <dgm:spPr>
        <a:gradFill rotWithShape="0">
          <a:gsLst>
            <a:gs pos="14000">
              <a:srgbClr val="009900"/>
            </a:gs>
            <a:gs pos="52000">
              <a:srgbClr val="F3FFF8"/>
            </a:gs>
            <a:gs pos="0">
              <a:srgbClr val="009900"/>
            </a:gs>
          </a:gsLst>
          <a:lin ang="5400000" scaled="1"/>
        </a:gradFill>
        <a:ln w="31750" cap="flat" cmpd="sng" algn="ctr">
          <a:solidFill>
            <a:srgbClr val="FFFFFF"/>
          </a:solidFill>
          <a:prstDash val="solid"/>
          <a:miter lim="800000"/>
        </a:ln>
        <a:effectLst/>
      </dgm:spPr>
      <dgm:t>
        <a:bodyPr spcFirstLastPara="0" vert="horz" wrap="square" lIns="178469" tIns="0" rIns="178469" bIns="0" numCol="1" spcCol="1270" anchor="ctr" anchorCtr="0"/>
        <a:lstStyle/>
        <a:p>
          <a:r>
            <a:rPr lang="en-US" sz="3100" b="1" kern="1200" dirty="0"/>
            <a:t>758 </a:t>
          </a:r>
          <a:r>
            <a:rPr lang="en-US" sz="3100" b="1" kern="1200" dirty="0">
              <a:solidFill>
                <a:srgbClr val="000000"/>
              </a:solidFill>
              <a:latin typeface="Source Sans Pro"/>
              <a:ea typeface="+mn-ea"/>
              <a:cs typeface="+mn-cs"/>
            </a:rPr>
            <a:t>groups</a:t>
          </a:r>
        </a:p>
      </dgm:t>
    </dgm:pt>
    <dgm:pt modelId="{BF13FAB4-2450-4BAC-B835-F1593A5B1798}" type="parTrans" cxnId="{329C865A-9599-43B4-99CA-FF27F70B53C1}">
      <dgm:prSet/>
      <dgm:spPr/>
      <dgm:t>
        <a:bodyPr/>
        <a:lstStyle/>
        <a:p>
          <a:endParaRPr lang="en-US"/>
        </a:p>
      </dgm:t>
    </dgm:pt>
    <dgm:pt modelId="{CE6A2436-7560-40C3-80EA-2E8DA39AF2EF}" type="sibTrans" cxnId="{329C865A-9599-43B4-99CA-FF27F70B53C1}">
      <dgm:prSet/>
      <dgm:spPr/>
      <dgm:t>
        <a:bodyPr/>
        <a:lstStyle/>
        <a:p>
          <a:endParaRPr lang="en-US"/>
        </a:p>
      </dgm:t>
    </dgm:pt>
    <dgm:pt modelId="{40BB460B-825B-4502-A9EA-7D7D06C11EBB}">
      <dgm:prSet custT="1"/>
      <dgm:spPr>
        <a:gradFill rotWithShape="0">
          <a:gsLst>
            <a:gs pos="14000">
              <a:srgbClr val="009900"/>
            </a:gs>
            <a:gs pos="52000">
              <a:srgbClr val="F3FFF8"/>
            </a:gs>
            <a:gs pos="0">
              <a:srgbClr val="009900"/>
            </a:gs>
          </a:gsLst>
          <a:lin ang="5400000" scaled="1"/>
        </a:gradFill>
        <a:ln w="31750" cap="flat" cmpd="sng" algn="ctr">
          <a:solidFill>
            <a:srgbClr val="FFFFFF"/>
          </a:solidFill>
          <a:prstDash val="solid"/>
          <a:miter lim="800000"/>
        </a:ln>
        <a:effectLst/>
      </dgm:spPr>
      <dgm:t>
        <a:bodyPr spcFirstLastPara="0" vert="horz" wrap="square" lIns="178469" tIns="0" rIns="178469" bIns="0" numCol="1" spcCol="1270" anchor="ctr" anchorCtr="0"/>
        <a:lstStyle/>
        <a:p>
          <a:pPr marL="0" lvl="0" indent="0" algn="l" defTabSz="1377950">
            <a:lnSpc>
              <a:spcPct val="90000"/>
            </a:lnSpc>
            <a:spcBef>
              <a:spcPct val="0"/>
            </a:spcBef>
            <a:spcAft>
              <a:spcPct val="35000"/>
            </a:spcAft>
            <a:buNone/>
          </a:pPr>
          <a:r>
            <a:rPr lang="en-US" sz="3100" b="1" kern="1200" dirty="0">
              <a:solidFill>
                <a:srgbClr val="000000"/>
              </a:solidFill>
              <a:latin typeface="Source Sans Pro"/>
              <a:ea typeface="+mn-ea"/>
              <a:cs typeface="+mn-cs"/>
            </a:rPr>
            <a:t>2631 meetings every week</a:t>
          </a:r>
        </a:p>
      </dgm:t>
    </dgm:pt>
    <dgm:pt modelId="{387439F8-A13A-4722-9F01-FB82A7AE0EBE}" type="parTrans" cxnId="{47C16A56-9EA5-440E-B814-CE58591EC098}">
      <dgm:prSet/>
      <dgm:spPr/>
      <dgm:t>
        <a:bodyPr/>
        <a:lstStyle/>
        <a:p>
          <a:endParaRPr lang="en-US"/>
        </a:p>
      </dgm:t>
    </dgm:pt>
    <dgm:pt modelId="{F6865A25-DCAB-4782-B412-77EABAD12234}" type="sibTrans" cxnId="{47C16A56-9EA5-440E-B814-CE58591EC098}">
      <dgm:prSet/>
      <dgm:spPr/>
      <dgm:t>
        <a:bodyPr/>
        <a:lstStyle/>
        <a:p>
          <a:endParaRPr lang="en-US"/>
        </a:p>
      </dgm:t>
    </dgm:pt>
    <dgm:pt modelId="{9CA2352A-FB25-497B-A0CC-83B6ACAA9D27}" type="pres">
      <dgm:prSet presAssocID="{4BAB0279-2EED-4FE3-A01F-D1FF4B2776F3}" presName="linear" presStyleCnt="0">
        <dgm:presLayoutVars>
          <dgm:dir/>
          <dgm:animLvl val="lvl"/>
          <dgm:resizeHandles val="exact"/>
        </dgm:presLayoutVars>
      </dgm:prSet>
      <dgm:spPr/>
      <dgm:t>
        <a:bodyPr/>
        <a:lstStyle/>
        <a:p>
          <a:endParaRPr lang="en-US"/>
        </a:p>
      </dgm:t>
    </dgm:pt>
    <dgm:pt modelId="{F136DF6C-D968-43E4-931E-3D83463A1BD1}" type="pres">
      <dgm:prSet presAssocID="{EA436951-B977-4956-BA91-AF9524421760}" presName="parentLin" presStyleCnt="0"/>
      <dgm:spPr/>
    </dgm:pt>
    <dgm:pt modelId="{6B36D482-7013-437C-93AC-216BD25F1B47}" type="pres">
      <dgm:prSet presAssocID="{EA436951-B977-4956-BA91-AF9524421760}" presName="parentLeftMargin" presStyleLbl="node1" presStyleIdx="0" presStyleCnt="3"/>
      <dgm:spPr/>
      <dgm:t>
        <a:bodyPr/>
        <a:lstStyle/>
        <a:p>
          <a:endParaRPr lang="en-US"/>
        </a:p>
      </dgm:t>
    </dgm:pt>
    <dgm:pt modelId="{56D8B2F8-A5E1-4DF2-9B86-7E2E894A30C0}" type="pres">
      <dgm:prSet presAssocID="{EA436951-B977-4956-BA91-AF9524421760}" presName="parentText" presStyleLbl="node1" presStyleIdx="0" presStyleCnt="3" custLinFactNeighborX="-3776" custLinFactNeighborY="3733">
        <dgm:presLayoutVars>
          <dgm:chMax val="0"/>
          <dgm:bulletEnabled val="1"/>
        </dgm:presLayoutVars>
      </dgm:prSet>
      <dgm:spPr/>
      <dgm:t>
        <a:bodyPr/>
        <a:lstStyle/>
        <a:p>
          <a:endParaRPr lang="en-US"/>
        </a:p>
      </dgm:t>
    </dgm:pt>
    <dgm:pt modelId="{68AC916D-D221-42A8-B7D7-F953623C7E1B}" type="pres">
      <dgm:prSet presAssocID="{EA436951-B977-4956-BA91-AF9524421760}" presName="negativeSpace" presStyleCnt="0"/>
      <dgm:spPr/>
    </dgm:pt>
    <dgm:pt modelId="{8009ADD6-45CE-4F69-80F4-E598C9F981BC}" type="pres">
      <dgm:prSet presAssocID="{EA436951-B977-4956-BA91-AF9524421760}" presName="childText" presStyleLbl="conFgAcc1" presStyleIdx="0" presStyleCnt="3">
        <dgm:presLayoutVars>
          <dgm:bulletEnabled val="1"/>
        </dgm:presLayoutVars>
      </dgm:prSet>
      <dgm:spPr>
        <a:solidFill>
          <a:srgbClr val="D3F3E1"/>
        </a:solidFill>
        <a:ln w="60325">
          <a:solidFill>
            <a:schemeClr val="tx2">
              <a:lumMod val="25000"/>
            </a:schemeClr>
          </a:solidFill>
        </a:ln>
      </dgm:spPr>
    </dgm:pt>
    <dgm:pt modelId="{ACA3DF2D-43B2-4864-A2ED-AC857B993E81}" type="pres">
      <dgm:prSet presAssocID="{712378D3-F3EE-4270-AB84-7213E2B8D0B6}" presName="spaceBetweenRectangles" presStyleCnt="0"/>
      <dgm:spPr/>
    </dgm:pt>
    <dgm:pt modelId="{385A0869-7934-41AF-9C94-8E239909E5C1}" type="pres">
      <dgm:prSet presAssocID="{8D909774-10FB-46B9-A80F-4BDD254E7DAF}" presName="parentLin" presStyleCnt="0"/>
      <dgm:spPr/>
    </dgm:pt>
    <dgm:pt modelId="{50C3AD6D-0563-41E2-A33E-B2A357A9F46E}" type="pres">
      <dgm:prSet presAssocID="{8D909774-10FB-46B9-A80F-4BDD254E7DAF}" presName="parentLeftMargin" presStyleLbl="node1" presStyleIdx="0" presStyleCnt="3"/>
      <dgm:spPr/>
      <dgm:t>
        <a:bodyPr/>
        <a:lstStyle/>
        <a:p>
          <a:endParaRPr lang="en-US"/>
        </a:p>
      </dgm:t>
    </dgm:pt>
    <dgm:pt modelId="{26A469C9-8860-4476-9548-BBA58C7EDB74}" type="pres">
      <dgm:prSet presAssocID="{8D909774-10FB-46B9-A80F-4BDD254E7DAF}" presName="parentText" presStyleLbl="node1" presStyleIdx="1" presStyleCnt="3" custLinFactNeighborX="-6523" custLinFactNeighborY="960">
        <dgm:presLayoutVars>
          <dgm:chMax val="0"/>
          <dgm:bulletEnabled val="1"/>
        </dgm:presLayoutVars>
      </dgm:prSet>
      <dgm:spPr>
        <a:xfrm>
          <a:off x="337265" y="1427663"/>
          <a:ext cx="4721712" cy="915120"/>
        </a:xfrm>
        <a:prstGeom prst="roundRect">
          <a:avLst/>
        </a:prstGeom>
      </dgm:spPr>
      <dgm:t>
        <a:bodyPr/>
        <a:lstStyle/>
        <a:p>
          <a:endParaRPr lang="en-US"/>
        </a:p>
      </dgm:t>
    </dgm:pt>
    <dgm:pt modelId="{EDE8464B-8950-42CB-B034-27CA0A61AA8D}" type="pres">
      <dgm:prSet presAssocID="{8D909774-10FB-46B9-A80F-4BDD254E7DAF}" presName="negativeSpace" presStyleCnt="0"/>
      <dgm:spPr/>
    </dgm:pt>
    <dgm:pt modelId="{ED9418BC-7447-40DA-9545-0A16B6158283}" type="pres">
      <dgm:prSet presAssocID="{8D909774-10FB-46B9-A80F-4BDD254E7DAF}" presName="childText" presStyleLbl="conFgAcc1" presStyleIdx="1" presStyleCnt="3" custLinFactNeighborX="-730" custLinFactNeighborY="-2070">
        <dgm:presLayoutVars>
          <dgm:bulletEnabled val="1"/>
        </dgm:presLayoutVars>
      </dgm:prSet>
      <dgm:spPr>
        <a:xfrm>
          <a:off x="0" y="1881758"/>
          <a:ext cx="6745303" cy="781200"/>
        </a:xfrm>
        <a:prstGeom prst="rect">
          <a:avLst/>
        </a:prstGeom>
        <a:solidFill>
          <a:srgbClr val="D3F3E1"/>
        </a:solidFill>
        <a:ln w="60325" cap="flat" cmpd="sng" algn="ctr">
          <a:solidFill>
            <a:srgbClr val="F3FFF8">
              <a:lumMod val="25000"/>
            </a:srgbClr>
          </a:solidFill>
          <a:prstDash val="solid"/>
          <a:miter lim="800000"/>
        </a:ln>
        <a:effectLst/>
      </dgm:spPr>
    </dgm:pt>
    <dgm:pt modelId="{4577C333-B4B7-4573-B745-73145A4609A9}" type="pres">
      <dgm:prSet presAssocID="{CE6A2436-7560-40C3-80EA-2E8DA39AF2EF}" presName="spaceBetweenRectangles" presStyleCnt="0"/>
      <dgm:spPr/>
    </dgm:pt>
    <dgm:pt modelId="{15DB1E6E-416E-4CE9-8A53-81ED067C7D6F}" type="pres">
      <dgm:prSet presAssocID="{40BB460B-825B-4502-A9EA-7D7D06C11EBB}" presName="parentLin" presStyleCnt="0"/>
      <dgm:spPr/>
    </dgm:pt>
    <dgm:pt modelId="{2FC4528F-62A4-42E5-8376-6D12235B678C}" type="pres">
      <dgm:prSet presAssocID="{40BB460B-825B-4502-A9EA-7D7D06C11EBB}" presName="parentLeftMargin" presStyleLbl="node1" presStyleIdx="1" presStyleCnt="3"/>
      <dgm:spPr/>
      <dgm:t>
        <a:bodyPr/>
        <a:lstStyle/>
        <a:p>
          <a:endParaRPr lang="en-US"/>
        </a:p>
      </dgm:t>
    </dgm:pt>
    <dgm:pt modelId="{4B48B7B5-2F5E-4749-BE74-1FDC4651B009}" type="pres">
      <dgm:prSet presAssocID="{40BB460B-825B-4502-A9EA-7D7D06C11EBB}" presName="parentText" presStyleLbl="node1" presStyleIdx="2" presStyleCnt="3" custScaleX="125344">
        <dgm:presLayoutVars>
          <dgm:chMax val="0"/>
          <dgm:bulletEnabled val="1"/>
        </dgm:presLayoutVars>
      </dgm:prSet>
      <dgm:spPr>
        <a:xfrm>
          <a:off x="337265" y="2833824"/>
          <a:ext cx="5918382" cy="915120"/>
        </a:xfrm>
        <a:prstGeom prst="roundRect">
          <a:avLst/>
        </a:prstGeom>
      </dgm:spPr>
      <dgm:t>
        <a:bodyPr/>
        <a:lstStyle/>
        <a:p>
          <a:endParaRPr lang="en-US"/>
        </a:p>
      </dgm:t>
    </dgm:pt>
    <dgm:pt modelId="{C52EA7C2-E728-411F-9CEE-777BFD008F24}" type="pres">
      <dgm:prSet presAssocID="{40BB460B-825B-4502-A9EA-7D7D06C11EBB}" presName="negativeSpace" presStyleCnt="0"/>
      <dgm:spPr/>
    </dgm:pt>
    <dgm:pt modelId="{66E54E79-1D5E-4B51-B979-EDC6907B28A2}" type="pres">
      <dgm:prSet presAssocID="{40BB460B-825B-4502-A9EA-7D7D06C11EBB}" presName="childText" presStyleLbl="conFgAcc1" presStyleIdx="2" presStyleCnt="3">
        <dgm:presLayoutVars>
          <dgm:bulletEnabled val="1"/>
        </dgm:presLayoutVars>
      </dgm:prSet>
      <dgm:spPr>
        <a:xfrm>
          <a:off x="0" y="3291384"/>
          <a:ext cx="6745303" cy="781200"/>
        </a:xfrm>
        <a:prstGeom prst="rect">
          <a:avLst/>
        </a:prstGeom>
        <a:solidFill>
          <a:srgbClr val="D3F3E1"/>
        </a:solidFill>
        <a:ln w="60325" cap="flat" cmpd="sng" algn="ctr">
          <a:solidFill>
            <a:srgbClr val="F3FFF8">
              <a:lumMod val="25000"/>
            </a:srgbClr>
          </a:solidFill>
          <a:prstDash val="solid"/>
          <a:miter lim="800000"/>
        </a:ln>
        <a:effectLst/>
      </dgm:spPr>
    </dgm:pt>
  </dgm:ptLst>
  <dgm:cxnLst>
    <dgm:cxn modelId="{329C865A-9599-43B4-99CA-FF27F70B53C1}" srcId="{4BAB0279-2EED-4FE3-A01F-D1FF4B2776F3}" destId="{8D909774-10FB-46B9-A80F-4BDD254E7DAF}" srcOrd="1" destOrd="0" parTransId="{BF13FAB4-2450-4BAC-B835-F1593A5B1798}" sibTransId="{CE6A2436-7560-40C3-80EA-2E8DA39AF2EF}"/>
    <dgm:cxn modelId="{D9CFC012-CF19-4824-AC2B-4C1EF437BEB9}" type="presOf" srcId="{EA436951-B977-4956-BA91-AF9524421760}" destId="{6B36D482-7013-437C-93AC-216BD25F1B47}" srcOrd="0" destOrd="0" presId="urn:microsoft.com/office/officeart/2005/8/layout/list1"/>
    <dgm:cxn modelId="{2F329AD4-8750-49A0-92BF-C70218969138}" type="presOf" srcId="{8D909774-10FB-46B9-A80F-4BDD254E7DAF}" destId="{26A469C9-8860-4476-9548-BBA58C7EDB74}" srcOrd="1" destOrd="0" presId="urn:microsoft.com/office/officeart/2005/8/layout/list1"/>
    <dgm:cxn modelId="{D63B379A-1FA7-44E0-9CF8-BE19F0C3F389}" srcId="{4BAB0279-2EED-4FE3-A01F-D1FF4B2776F3}" destId="{EA436951-B977-4956-BA91-AF9524421760}" srcOrd="0" destOrd="0" parTransId="{8D929007-CD24-4A05-BB76-26735C7C3FBD}" sibTransId="{712378D3-F3EE-4270-AB84-7213E2B8D0B6}"/>
    <dgm:cxn modelId="{D6C7A03F-212F-428F-BC37-A39282A651B1}" type="presOf" srcId="{8D909774-10FB-46B9-A80F-4BDD254E7DAF}" destId="{50C3AD6D-0563-41E2-A33E-B2A357A9F46E}" srcOrd="0" destOrd="0" presId="urn:microsoft.com/office/officeart/2005/8/layout/list1"/>
    <dgm:cxn modelId="{47C16A56-9EA5-440E-B814-CE58591EC098}" srcId="{4BAB0279-2EED-4FE3-A01F-D1FF4B2776F3}" destId="{40BB460B-825B-4502-A9EA-7D7D06C11EBB}" srcOrd="2" destOrd="0" parTransId="{387439F8-A13A-4722-9F01-FB82A7AE0EBE}" sibTransId="{F6865A25-DCAB-4782-B412-77EABAD12234}"/>
    <dgm:cxn modelId="{4618136B-DFD2-4846-9DF9-B5878123E4CD}" type="presOf" srcId="{40BB460B-825B-4502-A9EA-7D7D06C11EBB}" destId="{4B48B7B5-2F5E-4749-BE74-1FDC4651B009}" srcOrd="1" destOrd="0" presId="urn:microsoft.com/office/officeart/2005/8/layout/list1"/>
    <dgm:cxn modelId="{0EB28EEF-3E14-44C3-B7D8-B063E5C8A787}" type="presOf" srcId="{EA436951-B977-4956-BA91-AF9524421760}" destId="{56D8B2F8-A5E1-4DF2-9B86-7E2E894A30C0}" srcOrd="1" destOrd="0" presId="urn:microsoft.com/office/officeart/2005/8/layout/list1"/>
    <dgm:cxn modelId="{D939E344-4BCE-4672-90FA-7E75C8EFD143}" type="presOf" srcId="{40BB460B-825B-4502-A9EA-7D7D06C11EBB}" destId="{2FC4528F-62A4-42E5-8376-6D12235B678C}" srcOrd="0" destOrd="0" presId="urn:microsoft.com/office/officeart/2005/8/layout/list1"/>
    <dgm:cxn modelId="{2525530B-0A98-46E3-9AD5-F35D17A71BB1}" type="presOf" srcId="{4BAB0279-2EED-4FE3-A01F-D1FF4B2776F3}" destId="{9CA2352A-FB25-497B-A0CC-83B6ACAA9D27}" srcOrd="0" destOrd="0" presId="urn:microsoft.com/office/officeart/2005/8/layout/list1"/>
    <dgm:cxn modelId="{E465CF81-1A7B-42E4-A6B8-6DA90A774203}" type="presParOf" srcId="{9CA2352A-FB25-497B-A0CC-83B6ACAA9D27}" destId="{F136DF6C-D968-43E4-931E-3D83463A1BD1}" srcOrd="0" destOrd="0" presId="urn:microsoft.com/office/officeart/2005/8/layout/list1"/>
    <dgm:cxn modelId="{8C548163-1039-49F2-80E2-4F8311A91425}" type="presParOf" srcId="{F136DF6C-D968-43E4-931E-3D83463A1BD1}" destId="{6B36D482-7013-437C-93AC-216BD25F1B47}" srcOrd="0" destOrd="0" presId="urn:microsoft.com/office/officeart/2005/8/layout/list1"/>
    <dgm:cxn modelId="{6C573326-C3AC-4F97-824A-B3DE8C111518}" type="presParOf" srcId="{F136DF6C-D968-43E4-931E-3D83463A1BD1}" destId="{56D8B2F8-A5E1-4DF2-9B86-7E2E894A30C0}" srcOrd="1" destOrd="0" presId="urn:microsoft.com/office/officeart/2005/8/layout/list1"/>
    <dgm:cxn modelId="{A31D0C82-F31F-43AF-BB8B-8236BC26DAC1}" type="presParOf" srcId="{9CA2352A-FB25-497B-A0CC-83B6ACAA9D27}" destId="{68AC916D-D221-42A8-B7D7-F953623C7E1B}" srcOrd="1" destOrd="0" presId="urn:microsoft.com/office/officeart/2005/8/layout/list1"/>
    <dgm:cxn modelId="{9221CD84-A00B-4775-9CA7-DFDC8B7D8814}" type="presParOf" srcId="{9CA2352A-FB25-497B-A0CC-83B6ACAA9D27}" destId="{8009ADD6-45CE-4F69-80F4-E598C9F981BC}" srcOrd="2" destOrd="0" presId="urn:microsoft.com/office/officeart/2005/8/layout/list1"/>
    <dgm:cxn modelId="{17E3EB90-740C-4591-80A0-43C5C76BB28E}" type="presParOf" srcId="{9CA2352A-FB25-497B-A0CC-83B6ACAA9D27}" destId="{ACA3DF2D-43B2-4864-A2ED-AC857B993E81}" srcOrd="3" destOrd="0" presId="urn:microsoft.com/office/officeart/2005/8/layout/list1"/>
    <dgm:cxn modelId="{9212F8D9-CA9F-45CB-BF8D-BCB4DDF5FE6F}" type="presParOf" srcId="{9CA2352A-FB25-497B-A0CC-83B6ACAA9D27}" destId="{385A0869-7934-41AF-9C94-8E239909E5C1}" srcOrd="4" destOrd="0" presId="urn:microsoft.com/office/officeart/2005/8/layout/list1"/>
    <dgm:cxn modelId="{88555E6D-24EF-459A-87F1-765788781DCB}" type="presParOf" srcId="{385A0869-7934-41AF-9C94-8E239909E5C1}" destId="{50C3AD6D-0563-41E2-A33E-B2A357A9F46E}" srcOrd="0" destOrd="0" presId="urn:microsoft.com/office/officeart/2005/8/layout/list1"/>
    <dgm:cxn modelId="{A062F8DE-BFF5-446E-9087-5D19E0ED6AC9}" type="presParOf" srcId="{385A0869-7934-41AF-9C94-8E239909E5C1}" destId="{26A469C9-8860-4476-9548-BBA58C7EDB74}" srcOrd="1" destOrd="0" presId="urn:microsoft.com/office/officeart/2005/8/layout/list1"/>
    <dgm:cxn modelId="{FAFEF2BE-EF03-463D-907A-D4D7A78961A5}" type="presParOf" srcId="{9CA2352A-FB25-497B-A0CC-83B6ACAA9D27}" destId="{EDE8464B-8950-42CB-B034-27CA0A61AA8D}" srcOrd="5" destOrd="0" presId="urn:microsoft.com/office/officeart/2005/8/layout/list1"/>
    <dgm:cxn modelId="{63070DEE-8D15-4786-BCBC-B63FBFA87D03}" type="presParOf" srcId="{9CA2352A-FB25-497B-A0CC-83B6ACAA9D27}" destId="{ED9418BC-7447-40DA-9545-0A16B6158283}" srcOrd="6" destOrd="0" presId="urn:microsoft.com/office/officeart/2005/8/layout/list1"/>
    <dgm:cxn modelId="{D35B115A-F6CB-43FB-A6A6-6C0EBF8B343B}" type="presParOf" srcId="{9CA2352A-FB25-497B-A0CC-83B6ACAA9D27}" destId="{4577C333-B4B7-4573-B745-73145A4609A9}" srcOrd="7" destOrd="0" presId="urn:microsoft.com/office/officeart/2005/8/layout/list1"/>
    <dgm:cxn modelId="{AACC9F66-F7A4-44AE-BE48-69FDD60E91E9}" type="presParOf" srcId="{9CA2352A-FB25-497B-A0CC-83B6ACAA9D27}" destId="{15DB1E6E-416E-4CE9-8A53-81ED067C7D6F}" srcOrd="8" destOrd="0" presId="urn:microsoft.com/office/officeart/2005/8/layout/list1"/>
    <dgm:cxn modelId="{92FC8DAB-B487-4294-A0F7-441D4CF95AB1}" type="presParOf" srcId="{15DB1E6E-416E-4CE9-8A53-81ED067C7D6F}" destId="{2FC4528F-62A4-42E5-8376-6D12235B678C}" srcOrd="0" destOrd="0" presId="urn:microsoft.com/office/officeart/2005/8/layout/list1"/>
    <dgm:cxn modelId="{A09BDA5D-93CB-4756-BEDC-4550AD650494}" type="presParOf" srcId="{15DB1E6E-416E-4CE9-8A53-81ED067C7D6F}" destId="{4B48B7B5-2F5E-4749-BE74-1FDC4651B009}" srcOrd="1" destOrd="0" presId="urn:microsoft.com/office/officeart/2005/8/layout/list1"/>
    <dgm:cxn modelId="{EFF48F4B-9890-4727-9DC2-15BE511373FF}" type="presParOf" srcId="{9CA2352A-FB25-497B-A0CC-83B6ACAA9D27}" destId="{C52EA7C2-E728-411F-9CEE-777BFD008F24}" srcOrd="9" destOrd="0" presId="urn:microsoft.com/office/officeart/2005/8/layout/list1"/>
    <dgm:cxn modelId="{EE7E5907-270B-48BE-BA5C-FA300AD20A3B}" type="presParOf" srcId="{9CA2352A-FB25-497B-A0CC-83B6ACAA9D27}" destId="{66E54E79-1D5E-4B51-B979-EDC6907B28A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a:lstStyle/>
        <a:p>
          <a:endParaRPr lang="en-US"/>
        </a:p>
      </dgm:t>
    </dgm:pt>
    <dgm:pt modelId="{23CA95F9-8BCF-40C1-B842-BCFFD43632F6}">
      <dgm:prSet custT="1"/>
      <dgm:spPr/>
      <dgm:t>
        <a:bodyPr/>
        <a:lstStyle/>
        <a:p>
          <a:pPr algn="ctr">
            <a:lnSpc>
              <a:spcPct val="100000"/>
            </a:lnSpc>
            <a:defRPr b="1" spc="20">
              <a:latin typeface="+mj-lt"/>
            </a:defRPr>
          </a:pPr>
          <a:r>
            <a:rPr lang="ru-RU" sz="2800" b="1" dirty="0">
              <a:solidFill>
                <a:schemeClr val="tx1"/>
              </a:solidFill>
            </a:rPr>
            <a:t>24/7 </a:t>
          </a:r>
          <a:r>
            <a:rPr lang="en-US" sz="2800" b="1" dirty="0">
              <a:solidFill>
                <a:schemeClr val="tx1"/>
              </a:solidFill>
            </a:rPr>
            <a:t>Internet broadcast</a:t>
          </a:r>
          <a:r>
            <a:rPr lang="en-US" sz="1600" b="1" dirty="0">
              <a:solidFill>
                <a:sysClr val="windowText" lastClr="000000"/>
              </a:solidFill>
            </a:rPr>
            <a:t/>
          </a:r>
          <a:br>
            <a:rPr lang="en-US" sz="1600" b="1" dirty="0">
              <a:solidFill>
                <a:sysClr val="windowText" lastClr="000000"/>
              </a:solidFill>
            </a:rPr>
          </a:br>
          <a:endParaRPr lang="en-US" sz="1600" b="1" dirty="0">
            <a:solidFill>
              <a:schemeClr val="tx1"/>
            </a:solidFill>
            <a:latin typeface="+mn-lt"/>
          </a:endParaRPr>
        </a:p>
      </dgm:t>
    </dgm:pt>
    <dgm:pt modelId="{FC4F4986-5DCD-4DC2-B7FD-2C5FABEF9979}" type="parTrans" cxnId="{E6EDE7CF-5B3F-4E2C-99EE-D5462F0EC9CE}">
      <dgm:prSet/>
      <dgm:spPr/>
      <dgm:t>
        <a:bodyPr/>
        <a:lstStyle/>
        <a:p>
          <a:endParaRPr lang="en-US"/>
        </a:p>
      </dgm:t>
    </dgm:pt>
    <dgm:pt modelId="{D868EA7F-D868-4231-86D5-66D9B2DF2F62}" type="sibTrans" cxnId="{E6EDE7CF-5B3F-4E2C-99EE-D5462F0EC9CE}">
      <dgm:prSet/>
      <dgm:spPr/>
      <dgm:t>
        <a:bodyPr/>
        <a:lstStyle/>
        <a:p>
          <a:endParaRPr lang="en-US"/>
        </a:p>
      </dgm:t>
    </dgm:pt>
    <dgm:pt modelId="{1E293C9C-50F7-4DF0-A45F-EF6AA41E15B2}">
      <dgm:prSet custT="1"/>
      <dgm:spPr/>
      <dgm:t>
        <a:bodyPr/>
        <a:lstStyle/>
        <a:p>
          <a:pPr algn="ctr">
            <a:lnSpc>
              <a:spcPct val="100000"/>
            </a:lnSpc>
            <a:defRPr b="1" spc="20">
              <a:latin typeface="+mj-lt"/>
            </a:defRPr>
          </a:pPr>
          <a:r>
            <a:rPr lang="en-US" sz="2800" b="1" kern="1200" spc="20" dirty="0">
              <a:solidFill>
                <a:srgbClr val="FFFFFF"/>
              </a:solidFill>
              <a:latin typeface="Source Sans Pro"/>
              <a:ea typeface="+mn-ea"/>
              <a:cs typeface="+mn-cs"/>
            </a:rPr>
            <a:t>Speakers</a:t>
          </a:r>
          <a:br>
            <a:rPr lang="en-US" sz="2800" b="1" kern="1200" spc="20" dirty="0">
              <a:solidFill>
                <a:srgbClr val="FFFFFF"/>
              </a:solidFill>
              <a:latin typeface="Source Sans Pro"/>
              <a:ea typeface="+mn-ea"/>
              <a:cs typeface="+mn-cs"/>
            </a:rPr>
          </a:br>
          <a:endParaRPr lang="en-US" sz="2800" b="1" kern="1200" spc="20" dirty="0">
            <a:solidFill>
              <a:srgbClr val="FFFFFF"/>
            </a:solidFill>
            <a:latin typeface="Source Sans Pro"/>
            <a:ea typeface="+mn-ea"/>
            <a:cs typeface="+mn-cs"/>
          </a:endParaRPr>
        </a:p>
      </dgm:t>
    </dgm:pt>
    <dgm:pt modelId="{04936CC5-1B2F-4620-ABDF-F195956C3F4A}" type="parTrans" cxnId="{A7E7000F-0D10-4D88-844F-C9CB2A6A39DA}">
      <dgm:prSet/>
      <dgm:spPr/>
      <dgm:t>
        <a:bodyPr/>
        <a:lstStyle/>
        <a:p>
          <a:endParaRPr lang="en-US"/>
        </a:p>
      </dgm:t>
    </dgm:pt>
    <dgm:pt modelId="{E019F05B-61F4-4915-9D10-5D6F328EA591}" type="sibTrans" cxnId="{A7E7000F-0D10-4D88-844F-C9CB2A6A39DA}">
      <dgm:prSet/>
      <dgm:spPr/>
      <dgm:t>
        <a:bodyPr/>
        <a:lstStyle/>
        <a:p>
          <a:endParaRPr lang="en-US"/>
        </a:p>
      </dgm:t>
    </dgm:pt>
    <dgm:pt modelId="{DA3F2F2F-B5A8-4CFD-ABCE-1BC48CD913AF}">
      <dgm:prSet custT="1"/>
      <dgm:spPr/>
      <dgm:t>
        <a:bodyPr/>
        <a:lstStyle/>
        <a:p>
          <a:pPr algn="ctr">
            <a:lnSpc>
              <a:spcPct val="100000"/>
            </a:lnSpc>
            <a:defRPr b="1" spc="20">
              <a:latin typeface="+mj-lt"/>
            </a:defRPr>
          </a:pPr>
          <a:r>
            <a:rPr lang="en-US" sz="2800" b="1" kern="1200" spc="20" dirty="0">
              <a:solidFill>
                <a:srgbClr val="FFFFFF"/>
              </a:solidFill>
              <a:latin typeface="Source Sans Pro"/>
              <a:ea typeface="+mn-ea"/>
              <a:cs typeface="+mn-cs"/>
            </a:rPr>
            <a:t>Interviews with trusted servants</a:t>
          </a:r>
        </a:p>
      </dgm:t>
    </dgm:pt>
    <dgm:pt modelId="{D4AFA5E0-6624-49A6-B10B-4FFA7483C001}" type="parTrans" cxnId="{307321D6-32A9-4F29-A35B-8328C6417311}">
      <dgm:prSet/>
      <dgm:spPr/>
      <dgm:t>
        <a:bodyPr/>
        <a:lstStyle/>
        <a:p>
          <a:endParaRPr lang="en-US"/>
        </a:p>
      </dgm:t>
    </dgm:pt>
    <dgm:pt modelId="{038FE749-6004-418E-86C7-7C1B1D7930F4}" type="sibTrans" cxnId="{307321D6-32A9-4F29-A35B-8328C6417311}">
      <dgm:prSet/>
      <dgm:spPr/>
      <dgm:t>
        <a:bodyPr/>
        <a:lstStyle/>
        <a:p>
          <a:endParaRPr lang="en-US"/>
        </a:p>
      </dgm:t>
    </dgm:pt>
    <dgm:pt modelId="{B2F9B3BC-1849-4A4A-BBE4-752B9B492C76}">
      <dgm:prSet custT="1"/>
      <dgm:spPr/>
      <dgm:t>
        <a:bodyPr/>
        <a:lstStyle/>
        <a:p>
          <a:pPr algn="ctr">
            <a:lnSpc>
              <a:spcPct val="100000"/>
            </a:lnSpc>
            <a:defRPr b="1" spc="20">
              <a:latin typeface="+mj-lt"/>
            </a:defRPr>
          </a:pPr>
          <a:r>
            <a:rPr lang="en-US" sz="2800" b="1" spc="20" dirty="0">
              <a:solidFill>
                <a:srgbClr val="FFFFFF"/>
              </a:solidFill>
              <a:latin typeface="Source Sans Pro"/>
              <a:ea typeface="+mn-ea"/>
              <a:cs typeface="+mn-cs"/>
            </a:rPr>
            <a:t>Reading NA book excerpts</a:t>
          </a:r>
          <a:endParaRPr lang="en-US" sz="1600" b="1" dirty="0">
            <a:solidFill>
              <a:schemeClr val="tx1"/>
            </a:solidFill>
            <a:latin typeface="+mn-lt"/>
          </a:endParaRPr>
        </a:p>
      </dgm:t>
    </dgm:pt>
    <dgm:pt modelId="{48FD486C-824F-4590-8CFC-BC1053E533DD}" type="parTrans" cxnId="{BB48F2B9-3F80-43D5-9223-76526A774C2D}">
      <dgm:prSet/>
      <dgm:spPr/>
      <dgm:t>
        <a:bodyPr/>
        <a:lstStyle/>
        <a:p>
          <a:endParaRPr lang="en-US"/>
        </a:p>
      </dgm:t>
    </dgm:pt>
    <dgm:pt modelId="{2946CE56-B018-4C0E-918D-0B36D170024F}" type="sibTrans" cxnId="{BB48F2B9-3F80-43D5-9223-76526A774C2D}">
      <dgm:prSet/>
      <dgm:spPr/>
      <dgm:t>
        <a:bodyPr/>
        <a:lstStyle/>
        <a:p>
          <a:endParaRPr lang="en-US"/>
        </a:p>
      </dgm:t>
    </dgm:pt>
    <dgm:pt modelId="{BF30E86D-EAFC-44CE-B56C-D7C5EC7742F3}" type="pres">
      <dgm:prSet presAssocID="{5C72703F-EB58-4B0C-8B2A-EDF2A51B2C6C}" presName="root" presStyleCnt="0">
        <dgm:presLayoutVars>
          <dgm:dir/>
          <dgm:resizeHandles val="exact"/>
        </dgm:presLayoutVars>
      </dgm:prSet>
      <dgm:spPr/>
      <dgm:t>
        <a:bodyPr/>
        <a:lstStyle/>
        <a:p>
          <a:endParaRPr lang="en-US"/>
        </a:p>
      </dgm:t>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4" custScaleX="135512" custScaleY="135512" custLinFactNeighborX="-58" custLinFactNeighborY="-12167"/>
      <dgm:spPr>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a:noFill/>
        </a:ln>
      </dgm:spPr>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8" custLinFactNeighborY="17872">
        <dgm:presLayoutVars>
          <dgm:chMax val="0"/>
          <dgm:chPref val="0"/>
        </dgm:presLayoutVars>
      </dgm:prSet>
      <dgm:spPr/>
      <dgm:t>
        <a:bodyPr/>
        <a:lstStyle/>
        <a:p>
          <a:endParaRPr lang="en-US"/>
        </a:p>
      </dgm:t>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8">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4" custScaleX="135512" custScaleY="135512" custLinFactX="137882" custLinFactNeighborX="200000" custLinFactNeighborY="-15688"/>
      <dgm:spPr>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dgm:spPr>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8" custLinFactNeighborY="17872">
        <dgm:presLayoutVars>
          <dgm:chMax val="0"/>
          <dgm:chPref val="0"/>
        </dgm:presLayoutVars>
      </dgm:prSet>
      <dgm:spPr/>
      <dgm:t>
        <a:bodyPr/>
        <a:lstStyle/>
        <a:p>
          <a:endParaRPr lang="en-US"/>
        </a:p>
      </dgm:t>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8">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4" custScaleX="135512" custScaleY="135512" custLinFactNeighborX="-1759" custLinFactNeighborY="-15084"/>
      <dgm:spPr>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a:ln>
          <a:noFill/>
        </a:ln>
      </dgm:spPr>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8" custScaleX="101771" custLinFactNeighborY="17872">
        <dgm:presLayoutVars>
          <dgm:chMax val="0"/>
          <dgm:chPref val="0"/>
        </dgm:presLayoutVars>
      </dgm:prSet>
      <dgm:spPr/>
      <dgm:t>
        <a:bodyPr/>
        <a:lstStyle/>
        <a:p>
          <a:endParaRPr lang="en-US"/>
        </a:p>
      </dgm:t>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8" custLinFactY="-45265" custLinFactNeighborX="14101" custLinFactNeighborY="-100000">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4" custScaleX="135512" custScaleY="135512" custLinFactX="-124608" custLinFactNeighborX="-200000" custLinFactNeighborY="-10861"/>
      <dgm:spPr>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0000" r="-30000"/>
          </a:stretch>
        </a:blipFill>
        <a:ln>
          <a:noFill/>
        </a:ln>
      </dgm:spPr>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8" custLinFactNeighborY="17872">
        <dgm:presLayoutVars>
          <dgm:chMax val="0"/>
          <dgm:chPref val="0"/>
        </dgm:presLayoutVars>
      </dgm:prSet>
      <dgm:spPr/>
      <dgm:t>
        <a:bodyPr/>
        <a:lstStyle/>
        <a:p>
          <a:endParaRPr lang="en-US"/>
        </a:p>
      </dgm:t>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8" custLinFactNeighborX="1819" custLinFactNeighborY="-7212">
        <dgm:presLayoutVars/>
      </dgm:prSet>
      <dgm:spPr/>
    </dgm:pt>
    <dgm:pt modelId="{F9799C58-A628-4E75-9DAC-6616D2E34649}" type="pres">
      <dgm:prSet presAssocID="{B2F9B3BC-1849-4A4A-BBE4-752B9B492C76}" presName="bottSpace" presStyleCnt="0"/>
      <dgm:spPr/>
    </dgm:pt>
  </dgm:ptLst>
  <dgm:cxnLst>
    <dgm:cxn modelId="{307321D6-32A9-4F29-A35B-8328C6417311}" srcId="{5C72703F-EB58-4B0C-8B2A-EDF2A51B2C6C}" destId="{DA3F2F2F-B5A8-4CFD-ABCE-1BC48CD913AF}" srcOrd="2" destOrd="0" parTransId="{D4AFA5E0-6624-49A6-B10B-4FFA7483C001}" sibTransId="{038FE749-6004-418E-86C7-7C1B1D7930F4}"/>
    <dgm:cxn modelId="{4C525577-8965-4DD8-A876-005F65E1D723}" type="presOf" srcId="{B2F9B3BC-1849-4A4A-BBE4-752B9B492C76}" destId="{79C5F495-3DD9-41C8-99AE-150A333447D0}" srcOrd="0" destOrd="0" presId="urn:microsoft.com/office/officeart/2019/1/layout/PeoplePortraitsList"/>
    <dgm:cxn modelId="{E6EDE7CF-5B3F-4E2C-99EE-D5462F0EC9CE}" srcId="{5C72703F-EB58-4B0C-8B2A-EDF2A51B2C6C}" destId="{23CA95F9-8BCF-40C1-B842-BCFFD43632F6}" srcOrd="0" destOrd="0" parTransId="{FC4F4986-5DCD-4DC2-B7FD-2C5FABEF9979}" sibTransId="{D868EA7F-D868-4231-86D5-66D9B2DF2F62}"/>
    <dgm:cxn modelId="{DE44E4D8-C5CF-4438-860F-3C376D4D64F5}" type="presOf" srcId="{23CA95F9-8BCF-40C1-B842-BCFFD43632F6}" destId="{FDFAF16A-4FD0-49F4-8593-32E9A31A4FF7}" srcOrd="0" destOrd="0" presId="urn:microsoft.com/office/officeart/2019/1/layout/PeoplePortraitsList"/>
    <dgm:cxn modelId="{540FED75-CB4E-4EAD-804F-81226869B095}" type="presOf" srcId="{1E293C9C-50F7-4DF0-A45F-EF6AA41E15B2}" destId="{866F95BB-E9D9-40E2-AB9F-99D5F69BA82A}" srcOrd="0" destOrd="0" presId="urn:microsoft.com/office/officeart/2019/1/layout/PeoplePortraitsList"/>
    <dgm:cxn modelId="{A7E7000F-0D10-4D88-844F-C9CB2A6A39DA}" srcId="{5C72703F-EB58-4B0C-8B2A-EDF2A51B2C6C}" destId="{1E293C9C-50F7-4DF0-A45F-EF6AA41E15B2}" srcOrd="1" destOrd="0" parTransId="{04936CC5-1B2F-4620-ABDF-F195956C3F4A}" sibTransId="{E019F05B-61F4-4915-9D10-5D6F328EA591}"/>
    <dgm:cxn modelId="{74A68EEE-876E-4134-B088-DC53246E11FE}" type="presOf" srcId="{5C72703F-EB58-4B0C-8B2A-EDF2A51B2C6C}" destId="{BF30E86D-EAFC-44CE-B56C-D7C5EC7742F3}"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5" destOrd="0" presId="urn:microsoft.com/office/officeart/2019/1/layout/PeoplePortraitsList"/>
    <dgm:cxn modelId="{C9461069-5B02-4E7D-89BF-60D89C5520D1}" type="presParOf" srcId="{BF30E86D-EAFC-44CE-B56C-D7C5EC7742F3}" destId="{F836F72C-94C1-41ED-BA62-813057647F9C}" srcOrd="6"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18FCB1-F128-C04D-8589-1920A57F4EEF}" type="doc">
      <dgm:prSet loTypeId="urn:microsoft.com/office/officeart/2008/layout/HalfCircleOrganizationChart" loCatId="" qsTypeId="urn:microsoft.com/office/officeart/2005/8/quickstyle/simple1" qsCatId="simple" csTypeId="urn:microsoft.com/office/officeart/2005/8/colors/accent1_5" csCatId="accent1" phldr="1"/>
      <dgm:spPr/>
      <dgm:t>
        <a:bodyPr/>
        <a:lstStyle/>
        <a:p>
          <a:endParaRPr lang="en-US"/>
        </a:p>
      </dgm:t>
    </dgm:pt>
    <dgm:pt modelId="{BF85F302-D130-4D42-97A8-559965A1248A}">
      <dgm:prSet phldrT="[Text]"/>
      <dgm:spPr/>
      <dgm:t>
        <a:bodyPr/>
        <a:lstStyle/>
        <a:p>
          <a:pPr rtl="1"/>
          <a:r>
            <a:rPr lang="en-US" dirty="0" smtClean="0">
              <a:latin typeface="Avenir Book" charset="0"/>
              <a:ea typeface="Avenir Book" charset="0"/>
              <a:cs typeface="Avenir Book" charset="0"/>
            </a:rPr>
            <a:t>Chair</a:t>
          </a:r>
        </a:p>
        <a:p>
          <a:pPr rtl="1"/>
          <a:r>
            <a:rPr lang="en-US" dirty="0" smtClean="0">
              <a:solidFill>
                <a:srgbClr val="C00000"/>
              </a:solidFill>
              <a:latin typeface="Avenir Book" charset="0"/>
              <a:ea typeface="Avenir Book" charset="0"/>
              <a:cs typeface="Avenir Book" charset="0"/>
            </a:rPr>
            <a:t>Ala ( Egypt)</a:t>
          </a:r>
          <a:endParaRPr lang="en-US" dirty="0">
            <a:solidFill>
              <a:srgbClr val="C00000"/>
            </a:solidFill>
            <a:latin typeface="Avenir Book" charset="0"/>
            <a:ea typeface="Avenir Book" charset="0"/>
            <a:cs typeface="Avenir Book" charset="0"/>
          </a:endParaRPr>
        </a:p>
      </dgm:t>
    </dgm:pt>
    <dgm:pt modelId="{B45430CC-C9D1-B842-A8AD-5E22E2CB8DB2}" type="parTrans" cxnId="{587FD819-DA35-F34B-A9B4-D8992F8AD352}">
      <dgm:prSet/>
      <dgm:spPr/>
      <dgm:t>
        <a:bodyPr/>
        <a:lstStyle/>
        <a:p>
          <a:endParaRPr lang="en-US">
            <a:latin typeface="Adobe Arabic" charset="0"/>
            <a:ea typeface="Adobe Arabic" charset="0"/>
            <a:cs typeface="Adobe Arabic" charset="0"/>
          </a:endParaRPr>
        </a:p>
      </dgm:t>
    </dgm:pt>
    <dgm:pt modelId="{430832E6-D4D5-2847-940B-84CE8AF421C3}" type="sibTrans" cxnId="{587FD819-DA35-F34B-A9B4-D8992F8AD352}">
      <dgm:prSet/>
      <dgm:spPr/>
      <dgm:t>
        <a:bodyPr/>
        <a:lstStyle/>
        <a:p>
          <a:endParaRPr lang="en-US">
            <a:latin typeface="Adobe Arabic" charset="0"/>
            <a:ea typeface="Adobe Arabic" charset="0"/>
            <a:cs typeface="Adobe Arabic" charset="0"/>
          </a:endParaRPr>
        </a:p>
      </dgm:t>
    </dgm:pt>
    <dgm:pt modelId="{3510BEBA-3865-9D49-85D6-6A1894F06AA7}" type="asst">
      <dgm:prSet phldrT="[Text]"/>
      <dgm:spPr/>
      <dgm:t>
        <a:bodyPr/>
        <a:lstStyle/>
        <a:p>
          <a:pPr algn="ctr" rtl="1"/>
          <a:r>
            <a:rPr lang="en-US" dirty="0" smtClean="0">
              <a:latin typeface="Avenir Book" charset="0"/>
              <a:ea typeface="Avenir Book" charset="0"/>
              <a:cs typeface="Avenir Book" charset="0"/>
            </a:rPr>
            <a:t>Secretary</a:t>
          </a:r>
          <a:endParaRPr lang="ar-SA" dirty="0" smtClean="0">
            <a:latin typeface="Avenir Book" charset="0"/>
            <a:ea typeface="Avenir Book" charset="0"/>
            <a:cs typeface="Avenir Book" charset="0"/>
          </a:endParaRPr>
        </a:p>
        <a:p>
          <a:pPr algn="ctr" rtl="1"/>
          <a:r>
            <a:rPr lang="en-US" dirty="0" err="1" smtClean="0">
              <a:solidFill>
                <a:srgbClr val="C00000"/>
              </a:solidFill>
              <a:latin typeface="Avenir Book" charset="0"/>
              <a:ea typeface="Avenir Book" charset="0"/>
              <a:cs typeface="Avenir Book" charset="0"/>
            </a:rPr>
            <a:t>Mohd</a:t>
          </a:r>
          <a:r>
            <a:rPr lang="en-US" dirty="0" smtClean="0">
              <a:solidFill>
                <a:srgbClr val="C00000"/>
              </a:solidFill>
              <a:latin typeface="Avenir Book" charset="0"/>
              <a:ea typeface="Avenir Book" charset="0"/>
              <a:cs typeface="Avenir Book" charset="0"/>
            </a:rPr>
            <a:t>. ( KSA)</a:t>
          </a:r>
          <a:endParaRPr lang="en-US" dirty="0">
            <a:solidFill>
              <a:srgbClr val="C00000"/>
            </a:solidFill>
            <a:latin typeface="Avenir Book" charset="0"/>
            <a:ea typeface="Avenir Book" charset="0"/>
            <a:cs typeface="Avenir Book" charset="0"/>
          </a:endParaRPr>
        </a:p>
      </dgm:t>
    </dgm:pt>
    <dgm:pt modelId="{1AF6E312-DCDD-634A-9E0F-6BC72D658698}" type="parTrans" cxnId="{F10555C2-61D8-524A-AB9C-889B43B93432}">
      <dgm:prSet/>
      <dgm:spPr/>
      <dgm:t>
        <a:bodyPr/>
        <a:lstStyle/>
        <a:p>
          <a:endParaRPr lang="en-US">
            <a:latin typeface="Avenir Book" charset="0"/>
            <a:ea typeface="Avenir Book" charset="0"/>
            <a:cs typeface="Avenir Book" charset="0"/>
          </a:endParaRPr>
        </a:p>
      </dgm:t>
    </dgm:pt>
    <dgm:pt modelId="{A3942AA2-F458-7E44-98BE-0867ED2E8D26}" type="sibTrans" cxnId="{F10555C2-61D8-524A-AB9C-889B43B93432}">
      <dgm:prSet/>
      <dgm:spPr/>
      <dgm:t>
        <a:bodyPr/>
        <a:lstStyle/>
        <a:p>
          <a:endParaRPr lang="en-US">
            <a:latin typeface="Adobe Arabic" charset="0"/>
            <a:ea typeface="Adobe Arabic" charset="0"/>
            <a:cs typeface="Adobe Arabic" charset="0"/>
          </a:endParaRPr>
        </a:p>
      </dgm:t>
    </dgm:pt>
    <dgm:pt modelId="{20A3529E-6C35-694D-A64C-10F74AE55C5A}">
      <dgm:prSet phldrT="[Text]"/>
      <dgm:spPr/>
      <dgm:t>
        <a:bodyPr/>
        <a:lstStyle/>
        <a:p>
          <a:pPr rtl="1"/>
          <a:r>
            <a:rPr lang="en-US" dirty="0" smtClean="0">
              <a:latin typeface="Avenir Book" charset="0"/>
              <a:ea typeface="Avenir Book" charset="0"/>
              <a:cs typeface="Avenir Book" charset="0"/>
            </a:rPr>
            <a:t>Team 4 </a:t>
          </a:r>
          <a:endParaRPr lang="ar-SA" dirty="0" smtClean="0">
            <a:latin typeface="Avenir Book" charset="0"/>
            <a:ea typeface="Avenir Book" charset="0"/>
            <a:cs typeface="Avenir Book" charset="0"/>
          </a:endParaRPr>
        </a:p>
        <a:p>
          <a:pPr rtl="1"/>
          <a:r>
            <a:rPr lang="en-US" dirty="0" err="1" smtClean="0">
              <a:solidFill>
                <a:srgbClr val="C00000"/>
              </a:solidFill>
              <a:latin typeface="Avenir Book" charset="0"/>
              <a:ea typeface="Avenir Book" charset="0"/>
              <a:cs typeface="Avenir Book" charset="0"/>
            </a:rPr>
            <a:t>Humood</a:t>
          </a:r>
          <a:r>
            <a:rPr lang="en-US" dirty="0" smtClean="0">
              <a:solidFill>
                <a:srgbClr val="C00000"/>
              </a:solidFill>
              <a:latin typeface="Avenir Book" charset="0"/>
              <a:ea typeface="Avenir Book" charset="0"/>
              <a:cs typeface="Avenir Book" charset="0"/>
            </a:rPr>
            <a:t> ( Oman)</a:t>
          </a:r>
          <a:endParaRPr lang="en-US" dirty="0">
            <a:solidFill>
              <a:srgbClr val="C00000"/>
            </a:solidFill>
            <a:latin typeface="Avenir Book" charset="0"/>
            <a:ea typeface="Avenir Book" charset="0"/>
            <a:cs typeface="Avenir Book" charset="0"/>
          </a:endParaRPr>
        </a:p>
      </dgm:t>
    </dgm:pt>
    <dgm:pt modelId="{63779FD7-CA69-434A-BED3-07F61418B7ED}" type="parTrans" cxnId="{412B073F-DE8C-F446-98B9-C2E7A67D7787}">
      <dgm:prSet/>
      <dgm:spPr/>
      <dgm:t>
        <a:bodyPr/>
        <a:lstStyle/>
        <a:p>
          <a:endParaRPr lang="en-US">
            <a:latin typeface="Avenir Book" charset="0"/>
            <a:ea typeface="Avenir Book" charset="0"/>
            <a:cs typeface="Avenir Book" charset="0"/>
          </a:endParaRPr>
        </a:p>
      </dgm:t>
    </dgm:pt>
    <dgm:pt modelId="{2B09BB4D-1A7D-4D48-B31B-2C77A6B14BC3}" type="sibTrans" cxnId="{412B073F-DE8C-F446-98B9-C2E7A67D7787}">
      <dgm:prSet/>
      <dgm:spPr/>
      <dgm:t>
        <a:bodyPr/>
        <a:lstStyle/>
        <a:p>
          <a:endParaRPr lang="en-US">
            <a:latin typeface="Adobe Arabic" charset="0"/>
            <a:ea typeface="Adobe Arabic" charset="0"/>
            <a:cs typeface="Adobe Arabic" charset="0"/>
          </a:endParaRPr>
        </a:p>
      </dgm:t>
    </dgm:pt>
    <dgm:pt modelId="{2005D0AD-E0D6-4444-A351-A4435CF20228}">
      <dgm:prSet phldrT="[Text]"/>
      <dgm:spPr/>
      <dgm:t>
        <a:bodyPr/>
        <a:lstStyle/>
        <a:p>
          <a:pPr rtl="1"/>
          <a:r>
            <a:rPr lang="en-US" dirty="0" smtClean="0">
              <a:latin typeface="Avenir Book" charset="0"/>
              <a:ea typeface="Avenir Book" charset="0"/>
              <a:cs typeface="Avenir Book" charset="0"/>
            </a:rPr>
            <a:t>Team 3 </a:t>
          </a:r>
          <a:endParaRPr lang="ar-SA" dirty="0" smtClean="0">
            <a:latin typeface="Avenir Book" charset="0"/>
            <a:ea typeface="Avenir Book" charset="0"/>
            <a:cs typeface="Avenir Book" charset="0"/>
          </a:endParaRPr>
        </a:p>
        <a:p>
          <a:pPr rtl="1"/>
          <a:r>
            <a:rPr lang="en-US" dirty="0" smtClean="0">
              <a:solidFill>
                <a:srgbClr val="C00000"/>
              </a:solidFill>
              <a:latin typeface="Avenir Book" charset="0"/>
              <a:ea typeface="Avenir Book" charset="0"/>
              <a:cs typeface="Avenir Book" charset="0"/>
            </a:rPr>
            <a:t>Hassan ( Bahrain)</a:t>
          </a:r>
          <a:endParaRPr lang="en-US" dirty="0">
            <a:solidFill>
              <a:srgbClr val="C00000"/>
            </a:solidFill>
            <a:latin typeface="Avenir Book" charset="0"/>
            <a:ea typeface="Avenir Book" charset="0"/>
            <a:cs typeface="Avenir Book" charset="0"/>
          </a:endParaRPr>
        </a:p>
      </dgm:t>
    </dgm:pt>
    <dgm:pt modelId="{F8CCB826-0853-7F45-B566-0D15A13487B2}" type="parTrans" cxnId="{021F595F-2096-184F-9566-77383D3A323F}">
      <dgm:prSet/>
      <dgm:spPr/>
      <dgm:t>
        <a:bodyPr/>
        <a:lstStyle/>
        <a:p>
          <a:endParaRPr lang="en-US">
            <a:latin typeface="Avenir Book" charset="0"/>
            <a:ea typeface="Avenir Book" charset="0"/>
            <a:cs typeface="Avenir Book" charset="0"/>
          </a:endParaRPr>
        </a:p>
      </dgm:t>
    </dgm:pt>
    <dgm:pt modelId="{5BB6F720-466E-7543-9FF7-A64F4E54050B}" type="sibTrans" cxnId="{021F595F-2096-184F-9566-77383D3A323F}">
      <dgm:prSet/>
      <dgm:spPr/>
      <dgm:t>
        <a:bodyPr/>
        <a:lstStyle/>
        <a:p>
          <a:endParaRPr lang="en-US">
            <a:latin typeface="Adobe Arabic" charset="0"/>
            <a:ea typeface="Adobe Arabic" charset="0"/>
            <a:cs typeface="Adobe Arabic" charset="0"/>
          </a:endParaRPr>
        </a:p>
      </dgm:t>
    </dgm:pt>
    <dgm:pt modelId="{E64F17C8-5F14-5F49-8B35-44D49F7BC3B6}">
      <dgm:prSet phldrT="[Text]"/>
      <dgm:spPr/>
      <dgm:t>
        <a:bodyPr/>
        <a:lstStyle/>
        <a:p>
          <a:pPr rtl="1"/>
          <a:r>
            <a:rPr lang="en-US" dirty="0" smtClean="0">
              <a:latin typeface="Avenir Book" charset="0"/>
              <a:ea typeface="Avenir Book" charset="0"/>
              <a:cs typeface="Avenir Book" charset="0"/>
            </a:rPr>
            <a:t>Team 2</a:t>
          </a:r>
          <a:endParaRPr lang="ar-SA" dirty="0" smtClean="0">
            <a:latin typeface="Avenir Book" charset="0"/>
            <a:ea typeface="Avenir Book" charset="0"/>
            <a:cs typeface="Avenir Book" charset="0"/>
          </a:endParaRPr>
        </a:p>
        <a:p>
          <a:pPr rtl="1"/>
          <a:r>
            <a:rPr lang="en-US" dirty="0" err="1" smtClean="0">
              <a:solidFill>
                <a:srgbClr val="C00000"/>
              </a:solidFill>
              <a:latin typeface="Avenir Book" charset="0"/>
              <a:ea typeface="Avenir Book" charset="0"/>
              <a:cs typeface="Avenir Book" charset="0"/>
            </a:rPr>
            <a:t>Jasem</a:t>
          </a:r>
          <a:r>
            <a:rPr lang="en-US" dirty="0" smtClean="0">
              <a:solidFill>
                <a:srgbClr val="C00000"/>
              </a:solidFill>
              <a:latin typeface="Avenir Book" charset="0"/>
              <a:ea typeface="Avenir Book" charset="0"/>
              <a:cs typeface="Avenir Book" charset="0"/>
            </a:rPr>
            <a:t>(Qatar)+ Faisal (UAE)</a:t>
          </a:r>
          <a:endParaRPr lang="en-US" dirty="0">
            <a:solidFill>
              <a:srgbClr val="C00000"/>
            </a:solidFill>
            <a:latin typeface="Avenir Book" charset="0"/>
            <a:ea typeface="Avenir Book" charset="0"/>
            <a:cs typeface="Avenir Book" charset="0"/>
          </a:endParaRPr>
        </a:p>
      </dgm:t>
    </dgm:pt>
    <dgm:pt modelId="{A1C7EAFD-4361-954E-9779-9464B8DB2EE6}" type="parTrans" cxnId="{3A501AE0-4C12-E344-90F6-37F734D7EEB6}">
      <dgm:prSet/>
      <dgm:spPr/>
      <dgm:t>
        <a:bodyPr/>
        <a:lstStyle/>
        <a:p>
          <a:endParaRPr lang="en-US">
            <a:latin typeface="Avenir Book" charset="0"/>
            <a:ea typeface="Avenir Book" charset="0"/>
            <a:cs typeface="Avenir Book" charset="0"/>
          </a:endParaRPr>
        </a:p>
      </dgm:t>
    </dgm:pt>
    <dgm:pt modelId="{BB32E329-6BFA-0E42-B102-0CBF0FB09D09}" type="sibTrans" cxnId="{3A501AE0-4C12-E344-90F6-37F734D7EEB6}">
      <dgm:prSet/>
      <dgm:spPr/>
      <dgm:t>
        <a:bodyPr/>
        <a:lstStyle/>
        <a:p>
          <a:pPr rtl="0"/>
          <a:endParaRPr lang="en-US">
            <a:latin typeface="Adobe Arabic" charset="0"/>
            <a:ea typeface="Adobe Arabic" charset="0"/>
            <a:cs typeface="Adobe Arabic" charset="0"/>
          </a:endParaRPr>
        </a:p>
      </dgm:t>
    </dgm:pt>
    <dgm:pt modelId="{0A18BDC2-7A81-C743-B5D7-61DBA7F30137}" type="asst">
      <dgm:prSet/>
      <dgm:spPr/>
      <dgm:t>
        <a:bodyPr/>
        <a:lstStyle/>
        <a:p>
          <a:pPr rtl="1"/>
          <a:r>
            <a:rPr lang="en-US" dirty="0" smtClean="0">
              <a:latin typeface="Avenir Book" charset="0"/>
              <a:ea typeface="Avenir Book" charset="0"/>
              <a:cs typeface="Avenir Book" charset="0"/>
            </a:rPr>
            <a:t>Vice C</a:t>
          </a:r>
          <a:endParaRPr lang="ar-SA" dirty="0" smtClean="0">
            <a:latin typeface="Avenir Book" charset="0"/>
            <a:ea typeface="Avenir Book" charset="0"/>
            <a:cs typeface="Avenir Book" charset="0"/>
          </a:endParaRPr>
        </a:p>
        <a:p>
          <a:pPr rtl="1"/>
          <a:r>
            <a:rPr lang="en-US" dirty="0" err="1" smtClean="0">
              <a:solidFill>
                <a:srgbClr val="C00000"/>
              </a:solidFill>
              <a:latin typeface="Avenir Book" charset="0"/>
              <a:ea typeface="Avenir Book" charset="0"/>
              <a:cs typeface="Avenir Book" charset="0"/>
            </a:rPr>
            <a:t>Ayed</a:t>
          </a:r>
          <a:r>
            <a:rPr lang="en-US" dirty="0" smtClean="0">
              <a:solidFill>
                <a:srgbClr val="C00000"/>
              </a:solidFill>
              <a:latin typeface="Avenir Book" charset="0"/>
              <a:ea typeface="Avenir Book" charset="0"/>
              <a:cs typeface="Avenir Book" charset="0"/>
            </a:rPr>
            <a:t> ( KSA)</a:t>
          </a:r>
          <a:endParaRPr lang="en-US" dirty="0">
            <a:solidFill>
              <a:srgbClr val="C00000"/>
            </a:solidFill>
            <a:latin typeface="Avenir Book" charset="0"/>
            <a:ea typeface="Avenir Book" charset="0"/>
            <a:cs typeface="Avenir Book" charset="0"/>
          </a:endParaRPr>
        </a:p>
      </dgm:t>
    </dgm:pt>
    <dgm:pt modelId="{A0D965BC-BDC8-7945-A2E3-0DC6A4666CB4}" type="parTrans" cxnId="{F6A82C80-6BB8-B748-A7BB-9F27986104C2}">
      <dgm:prSet/>
      <dgm:spPr/>
      <dgm:t>
        <a:bodyPr/>
        <a:lstStyle/>
        <a:p>
          <a:endParaRPr lang="en-US">
            <a:latin typeface="Avenir Book" charset="0"/>
            <a:ea typeface="Avenir Book" charset="0"/>
            <a:cs typeface="Avenir Book" charset="0"/>
          </a:endParaRPr>
        </a:p>
      </dgm:t>
    </dgm:pt>
    <dgm:pt modelId="{5A0DC39F-2468-F844-9A60-A0A5EDFE5953}" type="sibTrans" cxnId="{F6A82C80-6BB8-B748-A7BB-9F27986104C2}">
      <dgm:prSet/>
      <dgm:spPr/>
      <dgm:t>
        <a:bodyPr/>
        <a:lstStyle/>
        <a:p>
          <a:endParaRPr lang="en-US">
            <a:latin typeface="Adobe Arabic" charset="0"/>
            <a:ea typeface="Adobe Arabic" charset="0"/>
            <a:cs typeface="Adobe Arabic" charset="0"/>
          </a:endParaRPr>
        </a:p>
      </dgm:t>
    </dgm:pt>
    <dgm:pt modelId="{FCA478EB-40D5-3B42-B41E-268288EE5CB3}">
      <dgm:prSet/>
      <dgm:spPr/>
      <dgm:t>
        <a:bodyPr/>
        <a:lstStyle/>
        <a:p>
          <a:pPr rtl="1"/>
          <a:r>
            <a:rPr lang="en-US" dirty="0" smtClean="0">
              <a:latin typeface="Avenir Book" charset="0"/>
              <a:ea typeface="Avenir Book" charset="0"/>
              <a:cs typeface="Avenir Book" charset="0"/>
            </a:rPr>
            <a:t>Team 1</a:t>
          </a:r>
          <a:endParaRPr lang="ar-SA" dirty="0" smtClean="0">
            <a:latin typeface="Avenir Book" charset="0"/>
            <a:ea typeface="Avenir Book" charset="0"/>
            <a:cs typeface="Avenir Book" charset="0"/>
          </a:endParaRPr>
        </a:p>
        <a:p>
          <a:pPr rtl="1"/>
          <a:r>
            <a:rPr lang="en-US" dirty="0" err="1" smtClean="0">
              <a:solidFill>
                <a:srgbClr val="C00000"/>
              </a:solidFill>
              <a:latin typeface="Avenir Book" charset="0"/>
              <a:ea typeface="Avenir Book" charset="0"/>
              <a:cs typeface="Avenir Book" charset="0"/>
            </a:rPr>
            <a:t>Jasem</a:t>
          </a:r>
          <a:r>
            <a:rPr lang="en-US" dirty="0" smtClean="0">
              <a:solidFill>
                <a:srgbClr val="C00000"/>
              </a:solidFill>
              <a:latin typeface="Avenir Book" charset="0"/>
              <a:ea typeface="Avenir Book" charset="0"/>
              <a:cs typeface="Avenir Book" charset="0"/>
            </a:rPr>
            <a:t>(Qatar)+ Faisal (UAE)</a:t>
          </a:r>
          <a:endParaRPr lang="en-US" dirty="0">
            <a:solidFill>
              <a:srgbClr val="C00000"/>
            </a:solidFill>
            <a:latin typeface="Avenir Book" charset="0"/>
            <a:ea typeface="Avenir Book" charset="0"/>
            <a:cs typeface="Avenir Book" charset="0"/>
          </a:endParaRPr>
        </a:p>
      </dgm:t>
    </dgm:pt>
    <dgm:pt modelId="{A33D7E16-8404-A844-BB97-1D879425AA12}" type="parTrans" cxnId="{6F79B900-0E40-644B-8A1D-F2346B5DF070}">
      <dgm:prSet/>
      <dgm:spPr/>
      <dgm:t>
        <a:bodyPr/>
        <a:lstStyle/>
        <a:p>
          <a:endParaRPr lang="en-US">
            <a:latin typeface="Avenir Book" charset="0"/>
            <a:ea typeface="Avenir Book" charset="0"/>
            <a:cs typeface="Avenir Book" charset="0"/>
          </a:endParaRPr>
        </a:p>
      </dgm:t>
    </dgm:pt>
    <dgm:pt modelId="{C92B7E93-BB16-AF46-8190-0814A5E04F0F}" type="sibTrans" cxnId="{6F79B900-0E40-644B-8A1D-F2346B5DF070}">
      <dgm:prSet/>
      <dgm:spPr/>
      <dgm:t>
        <a:bodyPr/>
        <a:lstStyle/>
        <a:p>
          <a:endParaRPr lang="en-US">
            <a:latin typeface="Adobe Arabic" charset="0"/>
            <a:ea typeface="Adobe Arabic" charset="0"/>
            <a:cs typeface="Adobe Arabic" charset="0"/>
          </a:endParaRPr>
        </a:p>
      </dgm:t>
    </dgm:pt>
    <dgm:pt modelId="{6AA3D3D1-0536-1C43-B973-B71F4E3B55AB}" type="asst">
      <dgm:prSet/>
      <dgm:spPr/>
      <dgm:t>
        <a:bodyPr/>
        <a:lstStyle/>
        <a:p>
          <a:pPr rtl="1"/>
          <a:r>
            <a:rPr lang="en-US" dirty="0" smtClean="0">
              <a:latin typeface="Avenir Book" charset="0"/>
              <a:ea typeface="Avenir Book" charset="0"/>
              <a:cs typeface="Avenir Book" charset="0"/>
            </a:rPr>
            <a:t>Treasure</a:t>
          </a:r>
          <a:endParaRPr lang="ar-SA" dirty="0" smtClean="0">
            <a:latin typeface="Avenir Book" charset="0"/>
            <a:ea typeface="Avenir Book" charset="0"/>
            <a:cs typeface="Avenir Book" charset="0"/>
          </a:endParaRPr>
        </a:p>
        <a:p>
          <a:pPr rtl="1"/>
          <a:r>
            <a:rPr lang="en-US" dirty="0" err="1" smtClean="0">
              <a:solidFill>
                <a:srgbClr val="C00000"/>
              </a:solidFill>
              <a:latin typeface="Avenir Book" charset="0"/>
              <a:ea typeface="Avenir Book" charset="0"/>
              <a:cs typeface="Avenir Book" charset="0"/>
            </a:rPr>
            <a:t>Mohd</a:t>
          </a:r>
          <a:r>
            <a:rPr lang="en-US" dirty="0" smtClean="0">
              <a:solidFill>
                <a:srgbClr val="C00000"/>
              </a:solidFill>
              <a:latin typeface="Avenir Book" charset="0"/>
              <a:ea typeface="Avenir Book" charset="0"/>
              <a:cs typeface="Avenir Book" charset="0"/>
            </a:rPr>
            <a:t> ( Bahrain )</a:t>
          </a:r>
          <a:endParaRPr lang="en-US" dirty="0">
            <a:solidFill>
              <a:srgbClr val="C00000"/>
            </a:solidFill>
            <a:latin typeface="Avenir Book" charset="0"/>
            <a:ea typeface="Avenir Book" charset="0"/>
            <a:cs typeface="Avenir Book" charset="0"/>
          </a:endParaRPr>
        </a:p>
      </dgm:t>
    </dgm:pt>
    <dgm:pt modelId="{A2C067B0-E67D-8042-8957-4AFA434DB4EF}" type="parTrans" cxnId="{67FEF4C3-B633-C547-ABB5-DB310D9C118D}">
      <dgm:prSet/>
      <dgm:spPr/>
      <dgm:t>
        <a:bodyPr/>
        <a:lstStyle/>
        <a:p>
          <a:endParaRPr lang="en-US">
            <a:latin typeface="Avenir Book" charset="0"/>
            <a:ea typeface="Avenir Book" charset="0"/>
            <a:cs typeface="Avenir Book" charset="0"/>
          </a:endParaRPr>
        </a:p>
      </dgm:t>
    </dgm:pt>
    <dgm:pt modelId="{E6C0893A-59D7-D343-8665-65A7117E0B36}" type="sibTrans" cxnId="{67FEF4C3-B633-C547-ABB5-DB310D9C118D}">
      <dgm:prSet/>
      <dgm:spPr/>
      <dgm:t>
        <a:bodyPr/>
        <a:lstStyle/>
        <a:p>
          <a:endParaRPr lang="en-US">
            <a:latin typeface="Adobe Arabic" charset="0"/>
            <a:ea typeface="Adobe Arabic" charset="0"/>
            <a:cs typeface="Adobe Arabic" charset="0"/>
          </a:endParaRPr>
        </a:p>
      </dgm:t>
    </dgm:pt>
    <dgm:pt modelId="{BD5EA749-5CB5-094D-A443-D3A59690BB23}">
      <dgm:prSet/>
      <dgm:spPr/>
      <dgm:t>
        <a:bodyPr/>
        <a:lstStyle/>
        <a:p>
          <a:r>
            <a:rPr lang="en-US" dirty="0" smtClean="0">
              <a:latin typeface="Avenir Book" charset="0"/>
              <a:ea typeface="Avenir Book" charset="0"/>
              <a:cs typeface="Avenir Book" charset="0"/>
            </a:rPr>
            <a:t>Members</a:t>
          </a:r>
          <a:endParaRPr lang="ar-SA" dirty="0" smtClean="0">
            <a:latin typeface="Avenir Book" charset="0"/>
            <a:ea typeface="Avenir Book" charset="0"/>
            <a:cs typeface="Avenir Book" charset="0"/>
          </a:endParaRPr>
        </a:p>
      </dgm:t>
    </dgm:pt>
    <dgm:pt modelId="{D9EE00F0-8875-3E4B-82B4-0A51B51FC53E}" type="parTrans" cxnId="{4FDB82E0-2FFB-694E-827C-645F584A1DC9}">
      <dgm:prSet/>
      <dgm:spPr/>
      <dgm:t>
        <a:bodyPr/>
        <a:lstStyle/>
        <a:p>
          <a:endParaRPr lang="en-US">
            <a:latin typeface="Avenir Book" charset="0"/>
            <a:ea typeface="Avenir Book" charset="0"/>
            <a:cs typeface="Avenir Book" charset="0"/>
          </a:endParaRPr>
        </a:p>
      </dgm:t>
    </dgm:pt>
    <dgm:pt modelId="{C1EC05FC-381A-4848-8696-D98917803F4A}" type="sibTrans" cxnId="{4FDB82E0-2FFB-694E-827C-645F584A1DC9}">
      <dgm:prSet/>
      <dgm:spPr/>
      <dgm:t>
        <a:bodyPr/>
        <a:lstStyle/>
        <a:p>
          <a:endParaRPr lang="en-US"/>
        </a:p>
      </dgm:t>
    </dgm:pt>
    <dgm:pt modelId="{1E83C4D3-554D-1043-8F6B-A9A5D102D24D}">
      <dgm:prSet/>
      <dgm:spPr/>
      <dgm:t>
        <a:bodyPr/>
        <a:lstStyle/>
        <a:p>
          <a:r>
            <a:rPr lang="en-US" dirty="0" smtClean="0">
              <a:latin typeface="Avenir Book" charset="0"/>
              <a:ea typeface="Avenir Book" charset="0"/>
              <a:cs typeface="Avenir Book" charset="0"/>
            </a:rPr>
            <a:t>Members</a:t>
          </a:r>
          <a:endParaRPr lang="en-US" dirty="0">
            <a:latin typeface="Avenir Book" charset="0"/>
            <a:ea typeface="Avenir Book" charset="0"/>
            <a:cs typeface="Avenir Book" charset="0"/>
          </a:endParaRPr>
        </a:p>
      </dgm:t>
    </dgm:pt>
    <dgm:pt modelId="{3BD05E5C-4AAA-F94F-9A33-FBCEA8C426A8}" type="parTrans" cxnId="{201A8EAE-F431-484D-9C6C-BB8845CE4289}">
      <dgm:prSet/>
      <dgm:spPr/>
      <dgm:t>
        <a:bodyPr/>
        <a:lstStyle/>
        <a:p>
          <a:endParaRPr lang="en-US">
            <a:latin typeface="Avenir Book" charset="0"/>
            <a:ea typeface="Avenir Book" charset="0"/>
            <a:cs typeface="Avenir Book" charset="0"/>
          </a:endParaRPr>
        </a:p>
      </dgm:t>
    </dgm:pt>
    <dgm:pt modelId="{785A87D4-46EB-8E44-B07E-B4CF0CA63D09}" type="sibTrans" cxnId="{201A8EAE-F431-484D-9C6C-BB8845CE4289}">
      <dgm:prSet/>
      <dgm:spPr/>
      <dgm:t>
        <a:bodyPr/>
        <a:lstStyle/>
        <a:p>
          <a:endParaRPr lang="en-US"/>
        </a:p>
      </dgm:t>
    </dgm:pt>
    <dgm:pt modelId="{077EB5E4-E574-FA4D-B614-15F404ECE50C}">
      <dgm:prSet/>
      <dgm:spPr/>
      <dgm:t>
        <a:bodyPr/>
        <a:lstStyle/>
        <a:p>
          <a:r>
            <a:rPr lang="en-US" dirty="0" smtClean="0">
              <a:latin typeface="Avenir Book" charset="0"/>
              <a:ea typeface="Avenir Book" charset="0"/>
              <a:cs typeface="Avenir Book" charset="0"/>
            </a:rPr>
            <a:t>Members</a:t>
          </a:r>
          <a:endParaRPr lang="en-US" dirty="0">
            <a:latin typeface="Avenir Book" charset="0"/>
            <a:ea typeface="Avenir Book" charset="0"/>
            <a:cs typeface="Avenir Book" charset="0"/>
          </a:endParaRPr>
        </a:p>
      </dgm:t>
    </dgm:pt>
    <dgm:pt modelId="{F0936592-B313-BF45-B6F5-9FFFB85DB0AD}" type="parTrans" cxnId="{A2AFBCB3-91DD-D144-8DF7-0F058D3D9843}">
      <dgm:prSet/>
      <dgm:spPr/>
      <dgm:t>
        <a:bodyPr/>
        <a:lstStyle/>
        <a:p>
          <a:endParaRPr lang="en-US">
            <a:latin typeface="Avenir Book" charset="0"/>
            <a:ea typeface="Avenir Book" charset="0"/>
            <a:cs typeface="Avenir Book" charset="0"/>
          </a:endParaRPr>
        </a:p>
      </dgm:t>
    </dgm:pt>
    <dgm:pt modelId="{12550D79-D2A3-0C4F-A6F6-31FF3417F5FB}" type="sibTrans" cxnId="{A2AFBCB3-91DD-D144-8DF7-0F058D3D9843}">
      <dgm:prSet/>
      <dgm:spPr/>
      <dgm:t>
        <a:bodyPr/>
        <a:lstStyle/>
        <a:p>
          <a:endParaRPr lang="en-US"/>
        </a:p>
      </dgm:t>
    </dgm:pt>
    <dgm:pt modelId="{10F42D35-0693-FD41-BF85-D1F3B18BDC1F}">
      <dgm:prSet/>
      <dgm:spPr/>
      <dgm:t>
        <a:bodyPr/>
        <a:lstStyle/>
        <a:p>
          <a:r>
            <a:rPr lang="en-US" dirty="0" smtClean="0">
              <a:latin typeface="Avenir Book" charset="0"/>
              <a:ea typeface="Avenir Book" charset="0"/>
              <a:cs typeface="Avenir Book" charset="0"/>
            </a:rPr>
            <a:t>Members</a:t>
          </a:r>
          <a:endParaRPr lang="en-US" dirty="0">
            <a:latin typeface="Avenir Book" charset="0"/>
            <a:ea typeface="Avenir Book" charset="0"/>
            <a:cs typeface="Avenir Book" charset="0"/>
          </a:endParaRPr>
        </a:p>
      </dgm:t>
    </dgm:pt>
    <dgm:pt modelId="{E7BA4D7F-B76E-F348-BB0B-6F8E1110F0F7}" type="parTrans" cxnId="{5DADCCA6-BF3D-A94C-9AFE-4F55B5E22170}">
      <dgm:prSet/>
      <dgm:spPr/>
      <dgm:t>
        <a:bodyPr/>
        <a:lstStyle/>
        <a:p>
          <a:endParaRPr lang="en-US">
            <a:latin typeface="Avenir Book" charset="0"/>
            <a:ea typeface="Avenir Book" charset="0"/>
            <a:cs typeface="Avenir Book" charset="0"/>
          </a:endParaRPr>
        </a:p>
      </dgm:t>
    </dgm:pt>
    <dgm:pt modelId="{8C3B1597-A183-A54F-BC3F-6B71F4985705}" type="sibTrans" cxnId="{5DADCCA6-BF3D-A94C-9AFE-4F55B5E22170}">
      <dgm:prSet/>
      <dgm:spPr/>
      <dgm:t>
        <a:bodyPr/>
        <a:lstStyle/>
        <a:p>
          <a:endParaRPr lang="en-US"/>
        </a:p>
      </dgm:t>
    </dgm:pt>
    <dgm:pt modelId="{1EE4F9C4-2CD1-4544-9768-3B33F5E988E5}" type="pres">
      <dgm:prSet presAssocID="{0718FCB1-F128-C04D-8589-1920A57F4EEF}" presName="Name0" presStyleCnt="0">
        <dgm:presLayoutVars>
          <dgm:orgChart val="1"/>
          <dgm:chPref val="1"/>
          <dgm:dir/>
          <dgm:animOne val="branch"/>
          <dgm:animLvl val="lvl"/>
          <dgm:resizeHandles/>
        </dgm:presLayoutVars>
      </dgm:prSet>
      <dgm:spPr/>
      <dgm:t>
        <a:bodyPr/>
        <a:lstStyle/>
        <a:p>
          <a:endParaRPr lang="en-US"/>
        </a:p>
      </dgm:t>
    </dgm:pt>
    <dgm:pt modelId="{0FCB4EC5-08E3-1241-A8E3-14913A31B00F}" type="pres">
      <dgm:prSet presAssocID="{BF85F302-D130-4D42-97A8-559965A1248A}" presName="hierRoot1" presStyleCnt="0">
        <dgm:presLayoutVars>
          <dgm:hierBranch val="init"/>
        </dgm:presLayoutVars>
      </dgm:prSet>
      <dgm:spPr/>
    </dgm:pt>
    <dgm:pt modelId="{B9BEB574-D92C-EF4D-BA66-096C99A7D476}" type="pres">
      <dgm:prSet presAssocID="{BF85F302-D130-4D42-97A8-559965A1248A}" presName="rootComposite1" presStyleCnt="0"/>
      <dgm:spPr/>
    </dgm:pt>
    <dgm:pt modelId="{A149A58B-A023-C144-94D3-A50613F336B2}" type="pres">
      <dgm:prSet presAssocID="{BF85F302-D130-4D42-97A8-559965A1248A}" presName="rootText1" presStyleLbl="alignAcc1" presStyleIdx="0" presStyleCnt="0">
        <dgm:presLayoutVars>
          <dgm:chPref val="3"/>
        </dgm:presLayoutVars>
      </dgm:prSet>
      <dgm:spPr/>
      <dgm:t>
        <a:bodyPr/>
        <a:lstStyle/>
        <a:p>
          <a:endParaRPr lang="en-US"/>
        </a:p>
      </dgm:t>
    </dgm:pt>
    <dgm:pt modelId="{1E825760-C7EA-494E-9B72-29823C93F70F}" type="pres">
      <dgm:prSet presAssocID="{BF85F302-D130-4D42-97A8-559965A1248A}" presName="topArc1" presStyleLbl="parChTrans1D1" presStyleIdx="0" presStyleCnt="24"/>
      <dgm:spPr/>
    </dgm:pt>
    <dgm:pt modelId="{6A3B7D3A-A63E-8442-A8BB-C640227EB268}" type="pres">
      <dgm:prSet presAssocID="{BF85F302-D130-4D42-97A8-559965A1248A}" presName="bottomArc1" presStyleLbl="parChTrans1D1" presStyleIdx="1" presStyleCnt="24"/>
      <dgm:spPr/>
    </dgm:pt>
    <dgm:pt modelId="{DF179221-A1F3-504F-9DA4-2AC0AFDEAE83}" type="pres">
      <dgm:prSet presAssocID="{BF85F302-D130-4D42-97A8-559965A1248A}" presName="topConnNode1" presStyleLbl="node1" presStyleIdx="0" presStyleCnt="0"/>
      <dgm:spPr/>
      <dgm:t>
        <a:bodyPr/>
        <a:lstStyle/>
        <a:p>
          <a:endParaRPr lang="en-US"/>
        </a:p>
      </dgm:t>
    </dgm:pt>
    <dgm:pt modelId="{ED81627A-AE02-E846-87D3-9D2B8902DF62}" type="pres">
      <dgm:prSet presAssocID="{BF85F302-D130-4D42-97A8-559965A1248A}" presName="hierChild2" presStyleCnt="0"/>
      <dgm:spPr/>
    </dgm:pt>
    <dgm:pt modelId="{69B9685E-D4C5-6B46-A4F2-C7C38843BE57}" type="pres">
      <dgm:prSet presAssocID="{63779FD7-CA69-434A-BED3-07F61418B7ED}" presName="Name28" presStyleLbl="parChTrans1D2" presStyleIdx="0" presStyleCnt="7"/>
      <dgm:spPr/>
      <dgm:t>
        <a:bodyPr/>
        <a:lstStyle/>
        <a:p>
          <a:endParaRPr lang="en-US"/>
        </a:p>
      </dgm:t>
    </dgm:pt>
    <dgm:pt modelId="{5A510C5E-6CF6-AF49-B4BA-3535B9198C4E}" type="pres">
      <dgm:prSet presAssocID="{20A3529E-6C35-694D-A64C-10F74AE55C5A}" presName="hierRoot2" presStyleCnt="0">
        <dgm:presLayoutVars>
          <dgm:hierBranch val="init"/>
        </dgm:presLayoutVars>
      </dgm:prSet>
      <dgm:spPr/>
    </dgm:pt>
    <dgm:pt modelId="{A321EE66-EA1E-CA41-BDE1-C075B8934728}" type="pres">
      <dgm:prSet presAssocID="{20A3529E-6C35-694D-A64C-10F74AE55C5A}" presName="rootComposite2" presStyleCnt="0"/>
      <dgm:spPr/>
    </dgm:pt>
    <dgm:pt modelId="{9AE57751-3833-DD45-8604-8F0F4C7EDC91}" type="pres">
      <dgm:prSet presAssocID="{20A3529E-6C35-694D-A64C-10F74AE55C5A}" presName="rootText2" presStyleLbl="alignAcc1" presStyleIdx="0" presStyleCnt="0">
        <dgm:presLayoutVars>
          <dgm:chPref val="3"/>
        </dgm:presLayoutVars>
      </dgm:prSet>
      <dgm:spPr/>
      <dgm:t>
        <a:bodyPr/>
        <a:lstStyle/>
        <a:p>
          <a:endParaRPr lang="en-US"/>
        </a:p>
      </dgm:t>
    </dgm:pt>
    <dgm:pt modelId="{F0C26199-A0A2-374F-A3FF-6F4D31919F98}" type="pres">
      <dgm:prSet presAssocID="{20A3529E-6C35-694D-A64C-10F74AE55C5A}" presName="topArc2" presStyleLbl="parChTrans1D1" presStyleIdx="2" presStyleCnt="24"/>
      <dgm:spPr/>
    </dgm:pt>
    <dgm:pt modelId="{306C29CA-E934-9D43-9D02-2F020543280F}" type="pres">
      <dgm:prSet presAssocID="{20A3529E-6C35-694D-A64C-10F74AE55C5A}" presName="bottomArc2" presStyleLbl="parChTrans1D1" presStyleIdx="3" presStyleCnt="24"/>
      <dgm:spPr/>
    </dgm:pt>
    <dgm:pt modelId="{75090738-3EC8-9743-AE19-DEC97E275AFA}" type="pres">
      <dgm:prSet presAssocID="{20A3529E-6C35-694D-A64C-10F74AE55C5A}" presName="topConnNode2" presStyleLbl="node2" presStyleIdx="0" presStyleCnt="0"/>
      <dgm:spPr/>
      <dgm:t>
        <a:bodyPr/>
        <a:lstStyle/>
        <a:p>
          <a:endParaRPr lang="en-US"/>
        </a:p>
      </dgm:t>
    </dgm:pt>
    <dgm:pt modelId="{F2BF2A96-FE59-904A-A7AA-85D9AD95DBDA}" type="pres">
      <dgm:prSet presAssocID="{20A3529E-6C35-694D-A64C-10F74AE55C5A}" presName="hierChild4" presStyleCnt="0"/>
      <dgm:spPr/>
    </dgm:pt>
    <dgm:pt modelId="{69DCCF7A-DB52-8540-9E2D-012D053FF79A}" type="pres">
      <dgm:prSet presAssocID="{E7BA4D7F-B76E-F348-BB0B-6F8E1110F0F7}" presName="Name28" presStyleLbl="parChTrans1D3" presStyleIdx="0" presStyleCnt="4"/>
      <dgm:spPr/>
      <dgm:t>
        <a:bodyPr/>
        <a:lstStyle/>
        <a:p>
          <a:endParaRPr lang="en-US"/>
        </a:p>
      </dgm:t>
    </dgm:pt>
    <dgm:pt modelId="{CB3A497A-5DB5-7744-85B2-AF82F77D3698}" type="pres">
      <dgm:prSet presAssocID="{10F42D35-0693-FD41-BF85-D1F3B18BDC1F}" presName="hierRoot2" presStyleCnt="0">
        <dgm:presLayoutVars>
          <dgm:hierBranch val="init"/>
        </dgm:presLayoutVars>
      </dgm:prSet>
      <dgm:spPr/>
    </dgm:pt>
    <dgm:pt modelId="{98FD5E5F-F489-9F40-B4F9-7EEAFDF67189}" type="pres">
      <dgm:prSet presAssocID="{10F42D35-0693-FD41-BF85-D1F3B18BDC1F}" presName="rootComposite2" presStyleCnt="0"/>
      <dgm:spPr/>
    </dgm:pt>
    <dgm:pt modelId="{ACECA530-D877-A747-BEAE-AFA27C6984FC}" type="pres">
      <dgm:prSet presAssocID="{10F42D35-0693-FD41-BF85-D1F3B18BDC1F}" presName="rootText2" presStyleLbl="alignAcc1" presStyleIdx="0" presStyleCnt="0">
        <dgm:presLayoutVars>
          <dgm:chPref val="3"/>
        </dgm:presLayoutVars>
      </dgm:prSet>
      <dgm:spPr/>
      <dgm:t>
        <a:bodyPr/>
        <a:lstStyle/>
        <a:p>
          <a:endParaRPr lang="en-US"/>
        </a:p>
      </dgm:t>
    </dgm:pt>
    <dgm:pt modelId="{CEE2FDBE-BD46-214F-80EE-F3FDD930E220}" type="pres">
      <dgm:prSet presAssocID="{10F42D35-0693-FD41-BF85-D1F3B18BDC1F}" presName="topArc2" presStyleLbl="parChTrans1D1" presStyleIdx="4" presStyleCnt="24"/>
      <dgm:spPr/>
    </dgm:pt>
    <dgm:pt modelId="{4A1ADBF7-A87C-554A-944D-7CDC803139BA}" type="pres">
      <dgm:prSet presAssocID="{10F42D35-0693-FD41-BF85-D1F3B18BDC1F}" presName="bottomArc2" presStyleLbl="parChTrans1D1" presStyleIdx="5" presStyleCnt="24"/>
      <dgm:spPr/>
    </dgm:pt>
    <dgm:pt modelId="{5EFDB077-1C0C-614B-8FD3-D1DB62CCD84B}" type="pres">
      <dgm:prSet presAssocID="{10F42D35-0693-FD41-BF85-D1F3B18BDC1F}" presName="topConnNode2" presStyleLbl="node3" presStyleIdx="0" presStyleCnt="0"/>
      <dgm:spPr/>
      <dgm:t>
        <a:bodyPr/>
        <a:lstStyle/>
        <a:p>
          <a:endParaRPr lang="en-US"/>
        </a:p>
      </dgm:t>
    </dgm:pt>
    <dgm:pt modelId="{FE433AE5-66A6-F049-91BA-A6F63A9956C4}" type="pres">
      <dgm:prSet presAssocID="{10F42D35-0693-FD41-BF85-D1F3B18BDC1F}" presName="hierChild4" presStyleCnt="0"/>
      <dgm:spPr/>
    </dgm:pt>
    <dgm:pt modelId="{09048390-7EED-5F44-A470-6A4DFE8BB4EB}" type="pres">
      <dgm:prSet presAssocID="{10F42D35-0693-FD41-BF85-D1F3B18BDC1F}" presName="hierChild5" presStyleCnt="0"/>
      <dgm:spPr/>
    </dgm:pt>
    <dgm:pt modelId="{3A0A50A0-1BE3-8C49-83C1-4338317F01A4}" type="pres">
      <dgm:prSet presAssocID="{20A3529E-6C35-694D-A64C-10F74AE55C5A}" presName="hierChild5" presStyleCnt="0"/>
      <dgm:spPr/>
    </dgm:pt>
    <dgm:pt modelId="{4A376D75-2E1F-094D-9688-A4649FE643C1}" type="pres">
      <dgm:prSet presAssocID="{F8CCB826-0853-7F45-B566-0D15A13487B2}" presName="Name28" presStyleLbl="parChTrans1D2" presStyleIdx="1" presStyleCnt="7"/>
      <dgm:spPr/>
      <dgm:t>
        <a:bodyPr/>
        <a:lstStyle/>
        <a:p>
          <a:endParaRPr lang="en-US"/>
        </a:p>
      </dgm:t>
    </dgm:pt>
    <dgm:pt modelId="{69ECC265-03B9-6943-8F28-AF07FE6C69E7}" type="pres">
      <dgm:prSet presAssocID="{2005D0AD-E0D6-4444-A351-A4435CF20228}" presName="hierRoot2" presStyleCnt="0">
        <dgm:presLayoutVars>
          <dgm:hierBranch val="init"/>
        </dgm:presLayoutVars>
      </dgm:prSet>
      <dgm:spPr/>
    </dgm:pt>
    <dgm:pt modelId="{E419BCD6-0AD4-1A4F-B59C-2BB1BA199FB1}" type="pres">
      <dgm:prSet presAssocID="{2005D0AD-E0D6-4444-A351-A4435CF20228}" presName="rootComposite2" presStyleCnt="0"/>
      <dgm:spPr/>
    </dgm:pt>
    <dgm:pt modelId="{70647BAE-85F1-0947-80E6-C2DCC3390094}" type="pres">
      <dgm:prSet presAssocID="{2005D0AD-E0D6-4444-A351-A4435CF20228}" presName="rootText2" presStyleLbl="alignAcc1" presStyleIdx="0" presStyleCnt="0">
        <dgm:presLayoutVars>
          <dgm:chPref val="3"/>
        </dgm:presLayoutVars>
      </dgm:prSet>
      <dgm:spPr/>
      <dgm:t>
        <a:bodyPr/>
        <a:lstStyle/>
        <a:p>
          <a:endParaRPr lang="en-US"/>
        </a:p>
      </dgm:t>
    </dgm:pt>
    <dgm:pt modelId="{E57DFB23-6B8F-2246-BC7B-04CD1EA525E3}" type="pres">
      <dgm:prSet presAssocID="{2005D0AD-E0D6-4444-A351-A4435CF20228}" presName="topArc2" presStyleLbl="parChTrans1D1" presStyleIdx="6" presStyleCnt="24"/>
      <dgm:spPr/>
    </dgm:pt>
    <dgm:pt modelId="{D9DE8655-B231-C64F-B2FA-B476A02EA92B}" type="pres">
      <dgm:prSet presAssocID="{2005D0AD-E0D6-4444-A351-A4435CF20228}" presName="bottomArc2" presStyleLbl="parChTrans1D1" presStyleIdx="7" presStyleCnt="24"/>
      <dgm:spPr/>
    </dgm:pt>
    <dgm:pt modelId="{BEB8585E-F2F6-4241-BCED-A872EC2EC01A}" type="pres">
      <dgm:prSet presAssocID="{2005D0AD-E0D6-4444-A351-A4435CF20228}" presName="topConnNode2" presStyleLbl="node2" presStyleIdx="0" presStyleCnt="0"/>
      <dgm:spPr/>
      <dgm:t>
        <a:bodyPr/>
        <a:lstStyle/>
        <a:p>
          <a:endParaRPr lang="en-US"/>
        </a:p>
      </dgm:t>
    </dgm:pt>
    <dgm:pt modelId="{068FA212-1A0C-C94E-9B02-42538AE31F9F}" type="pres">
      <dgm:prSet presAssocID="{2005D0AD-E0D6-4444-A351-A4435CF20228}" presName="hierChild4" presStyleCnt="0"/>
      <dgm:spPr/>
    </dgm:pt>
    <dgm:pt modelId="{8E5B2BBA-55B2-BD48-8AD7-5C9EA69BF809}" type="pres">
      <dgm:prSet presAssocID="{F0936592-B313-BF45-B6F5-9FFFB85DB0AD}" presName="Name28" presStyleLbl="parChTrans1D3" presStyleIdx="1" presStyleCnt="4"/>
      <dgm:spPr/>
      <dgm:t>
        <a:bodyPr/>
        <a:lstStyle/>
        <a:p>
          <a:endParaRPr lang="en-US"/>
        </a:p>
      </dgm:t>
    </dgm:pt>
    <dgm:pt modelId="{01955B8A-DAEA-BF4F-8794-03DC21D24956}" type="pres">
      <dgm:prSet presAssocID="{077EB5E4-E574-FA4D-B614-15F404ECE50C}" presName="hierRoot2" presStyleCnt="0">
        <dgm:presLayoutVars>
          <dgm:hierBranch val="init"/>
        </dgm:presLayoutVars>
      </dgm:prSet>
      <dgm:spPr/>
    </dgm:pt>
    <dgm:pt modelId="{F6391BD9-9605-604E-B778-516F584BF661}" type="pres">
      <dgm:prSet presAssocID="{077EB5E4-E574-FA4D-B614-15F404ECE50C}" presName="rootComposite2" presStyleCnt="0"/>
      <dgm:spPr/>
    </dgm:pt>
    <dgm:pt modelId="{939B44E1-E0C9-6846-8061-2DF1EDABA747}" type="pres">
      <dgm:prSet presAssocID="{077EB5E4-E574-FA4D-B614-15F404ECE50C}" presName="rootText2" presStyleLbl="alignAcc1" presStyleIdx="0" presStyleCnt="0">
        <dgm:presLayoutVars>
          <dgm:chPref val="3"/>
        </dgm:presLayoutVars>
      </dgm:prSet>
      <dgm:spPr/>
      <dgm:t>
        <a:bodyPr/>
        <a:lstStyle/>
        <a:p>
          <a:endParaRPr lang="en-US"/>
        </a:p>
      </dgm:t>
    </dgm:pt>
    <dgm:pt modelId="{F3841281-296B-CE41-BA3B-91CD1C9EA3C5}" type="pres">
      <dgm:prSet presAssocID="{077EB5E4-E574-FA4D-B614-15F404ECE50C}" presName="topArc2" presStyleLbl="parChTrans1D1" presStyleIdx="8" presStyleCnt="24"/>
      <dgm:spPr/>
    </dgm:pt>
    <dgm:pt modelId="{28F992F6-4476-2A4F-B8C8-C58DFBC65474}" type="pres">
      <dgm:prSet presAssocID="{077EB5E4-E574-FA4D-B614-15F404ECE50C}" presName="bottomArc2" presStyleLbl="parChTrans1D1" presStyleIdx="9" presStyleCnt="24"/>
      <dgm:spPr/>
    </dgm:pt>
    <dgm:pt modelId="{83E6AAD6-BA2A-EF4F-9387-E37CDB9416D7}" type="pres">
      <dgm:prSet presAssocID="{077EB5E4-E574-FA4D-B614-15F404ECE50C}" presName="topConnNode2" presStyleLbl="node3" presStyleIdx="0" presStyleCnt="0"/>
      <dgm:spPr/>
      <dgm:t>
        <a:bodyPr/>
        <a:lstStyle/>
        <a:p>
          <a:endParaRPr lang="en-US"/>
        </a:p>
      </dgm:t>
    </dgm:pt>
    <dgm:pt modelId="{0E009D35-F3EC-9C4B-98E2-F4E538793A6F}" type="pres">
      <dgm:prSet presAssocID="{077EB5E4-E574-FA4D-B614-15F404ECE50C}" presName="hierChild4" presStyleCnt="0"/>
      <dgm:spPr/>
    </dgm:pt>
    <dgm:pt modelId="{F5A5C958-4B0C-7442-A2F9-FC1E265A2917}" type="pres">
      <dgm:prSet presAssocID="{077EB5E4-E574-FA4D-B614-15F404ECE50C}" presName="hierChild5" presStyleCnt="0"/>
      <dgm:spPr/>
    </dgm:pt>
    <dgm:pt modelId="{7E12DC00-8BC5-4946-810C-7E5777BCA233}" type="pres">
      <dgm:prSet presAssocID="{2005D0AD-E0D6-4444-A351-A4435CF20228}" presName="hierChild5" presStyleCnt="0"/>
      <dgm:spPr/>
    </dgm:pt>
    <dgm:pt modelId="{1F70EC0C-1015-4C4F-9365-1BCBE9CD7DC3}" type="pres">
      <dgm:prSet presAssocID="{A1C7EAFD-4361-954E-9779-9464B8DB2EE6}" presName="Name28" presStyleLbl="parChTrans1D2" presStyleIdx="2" presStyleCnt="7"/>
      <dgm:spPr/>
      <dgm:t>
        <a:bodyPr/>
        <a:lstStyle/>
        <a:p>
          <a:endParaRPr lang="en-US"/>
        </a:p>
      </dgm:t>
    </dgm:pt>
    <dgm:pt modelId="{864E094B-54E9-E245-9AE7-A6FB46050F0A}" type="pres">
      <dgm:prSet presAssocID="{E64F17C8-5F14-5F49-8B35-44D49F7BC3B6}" presName="hierRoot2" presStyleCnt="0">
        <dgm:presLayoutVars>
          <dgm:hierBranch val="init"/>
        </dgm:presLayoutVars>
      </dgm:prSet>
      <dgm:spPr/>
    </dgm:pt>
    <dgm:pt modelId="{7BD515A3-C836-CD40-9258-D4BD23433BBA}" type="pres">
      <dgm:prSet presAssocID="{E64F17C8-5F14-5F49-8B35-44D49F7BC3B6}" presName="rootComposite2" presStyleCnt="0"/>
      <dgm:spPr/>
    </dgm:pt>
    <dgm:pt modelId="{7D40EC70-D417-3549-B618-E535AE8AEA62}" type="pres">
      <dgm:prSet presAssocID="{E64F17C8-5F14-5F49-8B35-44D49F7BC3B6}" presName="rootText2" presStyleLbl="alignAcc1" presStyleIdx="0" presStyleCnt="0">
        <dgm:presLayoutVars>
          <dgm:chPref val="3"/>
        </dgm:presLayoutVars>
      </dgm:prSet>
      <dgm:spPr/>
      <dgm:t>
        <a:bodyPr/>
        <a:lstStyle/>
        <a:p>
          <a:endParaRPr lang="en-US"/>
        </a:p>
      </dgm:t>
    </dgm:pt>
    <dgm:pt modelId="{4D2AD132-9056-1745-8035-3060A66D5C00}" type="pres">
      <dgm:prSet presAssocID="{E64F17C8-5F14-5F49-8B35-44D49F7BC3B6}" presName="topArc2" presStyleLbl="parChTrans1D1" presStyleIdx="10" presStyleCnt="24"/>
      <dgm:spPr/>
    </dgm:pt>
    <dgm:pt modelId="{AD0D205C-3A6F-5441-BEED-6F0039206F27}" type="pres">
      <dgm:prSet presAssocID="{E64F17C8-5F14-5F49-8B35-44D49F7BC3B6}" presName="bottomArc2" presStyleLbl="parChTrans1D1" presStyleIdx="11" presStyleCnt="24"/>
      <dgm:spPr/>
    </dgm:pt>
    <dgm:pt modelId="{6D73182D-4EDD-B344-94CE-3ECF784DC2EF}" type="pres">
      <dgm:prSet presAssocID="{E64F17C8-5F14-5F49-8B35-44D49F7BC3B6}" presName="topConnNode2" presStyleLbl="node2" presStyleIdx="0" presStyleCnt="0"/>
      <dgm:spPr/>
      <dgm:t>
        <a:bodyPr/>
        <a:lstStyle/>
        <a:p>
          <a:endParaRPr lang="en-US"/>
        </a:p>
      </dgm:t>
    </dgm:pt>
    <dgm:pt modelId="{E16118B3-7095-FB4D-92B8-742121837B9B}" type="pres">
      <dgm:prSet presAssocID="{E64F17C8-5F14-5F49-8B35-44D49F7BC3B6}" presName="hierChild4" presStyleCnt="0"/>
      <dgm:spPr/>
    </dgm:pt>
    <dgm:pt modelId="{51EC77B5-D69B-B940-AF33-2B8D0EF35DD9}" type="pres">
      <dgm:prSet presAssocID="{3BD05E5C-4AAA-F94F-9A33-FBCEA8C426A8}" presName="Name28" presStyleLbl="parChTrans1D3" presStyleIdx="2" presStyleCnt="4"/>
      <dgm:spPr/>
      <dgm:t>
        <a:bodyPr/>
        <a:lstStyle/>
        <a:p>
          <a:endParaRPr lang="en-US"/>
        </a:p>
      </dgm:t>
    </dgm:pt>
    <dgm:pt modelId="{AFEF2FE0-185D-4F49-9991-D36FD117A587}" type="pres">
      <dgm:prSet presAssocID="{1E83C4D3-554D-1043-8F6B-A9A5D102D24D}" presName="hierRoot2" presStyleCnt="0">
        <dgm:presLayoutVars>
          <dgm:hierBranch val="init"/>
        </dgm:presLayoutVars>
      </dgm:prSet>
      <dgm:spPr/>
    </dgm:pt>
    <dgm:pt modelId="{4E5263C8-2005-BE4C-BB01-B46F2F7B2C07}" type="pres">
      <dgm:prSet presAssocID="{1E83C4D3-554D-1043-8F6B-A9A5D102D24D}" presName="rootComposite2" presStyleCnt="0"/>
      <dgm:spPr/>
    </dgm:pt>
    <dgm:pt modelId="{8710342A-EB3A-AA48-AE6D-DB755564D218}" type="pres">
      <dgm:prSet presAssocID="{1E83C4D3-554D-1043-8F6B-A9A5D102D24D}" presName="rootText2" presStyleLbl="alignAcc1" presStyleIdx="0" presStyleCnt="0">
        <dgm:presLayoutVars>
          <dgm:chPref val="3"/>
        </dgm:presLayoutVars>
      </dgm:prSet>
      <dgm:spPr/>
      <dgm:t>
        <a:bodyPr/>
        <a:lstStyle/>
        <a:p>
          <a:endParaRPr lang="en-US"/>
        </a:p>
      </dgm:t>
    </dgm:pt>
    <dgm:pt modelId="{ABBC2EB0-C391-6441-A576-DEAC3807671B}" type="pres">
      <dgm:prSet presAssocID="{1E83C4D3-554D-1043-8F6B-A9A5D102D24D}" presName="topArc2" presStyleLbl="parChTrans1D1" presStyleIdx="12" presStyleCnt="24"/>
      <dgm:spPr/>
    </dgm:pt>
    <dgm:pt modelId="{133F7E44-4D79-294D-A993-CC4B3E23779D}" type="pres">
      <dgm:prSet presAssocID="{1E83C4D3-554D-1043-8F6B-A9A5D102D24D}" presName="bottomArc2" presStyleLbl="parChTrans1D1" presStyleIdx="13" presStyleCnt="24"/>
      <dgm:spPr/>
    </dgm:pt>
    <dgm:pt modelId="{F837B918-5DA8-3841-AF7C-C3B045E648DA}" type="pres">
      <dgm:prSet presAssocID="{1E83C4D3-554D-1043-8F6B-A9A5D102D24D}" presName="topConnNode2" presStyleLbl="node3" presStyleIdx="0" presStyleCnt="0"/>
      <dgm:spPr/>
      <dgm:t>
        <a:bodyPr/>
        <a:lstStyle/>
        <a:p>
          <a:endParaRPr lang="en-US"/>
        </a:p>
      </dgm:t>
    </dgm:pt>
    <dgm:pt modelId="{37C0E1D0-A5AE-0248-B5C2-F3A814008EE5}" type="pres">
      <dgm:prSet presAssocID="{1E83C4D3-554D-1043-8F6B-A9A5D102D24D}" presName="hierChild4" presStyleCnt="0"/>
      <dgm:spPr/>
    </dgm:pt>
    <dgm:pt modelId="{CBA12130-4F5E-8144-A989-264EDB39A3E1}" type="pres">
      <dgm:prSet presAssocID="{1E83C4D3-554D-1043-8F6B-A9A5D102D24D}" presName="hierChild5" presStyleCnt="0"/>
      <dgm:spPr/>
    </dgm:pt>
    <dgm:pt modelId="{757D371F-7042-E646-8AF8-357027CEE29E}" type="pres">
      <dgm:prSet presAssocID="{E64F17C8-5F14-5F49-8B35-44D49F7BC3B6}" presName="hierChild5" presStyleCnt="0"/>
      <dgm:spPr/>
    </dgm:pt>
    <dgm:pt modelId="{A71CB67F-19B3-7240-A1BE-65D386087C98}" type="pres">
      <dgm:prSet presAssocID="{A33D7E16-8404-A844-BB97-1D879425AA12}" presName="Name28" presStyleLbl="parChTrans1D2" presStyleIdx="3" presStyleCnt="7"/>
      <dgm:spPr/>
      <dgm:t>
        <a:bodyPr/>
        <a:lstStyle/>
        <a:p>
          <a:endParaRPr lang="en-US"/>
        </a:p>
      </dgm:t>
    </dgm:pt>
    <dgm:pt modelId="{DA30CB6E-086B-9B44-8CF3-D18F8D42B155}" type="pres">
      <dgm:prSet presAssocID="{FCA478EB-40D5-3B42-B41E-268288EE5CB3}" presName="hierRoot2" presStyleCnt="0">
        <dgm:presLayoutVars>
          <dgm:hierBranch val="init"/>
        </dgm:presLayoutVars>
      </dgm:prSet>
      <dgm:spPr/>
    </dgm:pt>
    <dgm:pt modelId="{EA699226-1707-0E4F-8C0C-CA298FA598C5}" type="pres">
      <dgm:prSet presAssocID="{FCA478EB-40D5-3B42-B41E-268288EE5CB3}" presName="rootComposite2" presStyleCnt="0"/>
      <dgm:spPr/>
    </dgm:pt>
    <dgm:pt modelId="{9BE9FBA8-2256-D541-9A07-73E893749BBC}" type="pres">
      <dgm:prSet presAssocID="{FCA478EB-40D5-3B42-B41E-268288EE5CB3}" presName="rootText2" presStyleLbl="alignAcc1" presStyleIdx="0" presStyleCnt="0">
        <dgm:presLayoutVars>
          <dgm:chPref val="3"/>
        </dgm:presLayoutVars>
      </dgm:prSet>
      <dgm:spPr/>
      <dgm:t>
        <a:bodyPr/>
        <a:lstStyle/>
        <a:p>
          <a:endParaRPr lang="en-US"/>
        </a:p>
      </dgm:t>
    </dgm:pt>
    <dgm:pt modelId="{06F807F4-4450-3C49-BA49-57C032D17B52}" type="pres">
      <dgm:prSet presAssocID="{FCA478EB-40D5-3B42-B41E-268288EE5CB3}" presName="topArc2" presStyleLbl="parChTrans1D1" presStyleIdx="14" presStyleCnt="24"/>
      <dgm:spPr/>
    </dgm:pt>
    <dgm:pt modelId="{1F38274C-097E-0E41-9FBB-3D999A545743}" type="pres">
      <dgm:prSet presAssocID="{FCA478EB-40D5-3B42-B41E-268288EE5CB3}" presName="bottomArc2" presStyleLbl="parChTrans1D1" presStyleIdx="15" presStyleCnt="24"/>
      <dgm:spPr/>
    </dgm:pt>
    <dgm:pt modelId="{012A2967-78DC-C64F-A2B9-EC6F043C6673}" type="pres">
      <dgm:prSet presAssocID="{FCA478EB-40D5-3B42-B41E-268288EE5CB3}" presName="topConnNode2" presStyleLbl="node2" presStyleIdx="0" presStyleCnt="0"/>
      <dgm:spPr/>
      <dgm:t>
        <a:bodyPr/>
        <a:lstStyle/>
        <a:p>
          <a:endParaRPr lang="en-US"/>
        </a:p>
      </dgm:t>
    </dgm:pt>
    <dgm:pt modelId="{3E4BD8B7-BBF7-C644-9714-D8B5293C7593}" type="pres">
      <dgm:prSet presAssocID="{FCA478EB-40D5-3B42-B41E-268288EE5CB3}" presName="hierChild4" presStyleCnt="0"/>
      <dgm:spPr/>
    </dgm:pt>
    <dgm:pt modelId="{1D24296E-BED6-D043-9E5B-E426DF43677A}" type="pres">
      <dgm:prSet presAssocID="{D9EE00F0-8875-3E4B-82B4-0A51B51FC53E}" presName="Name28" presStyleLbl="parChTrans1D3" presStyleIdx="3" presStyleCnt="4"/>
      <dgm:spPr/>
      <dgm:t>
        <a:bodyPr/>
        <a:lstStyle/>
        <a:p>
          <a:endParaRPr lang="en-US"/>
        </a:p>
      </dgm:t>
    </dgm:pt>
    <dgm:pt modelId="{489EF7A3-689D-A845-B4AC-7B33727C313E}" type="pres">
      <dgm:prSet presAssocID="{BD5EA749-5CB5-094D-A443-D3A59690BB23}" presName="hierRoot2" presStyleCnt="0">
        <dgm:presLayoutVars>
          <dgm:hierBranch val="init"/>
        </dgm:presLayoutVars>
      </dgm:prSet>
      <dgm:spPr/>
    </dgm:pt>
    <dgm:pt modelId="{7D9358D2-1926-2C49-A1B0-2EE65B55BB27}" type="pres">
      <dgm:prSet presAssocID="{BD5EA749-5CB5-094D-A443-D3A59690BB23}" presName="rootComposite2" presStyleCnt="0"/>
      <dgm:spPr/>
    </dgm:pt>
    <dgm:pt modelId="{507F8D33-F376-4C49-987F-A8F2E8648F82}" type="pres">
      <dgm:prSet presAssocID="{BD5EA749-5CB5-094D-A443-D3A59690BB23}" presName="rootText2" presStyleLbl="alignAcc1" presStyleIdx="0" presStyleCnt="0">
        <dgm:presLayoutVars>
          <dgm:chPref val="3"/>
        </dgm:presLayoutVars>
      </dgm:prSet>
      <dgm:spPr/>
      <dgm:t>
        <a:bodyPr/>
        <a:lstStyle/>
        <a:p>
          <a:endParaRPr lang="en-US"/>
        </a:p>
      </dgm:t>
    </dgm:pt>
    <dgm:pt modelId="{E3FE45BE-27EB-3F4E-ADCC-B3ACBB344561}" type="pres">
      <dgm:prSet presAssocID="{BD5EA749-5CB5-094D-A443-D3A59690BB23}" presName="topArc2" presStyleLbl="parChTrans1D1" presStyleIdx="16" presStyleCnt="24"/>
      <dgm:spPr/>
    </dgm:pt>
    <dgm:pt modelId="{BA99EF2D-AC2E-A443-ACA0-245631A0A1B2}" type="pres">
      <dgm:prSet presAssocID="{BD5EA749-5CB5-094D-A443-D3A59690BB23}" presName="bottomArc2" presStyleLbl="parChTrans1D1" presStyleIdx="17" presStyleCnt="24"/>
      <dgm:spPr/>
    </dgm:pt>
    <dgm:pt modelId="{3D4302FD-32E9-4F44-AF02-9779E9B527D8}" type="pres">
      <dgm:prSet presAssocID="{BD5EA749-5CB5-094D-A443-D3A59690BB23}" presName="topConnNode2" presStyleLbl="node3" presStyleIdx="0" presStyleCnt="0"/>
      <dgm:spPr/>
      <dgm:t>
        <a:bodyPr/>
        <a:lstStyle/>
        <a:p>
          <a:endParaRPr lang="en-US"/>
        </a:p>
      </dgm:t>
    </dgm:pt>
    <dgm:pt modelId="{16046F0A-370C-5C4A-98F3-97527C9B6E31}" type="pres">
      <dgm:prSet presAssocID="{BD5EA749-5CB5-094D-A443-D3A59690BB23}" presName="hierChild4" presStyleCnt="0"/>
      <dgm:spPr/>
    </dgm:pt>
    <dgm:pt modelId="{1F321D7F-5D6F-234C-B682-AA6FA836E46D}" type="pres">
      <dgm:prSet presAssocID="{BD5EA749-5CB5-094D-A443-D3A59690BB23}" presName="hierChild5" presStyleCnt="0"/>
      <dgm:spPr/>
    </dgm:pt>
    <dgm:pt modelId="{DBBA3D68-D0C3-814B-BB52-162AD5C89D24}" type="pres">
      <dgm:prSet presAssocID="{FCA478EB-40D5-3B42-B41E-268288EE5CB3}" presName="hierChild5" presStyleCnt="0"/>
      <dgm:spPr/>
    </dgm:pt>
    <dgm:pt modelId="{3B66F346-4D65-9141-B7B3-34D526E8F878}" type="pres">
      <dgm:prSet presAssocID="{BF85F302-D130-4D42-97A8-559965A1248A}" presName="hierChild3" presStyleCnt="0"/>
      <dgm:spPr/>
    </dgm:pt>
    <dgm:pt modelId="{8D1CEF26-37E0-3846-B24C-66A07DBEF912}" type="pres">
      <dgm:prSet presAssocID="{1AF6E312-DCDD-634A-9E0F-6BC72D658698}" presName="Name101" presStyleLbl="parChTrans1D2" presStyleIdx="4" presStyleCnt="7"/>
      <dgm:spPr/>
      <dgm:t>
        <a:bodyPr/>
        <a:lstStyle/>
        <a:p>
          <a:endParaRPr lang="en-US"/>
        </a:p>
      </dgm:t>
    </dgm:pt>
    <dgm:pt modelId="{EABD77E1-0F9F-884B-8A8F-F3C33A19161F}" type="pres">
      <dgm:prSet presAssocID="{3510BEBA-3865-9D49-85D6-6A1894F06AA7}" presName="hierRoot3" presStyleCnt="0">
        <dgm:presLayoutVars>
          <dgm:hierBranch val="init"/>
        </dgm:presLayoutVars>
      </dgm:prSet>
      <dgm:spPr/>
    </dgm:pt>
    <dgm:pt modelId="{CC865CE1-3767-844F-9E6F-8901E79C5ACC}" type="pres">
      <dgm:prSet presAssocID="{3510BEBA-3865-9D49-85D6-6A1894F06AA7}" presName="rootComposite3" presStyleCnt="0"/>
      <dgm:spPr/>
    </dgm:pt>
    <dgm:pt modelId="{539B548B-371B-AD44-8B7C-DC5E2BD0C0DF}" type="pres">
      <dgm:prSet presAssocID="{3510BEBA-3865-9D49-85D6-6A1894F06AA7}" presName="rootText3" presStyleLbl="alignAcc1" presStyleIdx="0" presStyleCnt="0">
        <dgm:presLayoutVars>
          <dgm:chPref val="3"/>
        </dgm:presLayoutVars>
      </dgm:prSet>
      <dgm:spPr/>
      <dgm:t>
        <a:bodyPr/>
        <a:lstStyle/>
        <a:p>
          <a:endParaRPr lang="en-US"/>
        </a:p>
      </dgm:t>
    </dgm:pt>
    <dgm:pt modelId="{724E8BA6-70B0-E94A-AEFA-2A6474E0EF18}" type="pres">
      <dgm:prSet presAssocID="{3510BEBA-3865-9D49-85D6-6A1894F06AA7}" presName="topArc3" presStyleLbl="parChTrans1D1" presStyleIdx="18" presStyleCnt="24"/>
      <dgm:spPr/>
    </dgm:pt>
    <dgm:pt modelId="{D1FF4137-50E5-074F-AA13-30E868864DC9}" type="pres">
      <dgm:prSet presAssocID="{3510BEBA-3865-9D49-85D6-6A1894F06AA7}" presName="bottomArc3" presStyleLbl="parChTrans1D1" presStyleIdx="19" presStyleCnt="24"/>
      <dgm:spPr/>
    </dgm:pt>
    <dgm:pt modelId="{AF9DF8D9-31BE-3F4B-AD39-D019FD4DCCF9}" type="pres">
      <dgm:prSet presAssocID="{3510BEBA-3865-9D49-85D6-6A1894F06AA7}" presName="topConnNode3" presStyleLbl="asst1" presStyleIdx="0" presStyleCnt="0"/>
      <dgm:spPr/>
      <dgm:t>
        <a:bodyPr/>
        <a:lstStyle/>
        <a:p>
          <a:endParaRPr lang="en-US"/>
        </a:p>
      </dgm:t>
    </dgm:pt>
    <dgm:pt modelId="{96FC1661-60CF-0A41-B1E7-C0EE5FB548AD}" type="pres">
      <dgm:prSet presAssocID="{3510BEBA-3865-9D49-85D6-6A1894F06AA7}" presName="hierChild6" presStyleCnt="0"/>
      <dgm:spPr/>
    </dgm:pt>
    <dgm:pt modelId="{9A7FF683-AFC1-F945-A62B-DF4E58A6AAB5}" type="pres">
      <dgm:prSet presAssocID="{3510BEBA-3865-9D49-85D6-6A1894F06AA7}" presName="hierChild7" presStyleCnt="0"/>
      <dgm:spPr/>
    </dgm:pt>
    <dgm:pt modelId="{27B87F3B-F9C3-EE4A-BE07-99BD1438A29A}" type="pres">
      <dgm:prSet presAssocID="{A0D965BC-BDC8-7945-A2E3-0DC6A4666CB4}" presName="Name101" presStyleLbl="parChTrans1D2" presStyleIdx="5" presStyleCnt="7"/>
      <dgm:spPr/>
      <dgm:t>
        <a:bodyPr/>
        <a:lstStyle/>
        <a:p>
          <a:endParaRPr lang="en-US"/>
        </a:p>
      </dgm:t>
    </dgm:pt>
    <dgm:pt modelId="{949F5F03-2420-3E4A-9DB8-F1324DBDD250}" type="pres">
      <dgm:prSet presAssocID="{0A18BDC2-7A81-C743-B5D7-61DBA7F30137}" presName="hierRoot3" presStyleCnt="0">
        <dgm:presLayoutVars>
          <dgm:hierBranch val="init"/>
        </dgm:presLayoutVars>
      </dgm:prSet>
      <dgm:spPr/>
    </dgm:pt>
    <dgm:pt modelId="{DC00F026-B096-4A4F-BE36-D4F329337CEE}" type="pres">
      <dgm:prSet presAssocID="{0A18BDC2-7A81-C743-B5D7-61DBA7F30137}" presName="rootComposite3" presStyleCnt="0"/>
      <dgm:spPr/>
    </dgm:pt>
    <dgm:pt modelId="{4EB53990-4BC8-F14B-BDB5-4609B587E9C2}" type="pres">
      <dgm:prSet presAssocID="{0A18BDC2-7A81-C743-B5D7-61DBA7F30137}" presName="rootText3" presStyleLbl="alignAcc1" presStyleIdx="0" presStyleCnt="0">
        <dgm:presLayoutVars>
          <dgm:chPref val="3"/>
        </dgm:presLayoutVars>
      </dgm:prSet>
      <dgm:spPr/>
      <dgm:t>
        <a:bodyPr/>
        <a:lstStyle/>
        <a:p>
          <a:endParaRPr lang="en-US"/>
        </a:p>
      </dgm:t>
    </dgm:pt>
    <dgm:pt modelId="{89EFF959-1DFE-3A44-907F-FDB327E5DED9}" type="pres">
      <dgm:prSet presAssocID="{0A18BDC2-7A81-C743-B5D7-61DBA7F30137}" presName="topArc3" presStyleLbl="parChTrans1D1" presStyleIdx="20" presStyleCnt="24"/>
      <dgm:spPr/>
    </dgm:pt>
    <dgm:pt modelId="{09825B4C-928C-4E4C-9538-B62109A98A70}" type="pres">
      <dgm:prSet presAssocID="{0A18BDC2-7A81-C743-B5D7-61DBA7F30137}" presName="bottomArc3" presStyleLbl="parChTrans1D1" presStyleIdx="21" presStyleCnt="24"/>
      <dgm:spPr/>
    </dgm:pt>
    <dgm:pt modelId="{844FA4F0-3224-AC40-A8BF-B69CE0CC6EF9}" type="pres">
      <dgm:prSet presAssocID="{0A18BDC2-7A81-C743-B5D7-61DBA7F30137}" presName="topConnNode3" presStyleLbl="asst1" presStyleIdx="0" presStyleCnt="0"/>
      <dgm:spPr/>
      <dgm:t>
        <a:bodyPr/>
        <a:lstStyle/>
        <a:p>
          <a:endParaRPr lang="en-US"/>
        </a:p>
      </dgm:t>
    </dgm:pt>
    <dgm:pt modelId="{59BA829E-7A61-D740-B409-77FC7C4DC199}" type="pres">
      <dgm:prSet presAssocID="{0A18BDC2-7A81-C743-B5D7-61DBA7F30137}" presName="hierChild6" presStyleCnt="0"/>
      <dgm:spPr/>
    </dgm:pt>
    <dgm:pt modelId="{18F7951C-618E-5F41-B13D-F4BBAE35C81D}" type="pres">
      <dgm:prSet presAssocID="{0A18BDC2-7A81-C743-B5D7-61DBA7F30137}" presName="hierChild7" presStyleCnt="0"/>
      <dgm:spPr/>
    </dgm:pt>
    <dgm:pt modelId="{501DEA27-EB9B-E042-B809-F65690753FD2}" type="pres">
      <dgm:prSet presAssocID="{A2C067B0-E67D-8042-8957-4AFA434DB4EF}" presName="Name101" presStyleLbl="parChTrans1D2" presStyleIdx="6" presStyleCnt="7"/>
      <dgm:spPr/>
      <dgm:t>
        <a:bodyPr/>
        <a:lstStyle/>
        <a:p>
          <a:endParaRPr lang="en-US"/>
        </a:p>
      </dgm:t>
    </dgm:pt>
    <dgm:pt modelId="{A0A37750-E898-4A47-AC29-5EBB9902628A}" type="pres">
      <dgm:prSet presAssocID="{6AA3D3D1-0536-1C43-B973-B71F4E3B55AB}" presName="hierRoot3" presStyleCnt="0">
        <dgm:presLayoutVars>
          <dgm:hierBranch val="init"/>
        </dgm:presLayoutVars>
      </dgm:prSet>
      <dgm:spPr/>
    </dgm:pt>
    <dgm:pt modelId="{FA019621-4E29-B641-BC2D-CD1A919F12CE}" type="pres">
      <dgm:prSet presAssocID="{6AA3D3D1-0536-1C43-B973-B71F4E3B55AB}" presName="rootComposite3" presStyleCnt="0"/>
      <dgm:spPr/>
    </dgm:pt>
    <dgm:pt modelId="{A577A0D1-506A-E945-A48B-5F03E1403DB3}" type="pres">
      <dgm:prSet presAssocID="{6AA3D3D1-0536-1C43-B973-B71F4E3B55AB}" presName="rootText3" presStyleLbl="alignAcc1" presStyleIdx="0" presStyleCnt="0">
        <dgm:presLayoutVars>
          <dgm:chPref val="3"/>
        </dgm:presLayoutVars>
      </dgm:prSet>
      <dgm:spPr/>
      <dgm:t>
        <a:bodyPr/>
        <a:lstStyle/>
        <a:p>
          <a:endParaRPr lang="en-US"/>
        </a:p>
      </dgm:t>
    </dgm:pt>
    <dgm:pt modelId="{13E85439-6AEE-E548-9529-DFAD2A6020B8}" type="pres">
      <dgm:prSet presAssocID="{6AA3D3D1-0536-1C43-B973-B71F4E3B55AB}" presName="topArc3" presStyleLbl="parChTrans1D1" presStyleIdx="22" presStyleCnt="24"/>
      <dgm:spPr/>
    </dgm:pt>
    <dgm:pt modelId="{275CE982-1162-BF48-9DA6-8AE2A80FC64D}" type="pres">
      <dgm:prSet presAssocID="{6AA3D3D1-0536-1C43-B973-B71F4E3B55AB}" presName="bottomArc3" presStyleLbl="parChTrans1D1" presStyleIdx="23" presStyleCnt="24"/>
      <dgm:spPr/>
    </dgm:pt>
    <dgm:pt modelId="{5D5BD379-28F3-3F49-8A7D-E369166A0F1C}" type="pres">
      <dgm:prSet presAssocID="{6AA3D3D1-0536-1C43-B973-B71F4E3B55AB}" presName="topConnNode3" presStyleLbl="asst1" presStyleIdx="0" presStyleCnt="0"/>
      <dgm:spPr/>
      <dgm:t>
        <a:bodyPr/>
        <a:lstStyle/>
        <a:p>
          <a:endParaRPr lang="en-US"/>
        </a:p>
      </dgm:t>
    </dgm:pt>
    <dgm:pt modelId="{786C9E85-A629-6E42-BA41-AE780CE64B99}" type="pres">
      <dgm:prSet presAssocID="{6AA3D3D1-0536-1C43-B973-B71F4E3B55AB}" presName="hierChild6" presStyleCnt="0"/>
      <dgm:spPr/>
    </dgm:pt>
    <dgm:pt modelId="{11E9ADE3-3495-5445-9CA2-507476A90B62}" type="pres">
      <dgm:prSet presAssocID="{6AA3D3D1-0536-1C43-B973-B71F4E3B55AB}" presName="hierChild7" presStyleCnt="0"/>
      <dgm:spPr/>
    </dgm:pt>
  </dgm:ptLst>
  <dgm:cxnLst>
    <dgm:cxn modelId="{F6A82C80-6BB8-B748-A7BB-9F27986104C2}" srcId="{BF85F302-D130-4D42-97A8-559965A1248A}" destId="{0A18BDC2-7A81-C743-B5D7-61DBA7F30137}" srcOrd="4" destOrd="0" parTransId="{A0D965BC-BDC8-7945-A2E3-0DC6A4666CB4}" sibTransId="{5A0DC39F-2468-F844-9A60-A0A5EDFE5953}"/>
    <dgm:cxn modelId="{41C47AC8-D786-AD4F-8C7B-2B5A823AAE38}" type="presOf" srcId="{077EB5E4-E574-FA4D-B614-15F404ECE50C}" destId="{83E6AAD6-BA2A-EF4F-9387-E37CDB9416D7}" srcOrd="1" destOrd="0" presId="urn:microsoft.com/office/officeart/2008/layout/HalfCircleOrganizationChart"/>
    <dgm:cxn modelId="{FFAC62A4-A60F-3746-86BA-71E6D4E22A62}" type="presOf" srcId="{BD5EA749-5CB5-094D-A443-D3A59690BB23}" destId="{507F8D33-F376-4C49-987F-A8F2E8648F82}" srcOrd="0" destOrd="0" presId="urn:microsoft.com/office/officeart/2008/layout/HalfCircleOrganizationChart"/>
    <dgm:cxn modelId="{67FEF4C3-B633-C547-ABB5-DB310D9C118D}" srcId="{BF85F302-D130-4D42-97A8-559965A1248A}" destId="{6AA3D3D1-0536-1C43-B973-B71F4E3B55AB}" srcOrd="6" destOrd="0" parTransId="{A2C067B0-E67D-8042-8957-4AFA434DB4EF}" sibTransId="{E6C0893A-59D7-D343-8665-65A7117E0B36}"/>
    <dgm:cxn modelId="{0751312F-0364-C04F-B18F-D61367423592}" type="presOf" srcId="{E64F17C8-5F14-5F49-8B35-44D49F7BC3B6}" destId="{7D40EC70-D417-3549-B618-E535AE8AEA62}" srcOrd="0" destOrd="0" presId="urn:microsoft.com/office/officeart/2008/layout/HalfCircleOrganizationChart"/>
    <dgm:cxn modelId="{21D49680-D60F-A445-AAA6-57A933DED115}" type="presOf" srcId="{0A18BDC2-7A81-C743-B5D7-61DBA7F30137}" destId="{4EB53990-4BC8-F14B-BDB5-4609B587E9C2}" srcOrd="0" destOrd="0" presId="urn:microsoft.com/office/officeart/2008/layout/HalfCircleOrganizationChart"/>
    <dgm:cxn modelId="{E7220286-DB2D-1846-B749-8F52FBC552B6}" type="presOf" srcId="{0718FCB1-F128-C04D-8589-1920A57F4EEF}" destId="{1EE4F9C4-2CD1-4544-9768-3B33F5E988E5}" srcOrd="0" destOrd="0" presId="urn:microsoft.com/office/officeart/2008/layout/HalfCircleOrganizationChart"/>
    <dgm:cxn modelId="{6F79B900-0E40-644B-8A1D-F2346B5DF070}" srcId="{BF85F302-D130-4D42-97A8-559965A1248A}" destId="{FCA478EB-40D5-3B42-B41E-268288EE5CB3}" srcOrd="5" destOrd="0" parTransId="{A33D7E16-8404-A844-BB97-1D879425AA12}" sibTransId="{C92B7E93-BB16-AF46-8190-0814A5E04F0F}"/>
    <dgm:cxn modelId="{7C5BE0AB-F2FC-0147-A271-577EB9A07C28}" type="presOf" srcId="{A0D965BC-BDC8-7945-A2E3-0DC6A4666CB4}" destId="{27B87F3B-F9C3-EE4A-BE07-99BD1438A29A}" srcOrd="0" destOrd="0" presId="urn:microsoft.com/office/officeart/2008/layout/HalfCircleOrganizationChart"/>
    <dgm:cxn modelId="{412B073F-DE8C-F446-98B9-C2E7A67D7787}" srcId="{BF85F302-D130-4D42-97A8-559965A1248A}" destId="{20A3529E-6C35-694D-A64C-10F74AE55C5A}" srcOrd="1" destOrd="0" parTransId="{63779FD7-CA69-434A-BED3-07F61418B7ED}" sibTransId="{2B09BB4D-1A7D-4D48-B31B-2C77A6B14BC3}"/>
    <dgm:cxn modelId="{9E515F74-BB9D-334B-A073-F088D6D48537}" type="presOf" srcId="{BF85F302-D130-4D42-97A8-559965A1248A}" destId="{A149A58B-A023-C144-94D3-A50613F336B2}" srcOrd="0" destOrd="0" presId="urn:microsoft.com/office/officeart/2008/layout/HalfCircleOrganizationChart"/>
    <dgm:cxn modelId="{28E71F6D-6C8A-E940-B47C-BEE5A56A72BD}" type="presOf" srcId="{D9EE00F0-8875-3E4B-82B4-0A51B51FC53E}" destId="{1D24296E-BED6-D043-9E5B-E426DF43677A}" srcOrd="0" destOrd="0" presId="urn:microsoft.com/office/officeart/2008/layout/HalfCircleOrganizationChart"/>
    <dgm:cxn modelId="{FA504379-0FFD-1746-982D-7EB41D449FB1}" type="presOf" srcId="{F0936592-B313-BF45-B6F5-9FFFB85DB0AD}" destId="{8E5B2BBA-55B2-BD48-8AD7-5C9EA69BF809}" srcOrd="0" destOrd="0" presId="urn:microsoft.com/office/officeart/2008/layout/HalfCircleOrganizationChart"/>
    <dgm:cxn modelId="{E53C7269-A8AA-9E4F-84F1-7F9856876B99}" type="presOf" srcId="{E7BA4D7F-B76E-F348-BB0B-6F8E1110F0F7}" destId="{69DCCF7A-DB52-8540-9E2D-012D053FF79A}" srcOrd="0" destOrd="0" presId="urn:microsoft.com/office/officeart/2008/layout/HalfCircleOrganizationChart"/>
    <dgm:cxn modelId="{4B5B672B-26E9-234B-8CC1-1ADF207A4114}" type="presOf" srcId="{A33D7E16-8404-A844-BB97-1D879425AA12}" destId="{A71CB67F-19B3-7240-A1BE-65D386087C98}" srcOrd="0" destOrd="0" presId="urn:microsoft.com/office/officeart/2008/layout/HalfCircleOrganizationChart"/>
    <dgm:cxn modelId="{021F595F-2096-184F-9566-77383D3A323F}" srcId="{BF85F302-D130-4D42-97A8-559965A1248A}" destId="{2005D0AD-E0D6-4444-A351-A4435CF20228}" srcOrd="2" destOrd="0" parTransId="{F8CCB826-0853-7F45-B566-0D15A13487B2}" sibTransId="{5BB6F720-466E-7543-9FF7-A64F4E54050B}"/>
    <dgm:cxn modelId="{8DB38C02-F6EE-9C42-A0A9-3FCCF63F67B8}" type="presOf" srcId="{0A18BDC2-7A81-C743-B5D7-61DBA7F30137}" destId="{844FA4F0-3224-AC40-A8BF-B69CE0CC6EF9}" srcOrd="1" destOrd="0" presId="urn:microsoft.com/office/officeart/2008/layout/HalfCircleOrganizationChart"/>
    <dgm:cxn modelId="{3A501AE0-4C12-E344-90F6-37F734D7EEB6}" srcId="{BF85F302-D130-4D42-97A8-559965A1248A}" destId="{E64F17C8-5F14-5F49-8B35-44D49F7BC3B6}" srcOrd="3" destOrd="0" parTransId="{A1C7EAFD-4361-954E-9779-9464B8DB2EE6}" sibTransId="{BB32E329-6BFA-0E42-B102-0CBF0FB09D09}"/>
    <dgm:cxn modelId="{DF4C81FF-71C1-0C4B-B793-BCCBA2110177}" type="presOf" srcId="{6AA3D3D1-0536-1C43-B973-B71F4E3B55AB}" destId="{A577A0D1-506A-E945-A48B-5F03E1403DB3}" srcOrd="0" destOrd="0" presId="urn:microsoft.com/office/officeart/2008/layout/HalfCircleOrganizationChart"/>
    <dgm:cxn modelId="{FAECEF5E-C19F-E744-9D2F-2B963B31CC96}" type="presOf" srcId="{E64F17C8-5F14-5F49-8B35-44D49F7BC3B6}" destId="{6D73182D-4EDD-B344-94CE-3ECF784DC2EF}" srcOrd="1" destOrd="0" presId="urn:microsoft.com/office/officeart/2008/layout/HalfCircleOrganizationChart"/>
    <dgm:cxn modelId="{F1E86159-2FCD-614C-B102-DE0CAF2D2286}" type="presOf" srcId="{F8CCB826-0853-7F45-B566-0D15A13487B2}" destId="{4A376D75-2E1F-094D-9688-A4649FE643C1}" srcOrd="0" destOrd="0" presId="urn:microsoft.com/office/officeart/2008/layout/HalfCircleOrganizationChart"/>
    <dgm:cxn modelId="{1CF6490E-9FB9-5042-B217-C98F32E00CB8}" type="presOf" srcId="{10F42D35-0693-FD41-BF85-D1F3B18BDC1F}" destId="{ACECA530-D877-A747-BEAE-AFA27C6984FC}" srcOrd="0" destOrd="0" presId="urn:microsoft.com/office/officeart/2008/layout/HalfCircleOrganizationChart"/>
    <dgm:cxn modelId="{CF4CF9CE-FABC-1847-8649-C19B8BE159A2}" type="presOf" srcId="{1AF6E312-DCDD-634A-9E0F-6BC72D658698}" destId="{8D1CEF26-37E0-3846-B24C-66A07DBEF912}" srcOrd="0" destOrd="0" presId="urn:microsoft.com/office/officeart/2008/layout/HalfCircleOrganizationChart"/>
    <dgm:cxn modelId="{1739BF4E-80F8-0144-8E50-B2CE81C12081}" type="presOf" srcId="{A2C067B0-E67D-8042-8957-4AFA434DB4EF}" destId="{501DEA27-EB9B-E042-B809-F65690753FD2}" srcOrd="0" destOrd="0" presId="urn:microsoft.com/office/officeart/2008/layout/HalfCircleOrganizationChart"/>
    <dgm:cxn modelId="{33ECF0A0-CAC0-BD40-BD84-545E1D5D724D}" type="presOf" srcId="{20A3529E-6C35-694D-A64C-10F74AE55C5A}" destId="{9AE57751-3833-DD45-8604-8F0F4C7EDC91}" srcOrd="0" destOrd="0" presId="urn:microsoft.com/office/officeart/2008/layout/HalfCircleOrganizationChart"/>
    <dgm:cxn modelId="{DC4E054E-0E80-A249-9678-5EB26784DB8F}" type="presOf" srcId="{1E83C4D3-554D-1043-8F6B-A9A5D102D24D}" destId="{F837B918-5DA8-3841-AF7C-C3B045E648DA}" srcOrd="1" destOrd="0" presId="urn:microsoft.com/office/officeart/2008/layout/HalfCircleOrganizationChart"/>
    <dgm:cxn modelId="{9EFB1AC8-AFFD-4941-BFEE-70788D833207}" type="presOf" srcId="{FCA478EB-40D5-3B42-B41E-268288EE5CB3}" destId="{012A2967-78DC-C64F-A2B9-EC6F043C6673}" srcOrd="1" destOrd="0" presId="urn:microsoft.com/office/officeart/2008/layout/HalfCircleOrganizationChart"/>
    <dgm:cxn modelId="{F10555C2-61D8-524A-AB9C-889B43B93432}" srcId="{BF85F302-D130-4D42-97A8-559965A1248A}" destId="{3510BEBA-3865-9D49-85D6-6A1894F06AA7}" srcOrd="0" destOrd="0" parTransId="{1AF6E312-DCDD-634A-9E0F-6BC72D658698}" sibTransId="{A3942AA2-F458-7E44-98BE-0867ED2E8D26}"/>
    <dgm:cxn modelId="{B94678B4-380A-F142-8FAD-AD3D0CAB0A7B}" type="presOf" srcId="{1E83C4D3-554D-1043-8F6B-A9A5D102D24D}" destId="{8710342A-EB3A-AA48-AE6D-DB755564D218}" srcOrd="0" destOrd="0" presId="urn:microsoft.com/office/officeart/2008/layout/HalfCircleOrganizationChart"/>
    <dgm:cxn modelId="{25B01637-F0EC-0F43-B87F-0944E33966E8}" type="presOf" srcId="{A1C7EAFD-4361-954E-9779-9464B8DB2EE6}" destId="{1F70EC0C-1015-4C4F-9365-1BCBE9CD7DC3}" srcOrd="0" destOrd="0" presId="urn:microsoft.com/office/officeart/2008/layout/HalfCircleOrganizationChart"/>
    <dgm:cxn modelId="{201A8EAE-F431-484D-9C6C-BB8845CE4289}" srcId="{E64F17C8-5F14-5F49-8B35-44D49F7BC3B6}" destId="{1E83C4D3-554D-1043-8F6B-A9A5D102D24D}" srcOrd="0" destOrd="0" parTransId="{3BD05E5C-4AAA-F94F-9A33-FBCEA8C426A8}" sibTransId="{785A87D4-46EB-8E44-B07E-B4CF0CA63D09}"/>
    <dgm:cxn modelId="{8EF3356C-5FEE-A74C-80D0-450CC0A13EDD}" type="presOf" srcId="{2005D0AD-E0D6-4444-A351-A4435CF20228}" destId="{BEB8585E-F2F6-4241-BCED-A872EC2EC01A}" srcOrd="1" destOrd="0" presId="urn:microsoft.com/office/officeart/2008/layout/HalfCircleOrganizationChart"/>
    <dgm:cxn modelId="{24E62E2B-3FDC-634B-8A76-026F52389B93}" type="presOf" srcId="{BF85F302-D130-4D42-97A8-559965A1248A}" destId="{DF179221-A1F3-504F-9DA4-2AC0AFDEAE83}" srcOrd="1" destOrd="0" presId="urn:microsoft.com/office/officeart/2008/layout/HalfCircleOrganizationChart"/>
    <dgm:cxn modelId="{2C237E59-35EC-1B4A-9145-C62754E49595}" type="presOf" srcId="{63779FD7-CA69-434A-BED3-07F61418B7ED}" destId="{69B9685E-D4C5-6B46-A4F2-C7C38843BE57}" srcOrd="0" destOrd="0" presId="urn:microsoft.com/office/officeart/2008/layout/HalfCircleOrganizationChart"/>
    <dgm:cxn modelId="{587FD819-DA35-F34B-A9B4-D8992F8AD352}" srcId="{0718FCB1-F128-C04D-8589-1920A57F4EEF}" destId="{BF85F302-D130-4D42-97A8-559965A1248A}" srcOrd="0" destOrd="0" parTransId="{B45430CC-C9D1-B842-A8AD-5E22E2CB8DB2}" sibTransId="{430832E6-D4D5-2847-940B-84CE8AF421C3}"/>
    <dgm:cxn modelId="{9C5796C3-A460-0548-8080-6B8B9AD98C2D}" type="presOf" srcId="{077EB5E4-E574-FA4D-B614-15F404ECE50C}" destId="{939B44E1-E0C9-6846-8061-2DF1EDABA747}" srcOrd="0" destOrd="0" presId="urn:microsoft.com/office/officeart/2008/layout/HalfCircleOrganizationChart"/>
    <dgm:cxn modelId="{E182E59D-2387-174E-8438-BF5AE30648A3}" type="presOf" srcId="{BD5EA749-5CB5-094D-A443-D3A59690BB23}" destId="{3D4302FD-32E9-4F44-AF02-9779E9B527D8}" srcOrd="1" destOrd="0" presId="urn:microsoft.com/office/officeart/2008/layout/HalfCircleOrganizationChart"/>
    <dgm:cxn modelId="{9BE760BA-1297-9E4F-931A-8FC8404DCDAD}" type="presOf" srcId="{6AA3D3D1-0536-1C43-B973-B71F4E3B55AB}" destId="{5D5BD379-28F3-3F49-8A7D-E369166A0F1C}" srcOrd="1" destOrd="0" presId="urn:microsoft.com/office/officeart/2008/layout/HalfCircleOrganizationChart"/>
    <dgm:cxn modelId="{4FDB82E0-2FFB-694E-827C-645F584A1DC9}" srcId="{FCA478EB-40D5-3B42-B41E-268288EE5CB3}" destId="{BD5EA749-5CB5-094D-A443-D3A59690BB23}" srcOrd="0" destOrd="0" parTransId="{D9EE00F0-8875-3E4B-82B4-0A51B51FC53E}" sibTransId="{C1EC05FC-381A-4848-8696-D98917803F4A}"/>
    <dgm:cxn modelId="{7250F734-FFED-3E4E-A2A9-0D6EDFFD566B}" type="presOf" srcId="{2005D0AD-E0D6-4444-A351-A4435CF20228}" destId="{70647BAE-85F1-0947-80E6-C2DCC3390094}" srcOrd="0" destOrd="0" presId="urn:microsoft.com/office/officeart/2008/layout/HalfCircleOrganizationChart"/>
    <dgm:cxn modelId="{75746584-793E-E54A-810B-6974297AD4E5}" type="presOf" srcId="{3510BEBA-3865-9D49-85D6-6A1894F06AA7}" destId="{539B548B-371B-AD44-8B7C-DC5E2BD0C0DF}" srcOrd="0" destOrd="0" presId="urn:microsoft.com/office/officeart/2008/layout/HalfCircleOrganizationChart"/>
    <dgm:cxn modelId="{1E00C5FB-3002-B442-961F-D2627DD85F91}" type="presOf" srcId="{3510BEBA-3865-9D49-85D6-6A1894F06AA7}" destId="{AF9DF8D9-31BE-3F4B-AD39-D019FD4DCCF9}" srcOrd="1" destOrd="0" presId="urn:microsoft.com/office/officeart/2008/layout/HalfCircleOrganizationChart"/>
    <dgm:cxn modelId="{4FA041BE-E6F1-4143-968B-20233580616A}" type="presOf" srcId="{10F42D35-0693-FD41-BF85-D1F3B18BDC1F}" destId="{5EFDB077-1C0C-614B-8FD3-D1DB62CCD84B}" srcOrd="1" destOrd="0" presId="urn:microsoft.com/office/officeart/2008/layout/HalfCircleOrganizationChart"/>
    <dgm:cxn modelId="{67E1E1FE-6B94-7340-A4E7-00C4070EAC9D}" type="presOf" srcId="{FCA478EB-40D5-3B42-B41E-268288EE5CB3}" destId="{9BE9FBA8-2256-D541-9A07-73E893749BBC}" srcOrd="0" destOrd="0" presId="urn:microsoft.com/office/officeart/2008/layout/HalfCircleOrganizationChart"/>
    <dgm:cxn modelId="{2A2FC77A-5F78-C340-B580-CA0A6A4953E4}" type="presOf" srcId="{3BD05E5C-4AAA-F94F-9A33-FBCEA8C426A8}" destId="{51EC77B5-D69B-B940-AF33-2B8D0EF35DD9}" srcOrd="0" destOrd="0" presId="urn:microsoft.com/office/officeart/2008/layout/HalfCircleOrganizationChart"/>
    <dgm:cxn modelId="{A2AFBCB3-91DD-D144-8DF7-0F058D3D9843}" srcId="{2005D0AD-E0D6-4444-A351-A4435CF20228}" destId="{077EB5E4-E574-FA4D-B614-15F404ECE50C}" srcOrd="0" destOrd="0" parTransId="{F0936592-B313-BF45-B6F5-9FFFB85DB0AD}" sibTransId="{12550D79-D2A3-0C4F-A6F6-31FF3417F5FB}"/>
    <dgm:cxn modelId="{5DADCCA6-BF3D-A94C-9AFE-4F55B5E22170}" srcId="{20A3529E-6C35-694D-A64C-10F74AE55C5A}" destId="{10F42D35-0693-FD41-BF85-D1F3B18BDC1F}" srcOrd="0" destOrd="0" parTransId="{E7BA4D7F-B76E-F348-BB0B-6F8E1110F0F7}" sibTransId="{8C3B1597-A183-A54F-BC3F-6B71F4985705}"/>
    <dgm:cxn modelId="{6DE42D3E-ECA9-274D-A9AF-C698C9DC4D69}" type="presOf" srcId="{20A3529E-6C35-694D-A64C-10F74AE55C5A}" destId="{75090738-3EC8-9743-AE19-DEC97E275AFA}" srcOrd="1" destOrd="0" presId="urn:microsoft.com/office/officeart/2008/layout/HalfCircleOrganizationChart"/>
    <dgm:cxn modelId="{33A9DA8C-3822-7040-915A-74F7E47A59A9}" type="presParOf" srcId="{1EE4F9C4-2CD1-4544-9768-3B33F5E988E5}" destId="{0FCB4EC5-08E3-1241-A8E3-14913A31B00F}" srcOrd="0" destOrd="0" presId="urn:microsoft.com/office/officeart/2008/layout/HalfCircleOrganizationChart"/>
    <dgm:cxn modelId="{91C0C52D-A8CF-A849-B93C-1F113AD6C5C5}" type="presParOf" srcId="{0FCB4EC5-08E3-1241-A8E3-14913A31B00F}" destId="{B9BEB574-D92C-EF4D-BA66-096C99A7D476}" srcOrd="0" destOrd="0" presId="urn:microsoft.com/office/officeart/2008/layout/HalfCircleOrganizationChart"/>
    <dgm:cxn modelId="{3DD9AC54-6B50-9A4E-9A9E-999EA62466D0}" type="presParOf" srcId="{B9BEB574-D92C-EF4D-BA66-096C99A7D476}" destId="{A149A58B-A023-C144-94D3-A50613F336B2}" srcOrd="0" destOrd="0" presId="urn:microsoft.com/office/officeart/2008/layout/HalfCircleOrganizationChart"/>
    <dgm:cxn modelId="{B5B925A0-FF98-474C-9C29-604EE46A0573}" type="presParOf" srcId="{B9BEB574-D92C-EF4D-BA66-096C99A7D476}" destId="{1E825760-C7EA-494E-9B72-29823C93F70F}" srcOrd="1" destOrd="0" presId="urn:microsoft.com/office/officeart/2008/layout/HalfCircleOrganizationChart"/>
    <dgm:cxn modelId="{4E455AEC-CE5E-B84E-A036-59946E08AE61}" type="presParOf" srcId="{B9BEB574-D92C-EF4D-BA66-096C99A7D476}" destId="{6A3B7D3A-A63E-8442-A8BB-C640227EB268}" srcOrd="2" destOrd="0" presId="urn:microsoft.com/office/officeart/2008/layout/HalfCircleOrganizationChart"/>
    <dgm:cxn modelId="{A0B21AED-21F3-844B-9891-411B6E8FAAFF}" type="presParOf" srcId="{B9BEB574-D92C-EF4D-BA66-096C99A7D476}" destId="{DF179221-A1F3-504F-9DA4-2AC0AFDEAE83}" srcOrd="3" destOrd="0" presId="urn:microsoft.com/office/officeart/2008/layout/HalfCircleOrganizationChart"/>
    <dgm:cxn modelId="{1FF1BE27-2E7C-C94F-BD4F-87A72B95BE7C}" type="presParOf" srcId="{0FCB4EC5-08E3-1241-A8E3-14913A31B00F}" destId="{ED81627A-AE02-E846-87D3-9D2B8902DF62}" srcOrd="1" destOrd="0" presId="urn:microsoft.com/office/officeart/2008/layout/HalfCircleOrganizationChart"/>
    <dgm:cxn modelId="{8E6883E7-42D5-3D42-8314-8CAD8866A9F1}" type="presParOf" srcId="{ED81627A-AE02-E846-87D3-9D2B8902DF62}" destId="{69B9685E-D4C5-6B46-A4F2-C7C38843BE57}" srcOrd="0" destOrd="0" presId="urn:microsoft.com/office/officeart/2008/layout/HalfCircleOrganizationChart"/>
    <dgm:cxn modelId="{82A8B14F-A575-1A47-8F67-13E96B6D44A6}" type="presParOf" srcId="{ED81627A-AE02-E846-87D3-9D2B8902DF62}" destId="{5A510C5E-6CF6-AF49-B4BA-3535B9198C4E}" srcOrd="1" destOrd="0" presId="urn:microsoft.com/office/officeart/2008/layout/HalfCircleOrganizationChart"/>
    <dgm:cxn modelId="{B7FE615D-0B97-1D40-A58B-01D09C813ED7}" type="presParOf" srcId="{5A510C5E-6CF6-AF49-B4BA-3535B9198C4E}" destId="{A321EE66-EA1E-CA41-BDE1-C075B8934728}" srcOrd="0" destOrd="0" presId="urn:microsoft.com/office/officeart/2008/layout/HalfCircleOrganizationChart"/>
    <dgm:cxn modelId="{1DBAADDD-B455-FE4F-BB6F-0485809EF371}" type="presParOf" srcId="{A321EE66-EA1E-CA41-BDE1-C075B8934728}" destId="{9AE57751-3833-DD45-8604-8F0F4C7EDC91}" srcOrd="0" destOrd="0" presId="urn:microsoft.com/office/officeart/2008/layout/HalfCircleOrganizationChart"/>
    <dgm:cxn modelId="{E2FDFBF7-25A3-424C-8767-DDB9DAABA058}" type="presParOf" srcId="{A321EE66-EA1E-CA41-BDE1-C075B8934728}" destId="{F0C26199-A0A2-374F-A3FF-6F4D31919F98}" srcOrd="1" destOrd="0" presId="urn:microsoft.com/office/officeart/2008/layout/HalfCircleOrganizationChart"/>
    <dgm:cxn modelId="{7B5BC41B-F010-1B43-BCB8-295BC0D6191E}" type="presParOf" srcId="{A321EE66-EA1E-CA41-BDE1-C075B8934728}" destId="{306C29CA-E934-9D43-9D02-2F020543280F}" srcOrd="2" destOrd="0" presId="urn:microsoft.com/office/officeart/2008/layout/HalfCircleOrganizationChart"/>
    <dgm:cxn modelId="{89A03C2F-12D0-7C48-9AF8-AA96E0B1937B}" type="presParOf" srcId="{A321EE66-EA1E-CA41-BDE1-C075B8934728}" destId="{75090738-3EC8-9743-AE19-DEC97E275AFA}" srcOrd="3" destOrd="0" presId="urn:microsoft.com/office/officeart/2008/layout/HalfCircleOrganizationChart"/>
    <dgm:cxn modelId="{E14A671E-3D90-F146-89E5-38415D2A4585}" type="presParOf" srcId="{5A510C5E-6CF6-AF49-B4BA-3535B9198C4E}" destId="{F2BF2A96-FE59-904A-A7AA-85D9AD95DBDA}" srcOrd="1" destOrd="0" presId="urn:microsoft.com/office/officeart/2008/layout/HalfCircleOrganizationChart"/>
    <dgm:cxn modelId="{ADA21F28-2C02-5844-AA65-99DC0BF070CE}" type="presParOf" srcId="{F2BF2A96-FE59-904A-A7AA-85D9AD95DBDA}" destId="{69DCCF7A-DB52-8540-9E2D-012D053FF79A}" srcOrd="0" destOrd="0" presId="urn:microsoft.com/office/officeart/2008/layout/HalfCircleOrganizationChart"/>
    <dgm:cxn modelId="{DB117697-203B-5943-AFEF-118DBE3BE3B5}" type="presParOf" srcId="{F2BF2A96-FE59-904A-A7AA-85D9AD95DBDA}" destId="{CB3A497A-5DB5-7744-85B2-AF82F77D3698}" srcOrd="1" destOrd="0" presId="urn:microsoft.com/office/officeart/2008/layout/HalfCircleOrganizationChart"/>
    <dgm:cxn modelId="{1AB86F79-20B1-0443-A400-E6BF16856CFE}" type="presParOf" srcId="{CB3A497A-5DB5-7744-85B2-AF82F77D3698}" destId="{98FD5E5F-F489-9F40-B4F9-7EEAFDF67189}" srcOrd="0" destOrd="0" presId="urn:microsoft.com/office/officeart/2008/layout/HalfCircleOrganizationChart"/>
    <dgm:cxn modelId="{F282DFB4-5ED0-E346-A742-370E4140F7FE}" type="presParOf" srcId="{98FD5E5F-F489-9F40-B4F9-7EEAFDF67189}" destId="{ACECA530-D877-A747-BEAE-AFA27C6984FC}" srcOrd="0" destOrd="0" presId="urn:microsoft.com/office/officeart/2008/layout/HalfCircleOrganizationChart"/>
    <dgm:cxn modelId="{028B4505-E20B-6849-A9CE-229578A4EA8D}" type="presParOf" srcId="{98FD5E5F-F489-9F40-B4F9-7EEAFDF67189}" destId="{CEE2FDBE-BD46-214F-80EE-F3FDD930E220}" srcOrd="1" destOrd="0" presId="urn:microsoft.com/office/officeart/2008/layout/HalfCircleOrganizationChart"/>
    <dgm:cxn modelId="{B6C0AEE3-E75D-ED4D-956B-BE39D66EA4D1}" type="presParOf" srcId="{98FD5E5F-F489-9F40-B4F9-7EEAFDF67189}" destId="{4A1ADBF7-A87C-554A-944D-7CDC803139BA}" srcOrd="2" destOrd="0" presId="urn:microsoft.com/office/officeart/2008/layout/HalfCircleOrganizationChart"/>
    <dgm:cxn modelId="{3DD84221-DE92-5A4F-A9C5-4E8A6E154514}" type="presParOf" srcId="{98FD5E5F-F489-9F40-B4F9-7EEAFDF67189}" destId="{5EFDB077-1C0C-614B-8FD3-D1DB62CCD84B}" srcOrd="3" destOrd="0" presId="urn:microsoft.com/office/officeart/2008/layout/HalfCircleOrganizationChart"/>
    <dgm:cxn modelId="{7DC49F08-74F1-FE4C-BD9D-D0862460654E}" type="presParOf" srcId="{CB3A497A-5DB5-7744-85B2-AF82F77D3698}" destId="{FE433AE5-66A6-F049-91BA-A6F63A9956C4}" srcOrd="1" destOrd="0" presId="urn:microsoft.com/office/officeart/2008/layout/HalfCircleOrganizationChart"/>
    <dgm:cxn modelId="{B55108F2-F9F8-DE4E-9FC8-F06F3925E7DD}" type="presParOf" srcId="{CB3A497A-5DB5-7744-85B2-AF82F77D3698}" destId="{09048390-7EED-5F44-A470-6A4DFE8BB4EB}" srcOrd="2" destOrd="0" presId="urn:microsoft.com/office/officeart/2008/layout/HalfCircleOrganizationChart"/>
    <dgm:cxn modelId="{FFD187F3-061B-3E4A-AE3B-E6684055BD73}" type="presParOf" srcId="{5A510C5E-6CF6-AF49-B4BA-3535B9198C4E}" destId="{3A0A50A0-1BE3-8C49-83C1-4338317F01A4}" srcOrd="2" destOrd="0" presId="urn:microsoft.com/office/officeart/2008/layout/HalfCircleOrganizationChart"/>
    <dgm:cxn modelId="{736C60DE-B879-314D-B72E-1BD897E12BC9}" type="presParOf" srcId="{ED81627A-AE02-E846-87D3-9D2B8902DF62}" destId="{4A376D75-2E1F-094D-9688-A4649FE643C1}" srcOrd="2" destOrd="0" presId="urn:microsoft.com/office/officeart/2008/layout/HalfCircleOrganizationChart"/>
    <dgm:cxn modelId="{1590E178-1F4B-E241-9A92-D8AE0D65F6BB}" type="presParOf" srcId="{ED81627A-AE02-E846-87D3-9D2B8902DF62}" destId="{69ECC265-03B9-6943-8F28-AF07FE6C69E7}" srcOrd="3" destOrd="0" presId="urn:microsoft.com/office/officeart/2008/layout/HalfCircleOrganizationChart"/>
    <dgm:cxn modelId="{A26BAA48-AF1E-5741-B61C-445C3B4A8C57}" type="presParOf" srcId="{69ECC265-03B9-6943-8F28-AF07FE6C69E7}" destId="{E419BCD6-0AD4-1A4F-B59C-2BB1BA199FB1}" srcOrd="0" destOrd="0" presId="urn:microsoft.com/office/officeart/2008/layout/HalfCircleOrganizationChart"/>
    <dgm:cxn modelId="{F56920D4-3F48-E44B-94FC-2E6A364D2C36}" type="presParOf" srcId="{E419BCD6-0AD4-1A4F-B59C-2BB1BA199FB1}" destId="{70647BAE-85F1-0947-80E6-C2DCC3390094}" srcOrd="0" destOrd="0" presId="urn:microsoft.com/office/officeart/2008/layout/HalfCircleOrganizationChart"/>
    <dgm:cxn modelId="{18E346C1-7431-E145-8814-854E91D332B8}" type="presParOf" srcId="{E419BCD6-0AD4-1A4F-B59C-2BB1BA199FB1}" destId="{E57DFB23-6B8F-2246-BC7B-04CD1EA525E3}" srcOrd="1" destOrd="0" presId="urn:microsoft.com/office/officeart/2008/layout/HalfCircleOrganizationChart"/>
    <dgm:cxn modelId="{2A85AB6F-0626-2A45-9FB4-B37CADB17CDE}" type="presParOf" srcId="{E419BCD6-0AD4-1A4F-B59C-2BB1BA199FB1}" destId="{D9DE8655-B231-C64F-B2FA-B476A02EA92B}" srcOrd="2" destOrd="0" presId="urn:microsoft.com/office/officeart/2008/layout/HalfCircleOrganizationChart"/>
    <dgm:cxn modelId="{45D89D1A-8C3F-8E49-9E49-EB5BD6387D8C}" type="presParOf" srcId="{E419BCD6-0AD4-1A4F-B59C-2BB1BA199FB1}" destId="{BEB8585E-F2F6-4241-BCED-A872EC2EC01A}" srcOrd="3" destOrd="0" presId="urn:microsoft.com/office/officeart/2008/layout/HalfCircleOrganizationChart"/>
    <dgm:cxn modelId="{5EFDE73D-002B-7546-8E43-5494CBD849FE}" type="presParOf" srcId="{69ECC265-03B9-6943-8F28-AF07FE6C69E7}" destId="{068FA212-1A0C-C94E-9B02-42538AE31F9F}" srcOrd="1" destOrd="0" presId="urn:microsoft.com/office/officeart/2008/layout/HalfCircleOrganizationChart"/>
    <dgm:cxn modelId="{BC8E457E-1CD7-144D-90E8-A5B5A670FF2E}" type="presParOf" srcId="{068FA212-1A0C-C94E-9B02-42538AE31F9F}" destId="{8E5B2BBA-55B2-BD48-8AD7-5C9EA69BF809}" srcOrd="0" destOrd="0" presId="urn:microsoft.com/office/officeart/2008/layout/HalfCircleOrganizationChart"/>
    <dgm:cxn modelId="{3FCE09CD-690C-D443-9167-36F3F0034833}" type="presParOf" srcId="{068FA212-1A0C-C94E-9B02-42538AE31F9F}" destId="{01955B8A-DAEA-BF4F-8794-03DC21D24956}" srcOrd="1" destOrd="0" presId="urn:microsoft.com/office/officeart/2008/layout/HalfCircleOrganizationChart"/>
    <dgm:cxn modelId="{49E73A59-1CD6-034A-A468-FC476965108C}" type="presParOf" srcId="{01955B8A-DAEA-BF4F-8794-03DC21D24956}" destId="{F6391BD9-9605-604E-B778-516F584BF661}" srcOrd="0" destOrd="0" presId="urn:microsoft.com/office/officeart/2008/layout/HalfCircleOrganizationChart"/>
    <dgm:cxn modelId="{1F31DD79-5325-5E41-BCA2-0808D6AA574E}" type="presParOf" srcId="{F6391BD9-9605-604E-B778-516F584BF661}" destId="{939B44E1-E0C9-6846-8061-2DF1EDABA747}" srcOrd="0" destOrd="0" presId="urn:microsoft.com/office/officeart/2008/layout/HalfCircleOrganizationChart"/>
    <dgm:cxn modelId="{3B11AFDC-5246-894B-A947-33EE87EDFD6D}" type="presParOf" srcId="{F6391BD9-9605-604E-B778-516F584BF661}" destId="{F3841281-296B-CE41-BA3B-91CD1C9EA3C5}" srcOrd="1" destOrd="0" presId="urn:microsoft.com/office/officeart/2008/layout/HalfCircleOrganizationChart"/>
    <dgm:cxn modelId="{FBC44CD1-5F33-AF4B-8B92-E89BEEE4024B}" type="presParOf" srcId="{F6391BD9-9605-604E-B778-516F584BF661}" destId="{28F992F6-4476-2A4F-B8C8-C58DFBC65474}" srcOrd="2" destOrd="0" presId="urn:microsoft.com/office/officeart/2008/layout/HalfCircleOrganizationChart"/>
    <dgm:cxn modelId="{ECC20323-D5A8-1940-A9B0-49F01D009A5A}" type="presParOf" srcId="{F6391BD9-9605-604E-B778-516F584BF661}" destId="{83E6AAD6-BA2A-EF4F-9387-E37CDB9416D7}" srcOrd="3" destOrd="0" presId="urn:microsoft.com/office/officeart/2008/layout/HalfCircleOrganizationChart"/>
    <dgm:cxn modelId="{8FE86B88-D315-584B-BADE-4133BEAAC2B8}" type="presParOf" srcId="{01955B8A-DAEA-BF4F-8794-03DC21D24956}" destId="{0E009D35-F3EC-9C4B-98E2-F4E538793A6F}" srcOrd="1" destOrd="0" presId="urn:microsoft.com/office/officeart/2008/layout/HalfCircleOrganizationChart"/>
    <dgm:cxn modelId="{4557E1F8-3D28-5A43-9258-3F4E08610C19}" type="presParOf" srcId="{01955B8A-DAEA-BF4F-8794-03DC21D24956}" destId="{F5A5C958-4B0C-7442-A2F9-FC1E265A2917}" srcOrd="2" destOrd="0" presId="urn:microsoft.com/office/officeart/2008/layout/HalfCircleOrganizationChart"/>
    <dgm:cxn modelId="{4BCAEFF1-9442-0B44-856E-6FD05244BE8D}" type="presParOf" srcId="{69ECC265-03B9-6943-8F28-AF07FE6C69E7}" destId="{7E12DC00-8BC5-4946-810C-7E5777BCA233}" srcOrd="2" destOrd="0" presId="urn:microsoft.com/office/officeart/2008/layout/HalfCircleOrganizationChart"/>
    <dgm:cxn modelId="{34E3A9F2-9D0A-9847-96AC-F9988C6B1CB3}" type="presParOf" srcId="{ED81627A-AE02-E846-87D3-9D2B8902DF62}" destId="{1F70EC0C-1015-4C4F-9365-1BCBE9CD7DC3}" srcOrd="4" destOrd="0" presId="urn:microsoft.com/office/officeart/2008/layout/HalfCircleOrganizationChart"/>
    <dgm:cxn modelId="{8145CA65-E693-F64D-A528-2DD01B8BE78D}" type="presParOf" srcId="{ED81627A-AE02-E846-87D3-9D2B8902DF62}" destId="{864E094B-54E9-E245-9AE7-A6FB46050F0A}" srcOrd="5" destOrd="0" presId="urn:microsoft.com/office/officeart/2008/layout/HalfCircleOrganizationChart"/>
    <dgm:cxn modelId="{546EA7AA-4345-3C4F-A95A-801DCFF39E95}" type="presParOf" srcId="{864E094B-54E9-E245-9AE7-A6FB46050F0A}" destId="{7BD515A3-C836-CD40-9258-D4BD23433BBA}" srcOrd="0" destOrd="0" presId="urn:microsoft.com/office/officeart/2008/layout/HalfCircleOrganizationChart"/>
    <dgm:cxn modelId="{3FF44CF8-3E7B-A14C-9742-B529A0D68243}" type="presParOf" srcId="{7BD515A3-C836-CD40-9258-D4BD23433BBA}" destId="{7D40EC70-D417-3549-B618-E535AE8AEA62}" srcOrd="0" destOrd="0" presId="urn:microsoft.com/office/officeart/2008/layout/HalfCircleOrganizationChart"/>
    <dgm:cxn modelId="{B080DAD9-837A-FE41-BD97-6E5DD35C4DBE}" type="presParOf" srcId="{7BD515A3-C836-CD40-9258-D4BD23433BBA}" destId="{4D2AD132-9056-1745-8035-3060A66D5C00}" srcOrd="1" destOrd="0" presId="urn:microsoft.com/office/officeart/2008/layout/HalfCircleOrganizationChart"/>
    <dgm:cxn modelId="{DDC1C65C-1939-6349-820B-A979AFD5F34F}" type="presParOf" srcId="{7BD515A3-C836-CD40-9258-D4BD23433BBA}" destId="{AD0D205C-3A6F-5441-BEED-6F0039206F27}" srcOrd="2" destOrd="0" presId="urn:microsoft.com/office/officeart/2008/layout/HalfCircleOrganizationChart"/>
    <dgm:cxn modelId="{792EB0CB-976E-5A4F-99D7-BEC4C4598D84}" type="presParOf" srcId="{7BD515A3-C836-CD40-9258-D4BD23433BBA}" destId="{6D73182D-4EDD-B344-94CE-3ECF784DC2EF}" srcOrd="3" destOrd="0" presId="urn:microsoft.com/office/officeart/2008/layout/HalfCircleOrganizationChart"/>
    <dgm:cxn modelId="{C9AB85F2-840C-1942-8F6D-7FB3B96373C3}" type="presParOf" srcId="{864E094B-54E9-E245-9AE7-A6FB46050F0A}" destId="{E16118B3-7095-FB4D-92B8-742121837B9B}" srcOrd="1" destOrd="0" presId="urn:microsoft.com/office/officeart/2008/layout/HalfCircleOrganizationChart"/>
    <dgm:cxn modelId="{3D3A3473-2DD5-0543-B0D5-E81D386D9D29}" type="presParOf" srcId="{E16118B3-7095-FB4D-92B8-742121837B9B}" destId="{51EC77B5-D69B-B940-AF33-2B8D0EF35DD9}" srcOrd="0" destOrd="0" presId="urn:microsoft.com/office/officeart/2008/layout/HalfCircleOrganizationChart"/>
    <dgm:cxn modelId="{0BBAC04D-BEBD-6B44-937E-878E87C441F7}" type="presParOf" srcId="{E16118B3-7095-FB4D-92B8-742121837B9B}" destId="{AFEF2FE0-185D-4F49-9991-D36FD117A587}" srcOrd="1" destOrd="0" presId="urn:microsoft.com/office/officeart/2008/layout/HalfCircleOrganizationChart"/>
    <dgm:cxn modelId="{6A73AC8D-376B-0E4D-AC93-73E63F36E771}" type="presParOf" srcId="{AFEF2FE0-185D-4F49-9991-D36FD117A587}" destId="{4E5263C8-2005-BE4C-BB01-B46F2F7B2C07}" srcOrd="0" destOrd="0" presId="urn:microsoft.com/office/officeart/2008/layout/HalfCircleOrganizationChart"/>
    <dgm:cxn modelId="{FC8873ED-6134-924D-8FE5-3484173B624B}" type="presParOf" srcId="{4E5263C8-2005-BE4C-BB01-B46F2F7B2C07}" destId="{8710342A-EB3A-AA48-AE6D-DB755564D218}" srcOrd="0" destOrd="0" presId="urn:microsoft.com/office/officeart/2008/layout/HalfCircleOrganizationChart"/>
    <dgm:cxn modelId="{A6EA7306-ADF0-E443-BB0E-30A64D6FED0C}" type="presParOf" srcId="{4E5263C8-2005-BE4C-BB01-B46F2F7B2C07}" destId="{ABBC2EB0-C391-6441-A576-DEAC3807671B}" srcOrd="1" destOrd="0" presId="urn:microsoft.com/office/officeart/2008/layout/HalfCircleOrganizationChart"/>
    <dgm:cxn modelId="{6C90AEB1-6A61-7745-8D6A-198E3D1D10F9}" type="presParOf" srcId="{4E5263C8-2005-BE4C-BB01-B46F2F7B2C07}" destId="{133F7E44-4D79-294D-A993-CC4B3E23779D}" srcOrd="2" destOrd="0" presId="urn:microsoft.com/office/officeart/2008/layout/HalfCircleOrganizationChart"/>
    <dgm:cxn modelId="{6D3CC566-363E-554C-B99B-308FDCC4DFB7}" type="presParOf" srcId="{4E5263C8-2005-BE4C-BB01-B46F2F7B2C07}" destId="{F837B918-5DA8-3841-AF7C-C3B045E648DA}" srcOrd="3" destOrd="0" presId="urn:microsoft.com/office/officeart/2008/layout/HalfCircleOrganizationChart"/>
    <dgm:cxn modelId="{7BC9ECC9-C8DC-E04B-A3F6-FADB6DB045A5}" type="presParOf" srcId="{AFEF2FE0-185D-4F49-9991-D36FD117A587}" destId="{37C0E1D0-A5AE-0248-B5C2-F3A814008EE5}" srcOrd="1" destOrd="0" presId="urn:microsoft.com/office/officeart/2008/layout/HalfCircleOrganizationChart"/>
    <dgm:cxn modelId="{E46664FC-28F8-824E-B5CD-F099D038D3BD}" type="presParOf" srcId="{AFEF2FE0-185D-4F49-9991-D36FD117A587}" destId="{CBA12130-4F5E-8144-A989-264EDB39A3E1}" srcOrd="2" destOrd="0" presId="urn:microsoft.com/office/officeart/2008/layout/HalfCircleOrganizationChart"/>
    <dgm:cxn modelId="{869B1795-507F-0740-A8F6-9310B58D1D6F}" type="presParOf" srcId="{864E094B-54E9-E245-9AE7-A6FB46050F0A}" destId="{757D371F-7042-E646-8AF8-357027CEE29E}" srcOrd="2" destOrd="0" presId="urn:microsoft.com/office/officeart/2008/layout/HalfCircleOrganizationChart"/>
    <dgm:cxn modelId="{974AB432-1373-2245-8D68-321B9B2B2140}" type="presParOf" srcId="{ED81627A-AE02-E846-87D3-9D2B8902DF62}" destId="{A71CB67F-19B3-7240-A1BE-65D386087C98}" srcOrd="6" destOrd="0" presId="urn:microsoft.com/office/officeart/2008/layout/HalfCircleOrganizationChart"/>
    <dgm:cxn modelId="{186EE4F2-34D3-1F4A-BA5C-D4B4A2991459}" type="presParOf" srcId="{ED81627A-AE02-E846-87D3-9D2B8902DF62}" destId="{DA30CB6E-086B-9B44-8CF3-D18F8D42B155}" srcOrd="7" destOrd="0" presId="urn:microsoft.com/office/officeart/2008/layout/HalfCircleOrganizationChart"/>
    <dgm:cxn modelId="{0FA81BEC-7007-8441-9857-5714D2D28DA1}" type="presParOf" srcId="{DA30CB6E-086B-9B44-8CF3-D18F8D42B155}" destId="{EA699226-1707-0E4F-8C0C-CA298FA598C5}" srcOrd="0" destOrd="0" presId="urn:microsoft.com/office/officeart/2008/layout/HalfCircleOrganizationChart"/>
    <dgm:cxn modelId="{C3B7E4BD-6CE8-2940-A838-A6387C817DDF}" type="presParOf" srcId="{EA699226-1707-0E4F-8C0C-CA298FA598C5}" destId="{9BE9FBA8-2256-D541-9A07-73E893749BBC}" srcOrd="0" destOrd="0" presId="urn:microsoft.com/office/officeart/2008/layout/HalfCircleOrganizationChart"/>
    <dgm:cxn modelId="{A444F51B-DF99-F947-9857-15807BBFEE77}" type="presParOf" srcId="{EA699226-1707-0E4F-8C0C-CA298FA598C5}" destId="{06F807F4-4450-3C49-BA49-57C032D17B52}" srcOrd="1" destOrd="0" presId="urn:microsoft.com/office/officeart/2008/layout/HalfCircleOrganizationChart"/>
    <dgm:cxn modelId="{FF48844D-A9C6-4347-A2CC-1A781DD8B032}" type="presParOf" srcId="{EA699226-1707-0E4F-8C0C-CA298FA598C5}" destId="{1F38274C-097E-0E41-9FBB-3D999A545743}" srcOrd="2" destOrd="0" presId="urn:microsoft.com/office/officeart/2008/layout/HalfCircleOrganizationChart"/>
    <dgm:cxn modelId="{00C0B1A8-E53D-4E42-AE74-77A339B20339}" type="presParOf" srcId="{EA699226-1707-0E4F-8C0C-CA298FA598C5}" destId="{012A2967-78DC-C64F-A2B9-EC6F043C6673}" srcOrd="3" destOrd="0" presId="urn:microsoft.com/office/officeart/2008/layout/HalfCircleOrganizationChart"/>
    <dgm:cxn modelId="{852FDD76-B870-B448-9314-24A324343E2A}" type="presParOf" srcId="{DA30CB6E-086B-9B44-8CF3-D18F8D42B155}" destId="{3E4BD8B7-BBF7-C644-9714-D8B5293C7593}" srcOrd="1" destOrd="0" presId="urn:microsoft.com/office/officeart/2008/layout/HalfCircleOrganizationChart"/>
    <dgm:cxn modelId="{B0D28B54-F279-2043-9841-B8DE621DA44B}" type="presParOf" srcId="{3E4BD8B7-BBF7-C644-9714-D8B5293C7593}" destId="{1D24296E-BED6-D043-9E5B-E426DF43677A}" srcOrd="0" destOrd="0" presId="urn:microsoft.com/office/officeart/2008/layout/HalfCircleOrganizationChart"/>
    <dgm:cxn modelId="{04AD7595-BFCB-884F-9BA7-DF821912D7DF}" type="presParOf" srcId="{3E4BD8B7-BBF7-C644-9714-D8B5293C7593}" destId="{489EF7A3-689D-A845-B4AC-7B33727C313E}" srcOrd="1" destOrd="0" presId="urn:microsoft.com/office/officeart/2008/layout/HalfCircleOrganizationChart"/>
    <dgm:cxn modelId="{A0253383-9DF4-C74D-90C3-DE108D550345}" type="presParOf" srcId="{489EF7A3-689D-A845-B4AC-7B33727C313E}" destId="{7D9358D2-1926-2C49-A1B0-2EE65B55BB27}" srcOrd="0" destOrd="0" presId="urn:microsoft.com/office/officeart/2008/layout/HalfCircleOrganizationChart"/>
    <dgm:cxn modelId="{59CF3E7B-8F9F-854D-A9DE-3DA94B75EA72}" type="presParOf" srcId="{7D9358D2-1926-2C49-A1B0-2EE65B55BB27}" destId="{507F8D33-F376-4C49-987F-A8F2E8648F82}" srcOrd="0" destOrd="0" presId="urn:microsoft.com/office/officeart/2008/layout/HalfCircleOrganizationChart"/>
    <dgm:cxn modelId="{7C06DA47-1445-5742-B651-821C1587B614}" type="presParOf" srcId="{7D9358D2-1926-2C49-A1B0-2EE65B55BB27}" destId="{E3FE45BE-27EB-3F4E-ADCC-B3ACBB344561}" srcOrd="1" destOrd="0" presId="urn:microsoft.com/office/officeart/2008/layout/HalfCircleOrganizationChart"/>
    <dgm:cxn modelId="{96979B78-1820-664B-93CE-2A86B7C8D9E6}" type="presParOf" srcId="{7D9358D2-1926-2C49-A1B0-2EE65B55BB27}" destId="{BA99EF2D-AC2E-A443-ACA0-245631A0A1B2}" srcOrd="2" destOrd="0" presId="urn:microsoft.com/office/officeart/2008/layout/HalfCircleOrganizationChart"/>
    <dgm:cxn modelId="{CFDD80F2-DABB-B24E-BDCA-875CEF4A95DC}" type="presParOf" srcId="{7D9358D2-1926-2C49-A1B0-2EE65B55BB27}" destId="{3D4302FD-32E9-4F44-AF02-9779E9B527D8}" srcOrd="3" destOrd="0" presId="urn:microsoft.com/office/officeart/2008/layout/HalfCircleOrganizationChart"/>
    <dgm:cxn modelId="{B73CC460-3A47-4843-B502-605001A7C077}" type="presParOf" srcId="{489EF7A3-689D-A845-B4AC-7B33727C313E}" destId="{16046F0A-370C-5C4A-98F3-97527C9B6E31}" srcOrd="1" destOrd="0" presId="urn:microsoft.com/office/officeart/2008/layout/HalfCircleOrganizationChart"/>
    <dgm:cxn modelId="{2D66877E-6487-5143-AC2D-B9C252E3F349}" type="presParOf" srcId="{489EF7A3-689D-A845-B4AC-7B33727C313E}" destId="{1F321D7F-5D6F-234C-B682-AA6FA836E46D}" srcOrd="2" destOrd="0" presId="urn:microsoft.com/office/officeart/2008/layout/HalfCircleOrganizationChart"/>
    <dgm:cxn modelId="{CB36B9D0-3CF8-8E4A-B794-24133CDBC303}" type="presParOf" srcId="{DA30CB6E-086B-9B44-8CF3-D18F8D42B155}" destId="{DBBA3D68-D0C3-814B-BB52-162AD5C89D24}" srcOrd="2" destOrd="0" presId="urn:microsoft.com/office/officeart/2008/layout/HalfCircleOrganizationChart"/>
    <dgm:cxn modelId="{700536E7-2305-254C-AD76-F09CAB911DF0}" type="presParOf" srcId="{0FCB4EC5-08E3-1241-A8E3-14913A31B00F}" destId="{3B66F346-4D65-9141-B7B3-34D526E8F878}" srcOrd="2" destOrd="0" presId="urn:microsoft.com/office/officeart/2008/layout/HalfCircleOrganizationChart"/>
    <dgm:cxn modelId="{BBC29A2D-49C4-1A49-9F42-00A686487988}" type="presParOf" srcId="{3B66F346-4D65-9141-B7B3-34D526E8F878}" destId="{8D1CEF26-37E0-3846-B24C-66A07DBEF912}" srcOrd="0" destOrd="0" presId="urn:microsoft.com/office/officeart/2008/layout/HalfCircleOrganizationChart"/>
    <dgm:cxn modelId="{C98EEEFA-BB2C-C745-8254-F0CBE356ABA9}" type="presParOf" srcId="{3B66F346-4D65-9141-B7B3-34D526E8F878}" destId="{EABD77E1-0F9F-884B-8A8F-F3C33A19161F}" srcOrd="1" destOrd="0" presId="urn:microsoft.com/office/officeart/2008/layout/HalfCircleOrganizationChart"/>
    <dgm:cxn modelId="{0FA0DD9A-0279-F140-AD1D-D0BF0B2E79A9}" type="presParOf" srcId="{EABD77E1-0F9F-884B-8A8F-F3C33A19161F}" destId="{CC865CE1-3767-844F-9E6F-8901E79C5ACC}" srcOrd="0" destOrd="0" presId="urn:microsoft.com/office/officeart/2008/layout/HalfCircleOrganizationChart"/>
    <dgm:cxn modelId="{DD60689C-928D-044F-A94A-9777E3DAFBCE}" type="presParOf" srcId="{CC865CE1-3767-844F-9E6F-8901E79C5ACC}" destId="{539B548B-371B-AD44-8B7C-DC5E2BD0C0DF}" srcOrd="0" destOrd="0" presId="urn:microsoft.com/office/officeart/2008/layout/HalfCircleOrganizationChart"/>
    <dgm:cxn modelId="{ED3F8351-DB19-7147-9220-9175D871FCB4}" type="presParOf" srcId="{CC865CE1-3767-844F-9E6F-8901E79C5ACC}" destId="{724E8BA6-70B0-E94A-AEFA-2A6474E0EF18}" srcOrd="1" destOrd="0" presId="urn:microsoft.com/office/officeart/2008/layout/HalfCircleOrganizationChart"/>
    <dgm:cxn modelId="{5AEF751E-156B-5F47-A27D-6B4726371EF3}" type="presParOf" srcId="{CC865CE1-3767-844F-9E6F-8901E79C5ACC}" destId="{D1FF4137-50E5-074F-AA13-30E868864DC9}" srcOrd="2" destOrd="0" presId="urn:microsoft.com/office/officeart/2008/layout/HalfCircleOrganizationChart"/>
    <dgm:cxn modelId="{8146E19A-28CD-B84C-88FC-696651622AAF}" type="presParOf" srcId="{CC865CE1-3767-844F-9E6F-8901E79C5ACC}" destId="{AF9DF8D9-31BE-3F4B-AD39-D019FD4DCCF9}" srcOrd="3" destOrd="0" presId="urn:microsoft.com/office/officeart/2008/layout/HalfCircleOrganizationChart"/>
    <dgm:cxn modelId="{E16F9C23-B4D5-5C48-B71C-7C75C29FFEF5}" type="presParOf" srcId="{EABD77E1-0F9F-884B-8A8F-F3C33A19161F}" destId="{96FC1661-60CF-0A41-B1E7-C0EE5FB548AD}" srcOrd="1" destOrd="0" presId="urn:microsoft.com/office/officeart/2008/layout/HalfCircleOrganizationChart"/>
    <dgm:cxn modelId="{280CC42F-B1CD-204E-A9C4-9DE1A4F4B314}" type="presParOf" srcId="{EABD77E1-0F9F-884B-8A8F-F3C33A19161F}" destId="{9A7FF683-AFC1-F945-A62B-DF4E58A6AAB5}" srcOrd="2" destOrd="0" presId="urn:microsoft.com/office/officeart/2008/layout/HalfCircleOrganizationChart"/>
    <dgm:cxn modelId="{D8D75448-8959-7F48-8DF8-446FB5B391FB}" type="presParOf" srcId="{3B66F346-4D65-9141-B7B3-34D526E8F878}" destId="{27B87F3B-F9C3-EE4A-BE07-99BD1438A29A}" srcOrd="2" destOrd="0" presId="urn:microsoft.com/office/officeart/2008/layout/HalfCircleOrganizationChart"/>
    <dgm:cxn modelId="{AC376D3D-27E0-7B45-B96D-6394E64EBD62}" type="presParOf" srcId="{3B66F346-4D65-9141-B7B3-34D526E8F878}" destId="{949F5F03-2420-3E4A-9DB8-F1324DBDD250}" srcOrd="3" destOrd="0" presId="urn:microsoft.com/office/officeart/2008/layout/HalfCircleOrganizationChart"/>
    <dgm:cxn modelId="{E84E10D3-1145-7045-AF6B-C7871F06DB95}" type="presParOf" srcId="{949F5F03-2420-3E4A-9DB8-F1324DBDD250}" destId="{DC00F026-B096-4A4F-BE36-D4F329337CEE}" srcOrd="0" destOrd="0" presId="urn:microsoft.com/office/officeart/2008/layout/HalfCircleOrganizationChart"/>
    <dgm:cxn modelId="{B71E7589-B86B-D446-811C-64473373429D}" type="presParOf" srcId="{DC00F026-B096-4A4F-BE36-D4F329337CEE}" destId="{4EB53990-4BC8-F14B-BDB5-4609B587E9C2}" srcOrd="0" destOrd="0" presId="urn:microsoft.com/office/officeart/2008/layout/HalfCircleOrganizationChart"/>
    <dgm:cxn modelId="{779E3F5F-640A-5348-955D-327DD9CEBE73}" type="presParOf" srcId="{DC00F026-B096-4A4F-BE36-D4F329337CEE}" destId="{89EFF959-1DFE-3A44-907F-FDB327E5DED9}" srcOrd="1" destOrd="0" presId="urn:microsoft.com/office/officeart/2008/layout/HalfCircleOrganizationChart"/>
    <dgm:cxn modelId="{ED704DF0-ADA9-6948-8D8B-B2C93BDE0AD1}" type="presParOf" srcId="{DC00F026-B096-4A4F-BE36-D4F329337CEE}" destId="{09825B4C-928C-4E4C-9538-B62109A98A70}" srcOrd="2" destOrd="0" presId="urn:microsoft.com/office/officeart/2008/layout/HalfCircleOrganizationChart"/>
    <dgm:cxn modelId="{25835704-BB49-334A-A1E1-5EA6E9E7C110}" type="presParOf" srcId="{DC00F026-B096-4A4F-BE36-D4F329337CEE}" destId="{844FA4F0-3224-AC40-A8BF-B69CE0CC6EF9}" srcOrd="3" destOrd="0" presId="urn:microsoft.com/office/officeart/2008/layout/HalfCircleOrganizationChart"/>
    <dgm:cxn modelId="{836C3C5D-8BDA-5F41-ABAB-9E1785EE86BE}" type="presParOf" srcId="{949F5F03-2420-3E4A-9DB8-F1324DBDD250}" destId="{59BA829E-7A61-D740-B409-77FC7C4DC199}" srcOrd="1" destOrd="0" presId="urn:microsoft.com/office/officeart/2008/layout/HalfCircleOrganizationChart"/>
    <dgm:cxn modelId="{6376CD63-BC32-7F4A-8136-F8CAE7705650}" type="presParOf" srcId="{949F5F03-2420-3E4A-9DB8-F1324DBDD250}" destId="{18F7951C-618E-5F41-B13D-F4BBAE35C81D}" srcOrd="2" destOrd="0" presId="urn:microsoft.com/office/officeart/2008/layout/HalfCircleOrganizationChart"/>
    <dgm:cxn modelId="{F6285F43-D810-0841-873B-957E741D2832}" type="presParOf" srcId="{3B66F346-4D65-9141-B7B3-34D526E8F878}" destId="{501DEA27-EB9B-E042-B809-F65690753FD2}" srcOrd="4" destOrd="0" presId="urn:microsoft.com/office/officeart/2008/layout/HalfCircleOrganizationChart"/>
    <dgm:cxn modelId="{8EAEF130-EF5F-5F4C-BD44-5BC4A5FC3FB5}" type="presParOf" srcId="{3B66F346-4D65-9141-B7B3-34D526E8F878}" destId="{A0A37750-E898-4A47-AC29-5EBB9902628A}" srcOrd="5" destOrd="0" presId="urn:microsoft.com/office/officeart/2008/layout/HalfCircleOrganizationChart"/>
    <dgm:cxn modelId="{A816F3DA-D59C-414A-ABCA-4DA924E638D5}" type="presParOf" srcId="{A0A37750-E898-4A47-AC29-5EBB9902628A}" destId="{FA019621-4E29-B641-BC2D-CD1A919F12CE}" srcOrd="0" destOrd="0" presId="urn:microsoft.com/office/officeart/2008/layout/HalfCircleOrganizationChart"/>
    <dgm:cxn modelId="{30AD8B04-34CA-A94E-9B19-5831140C5449}" type="presParOf" srcId="{FA019621-4E29-B641-BC2D-CD1A919F12CE}" destId="{A577A0D1-506A-E945-A48B-5F03E1403DB3}" srcOrd="0" destOrd="0" presId="urn:microsoft.com/office/officeart/2008/layout/HalfCircleOrganizationChart"/>
    <dgm:cxn modelId="{43B3E300-5098-7C4B-87F5-C0E5AF5EC003}" type="presParOf" srcId="{FA019621-4E29-B641-BC2D-CD1A919F12CE}" destId="{13E85439-6AEE-E548-9529-DFAD2A6020B8}" srcOrd="1" destOrd="0" presId="urn:microsoft.com/office/officeart/2008/layout/HalfCircleOrganizationChart"/>
    <dgm:cxn modelId="{F0E0B5F8-0A58-9044-8808-82EADDC48840}" type="presParOf" srcId="{FA019621-4E29-B641-BC2D-CD1A919F12CE}" destId="{275CE982-1162-BF48-9DA6-8AE2A80FC64D}" srcOrd="2" destOrd="0" presId="urn:microsoft.com/office/officeart/2008/layout/HalfCircleOrganizationChart"/>
    <dgm:cxn modelId="{1A1BDCB2-F179-3D43-B90C-D154311163B7}" type="presParOf" srcId="{FA019621-4E29-B641-BC2D-CD1A919F12CE}" destId="{5D5BD379-28F3-3F49-8A7D-E369166A0F1C}" srcOrd="3" destOrd="0" presId="urn:microsoft.com/office/officeart/2008/layout/HalfCircleOrganizationChart"/>
    <dgm:cxn modelId="{2FD75096-9B7A-2B4E-96B2-CA4E680FD365}" type="presParOf" srcId="{A0A37750-E898-4A47-AC29-5EBB9902628A}" destId="{786C9E85-A629-6E42-BA41-AE780CE64B99}" srcOrd="1" destOrd="0" presId="urn:microsoft.com/office/officeart/2008/layout/HalfCircleOrganizationChart"/>
    <dgm:cxn modelId="{7FFC7943-99EA-8745-A46F-6A8B4A35F763}" type="presParOf" srcId="{A0A37750-E898-4A47-AC29-5EBB9902628A}" destId="{11E9ADE3-3495-5445-9CA2-507476A90B62}"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9ADD6-45CE-4F69-80F4-E598C9F981BC}">
      <dsp:nvSpPr>
        <dsp:cNvPr id="0" name=""/>
        <dsp:cNvSpPr/>
      </dsp:nvSpPr>
      <dsp:spPr>
        <a:xfrm>
          <a:off x="0" y="479063"/>
          <a:ext cx="6745303" cy="781200"/>
        </a:xfrm>
        <a:prstGeom prst="rect">
          <a:avLst/>
        </a:prstGeom>
        <a:solidFill>
          <a:srgbClr val="D3F3E1"/>
        </a:solidFill>
        <a:ln w="60325" cap="flat" cmpd="sng" algn="ctr">
          <a:solidFill>
            <a:schemeClr val="tx2">
              <a:lumMod val="25000"/>
            </a:schemeClr>
          </a:solidFill>
          <a:prstDash val="solid"/>
          <a:miter lim="800000"/>
        </a:ln>
        <a:effectLst/>
      </dsp:spPr>
      <dsp:style>
        <a:lnRef idx="2">
          <a:scrgbClr r="0" g="0" b="0"/>
        </a:lnRef>
        <a:fillRef idx="1">
          <a:scrgbClr r="0" g="0" b="0"/>
        </a:fillRef>
        <a:effectRef idx="0">
          <a:scrgbClr r="0" g="0" b="0"/>
        </a:effectRef>
        <a:fontRef idx="minor"/>
      </dsp:style>
    </dsp:sp>
    <dsp:sp modelId="{56D8B2F8-A5E1-4DF2-9B86-7E2E894A30C0}">
      <dsp:nvSpPr>
        <dsp:cNvPr id="0" name=""/>
        <dsp:cNvSpPr/>
      </dsp:nvSpPr>
      <dsp:spPr>
        <a:xfrm>
          <a:off x="324530" y="55665"/>
          <a:ext cx="4721712" cy="915120"/>
        </a:xfrm>
        <a:prstGeom prst="roundRect">
          <a:avLst/>
        </a:prstGeom>
        <a:gradFill rotWithShape="0">
          <a:gsLst>
            <a:gs pos="14000">
              <a:srgbClr val="009900"/>
            </a:gs>
            <a:gs pos="52000">
              <a:srgbClr val="F3FFF8"/>
            </a:gs>
            <a:gs pos="0">
              <a:srgbClr val="009900"/>
            </a:gs>
          </a:gsLst>
          <a:lin ang="5400000" scaled="1"/>
        </a:gradFill>
        <a:ln w="317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469" tIns="0" rIns="178469" bIns="0" numCol="1" spcCol="1270" anchor="ctr" anchorCtr="0">
          <a:noAutofit/>
        </a:bodyPr>
        <a:lstStyle/>
        <a:p>
          <a:pPr lvl="0" algn="l" defTabSz="1377950">
            <a:lnSpc>
              <a:spcPct val="90000"/>
            </a:lnSpc>
            <a:spcBef>
              <a:spcPct val="0"/>
            </a:spcBef>
            <a:spcAft>
              <a:spcPct val="35000"/>
            </a:spcAft>
          </a:pPr>
          <a:r>
            <a:rPr lang="ru-RU" sz="3100" b="1" kern="1200" dirty="0"/>
            <a:t>282 </a:t>
          </a:r>
          <a:r>
            <a:rPr lang="en-US" sz="3100" b="1" kern="1200" dirty="0"/>
            <a:t>towns</a:t>
          </a:r>
        </a:p>
      </dsp:txBody>
      <dsp:txXfrm>
        <a:off x="369202" y="100337"/>
        <a:ext cx="4632368" cy="825776"/>
      </dsp:txXfrm>
    </dsp:sp>
    <dsp:sp modelId="{ED9418BC-7447-40DA-9545-0A16B6158283}">
      <dsp:nvSpPr>
        <dsp:cNvPr id="0" name=""/>
        <dsp:cNvSpPr/>
      </dsp:nvSpPr>
      <dsp:spPr>
        <a:xfrm>
          <a:off x="0" y="1881758"/>
          <a:ext cx="6745303" cy="781200"/>
        </a:xfrm>
        <a:prstGeom prst="rect">
          <a:avLst/>
        </a:prstGeom>
        <a:solidFill>
          <a:srgbClr val="D3F3E1"/>
        </a:solidFill>
        <a:ln w="60325" cap="flat" cmpd="sng" algn="ctr">
          <a:solidFill>
            <a:srgbClr val="F3FFF8">
              <a:lumMod val="25000"/>
            </a:srgbClr>
          </a:solidFill>
          <a:prstDash val="solid"/>
          <a:miter lim="800000"/>
        </a:ln>
        <a:effectLst/>
      </dsp:spPr>
      <dsp:style>
        <a:lnRef idx="2">
          <a:scrgbClr r="0" g="0" b="0"/>
        </a:lnRef>
        <a:fillRef idx="1">
          <a:scrgbClr r="0" g="0" b="0"/>
        </a:fillRef>
        <a:effectRef idx="0">
          <a:scrgbClr r="0" g="0" b="0"/>
        </a:effectRef>
        <a:fontRef idx="minor"/>
      </dsp:style>
    </dsp:sp>
    <dsp:sp modelId="{26A469C9-8860-4476-9548-BBA58C7EDB74}">
      <dsp:nvSpPr>
        <dsp:cNvPr id="0" name=""/>
        <dsp:cNvSpPr/>
      </dsp:nvSpPr>
      <dsp:spPr>
        <a:xfrm>
          <a:off x="315265" y="1436449"/>
          <a:ext cx="4721712" cy="915120"/>
        </a:xfrm>
        <a:prstGeom prst="roundRect">
          <a:avLst/>
        </a:prstGeom>
        <a:gradFill rotWithShape="0">
          <a:gsLst>
            <a:gs pos="14000">
              <a:srgbClr val="009900"/>
            </a:gs>
            <a:gs pos="52000">
              <a:srgbClr val="F3FFF8"/>
            </a:gs>
            <a:gs pos="0">
              <a:srgbClr val="009900"/>
            </a:gs>
          </a:gsLst>
          <a:lin ang="5400000" scaled="1"/>
        </a:gradFill>
        <a:ln w="317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469" tIns="0" rIns="178469" bIns="0" numCol="1" spcCol="1270" anchor="ctr" anchorCtr="0">
          <a:noAutofit/>
        </a:bodyPr>
        <a:lstStyle/>
        <a:p>
          <a:pPr lvl="0" algn="l" defTabSz="1377950">
            <a:lnSpc>
              <a:spcPct val="90000"/>
            </a:lnSpc>
            <a:spcBef>
              <a:spcPct val="0"/>
            </a:spcBef>
            <a:spcAft>
              <a:spcPct val="35000"/>
            </a:spcAft>
          </a:pPr>
          <a:r>
            <a:rPr lang="en-US" sz="3100" b="1" kern="1200" dirty="0"/>
            <a:t>758 </a:t>
          </a:r>
          <a:r>
            <a:rPr lang="en-US" sz="3100" b="1" kern="1200" dirty="0">
              <a:solidFill>
                <a:srgbClr val="000000"/>
              </a:solidFill>
              <a:latin typeface="Source Sans Pro"/>
              <a:ea typeface="+mn-ea"/>
              <a:cs typeface="+mn-cs"/>
            </a:rPr>
            <a:t>groups</a:t>
          </a:r>
        </a:p>
      </dsp:txBody>
      <dsp:txXfrm>
        <a:off x="359937" y="1481121"/>
        <a:ext cx="4632368" cy="825776"/>
      </dsp:txXfrm>
    </dsp:sp>
    <dsp:sp modelId="{66E54E79-1D5E-4B51-B979-EDC6907B28A2}">
      <dsp:nvSpPr>
        <dsp:cNvPr id="0" name=""/>
        <dsp:cNvSpPr/>
      </dsp:nvSpPr>
      <dsp:spPr>
        <a:xfrm>
          <a:off x="0" y="3291384"/>
          <a:ext cx="6745303" cy="781200"/>
        </a:xfrm>
        <a:prstGeom prst="rect">
          <a:avLst/>
        </a:prstGeom>
        <a:solidFill>
          <a:srgbClr val="D3F3E1"/>
        </a:solidFill>
        <a:ln w="60325" cap="flat" cmpd="sng" algn="ctr">
          <a:solidFill>
            <a:srgbClr val="F3FFF8">
              <a:lumMod val="25000"/>
            </a:srgbClr>
          </a:solidFill>
          <a:prstDash val="solid"/>
          <a:miter lim="800000"/>
        </a:ln>
        <a:effectLst/>
      </dsp:spPr>
      <dsp:style>
        <a:lnRef idx="2">
          <a:scrgbClr r="0" g="0" b="0"/>
        </a:lnRef>
        <a:fillRef idx="1">
          <a:scrgbClr r="0" g="0" b="0"/>
        </a:fillRef>
        <a:effectRef idx="0">
          <a:scrgbClr r="0" g="0" b="0"/>
        </a:effectRef>
        <a:fontRef idx="minor"/>
      </dsp:style>
    </dsp:sp>
    <dsp:sp modelId="{4B48B7B5-2F5E-4749-BE74-1FDC4651B009}">
      <dsp:nvSpPr>
        <dsp:cNvPr id="0" name=""/>
        <dsp:cNvSpPr/>
      </dsp:nvSpPr>
      <dsp:spPr>
        <a:xfrm>
          <a:off x="337265" y="2833824"/>
          <a:ext cx="5918382" cy="915120"/>
        </a:xfrm>
        <a:prstGeom prst="roundRect">
          <a:avLst/>
        </a:prstGeom>
        <a:gradFill rotWithShape="0">
          <a:gsLst>
            <a:gs pos="14000">
              <a:srgbClr val="009900"/>
            </a:gs>
            <a:gs pos="52000">
              <a:srgbClr val="F3FFF8"/>
            </a:gs>
            <a:gs pos="0">
              <a:srgbClr val="009900"/>
            </a:gs>
          </a:gsLst>
          <a:lin ang="5400000" scaled="1"/>
        </a:gradFill>
        <a:ln w="317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469" tIns="0" rIns="178469" bIns="0" numCol="1" spcCol="1270" anchor="ctr" anchorCtr="0">
          <a:noAutofit/>
        </a:bodyPr>
        <a:lstStyle/>
        <a:p>
          <a:pPr marL="0" lvl="0" indent="0" algn="l" defTabSz="1377950">
            <a:lnSpc>
              <a:spcPct val="90000"/>
            </a:lnSpc>
            <a:spcBef>
              <a:spcPct val="0"/>
            </a:spcBef>
            <a:spcAft>
              <a:spcPct val="35000"/>
            </a:spcAft>
            <a:buNone/>
          </a:pPr>
          <a:r>
            <a:rPr lang="en-US" sz="3100" b="1" kern="1200" dirty="0">
              <a:solidFill>
                <a:srgbClr val="000000"/>
              </a:solidFill>
              <a:latin typeface="Source Sans Pro"/>
              <a:ea typeface="+mn-ea"/>
              <a:cs typeface="+mn-cs"/>
            </a:rPr>
            <a:t>2631 meetings every week</a:t>
          </a:r>
        </a:p>
      </dsp:txBody>
      <dsp:txXfrm>
        <a:off x="381937" y="2878496"/>
        <a:ext cx="5829038" cy="825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330828" y="349566"/>
          <a:ext cx="2281886" cy="228188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278466" y="2950789"/>
          <a:ext cx="2388563"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44600">
            <a:lnSpc>
              <a:spcPct val="100000"/>
            </a:lnSpc>
            <a:spcBef>
              <a:spcPct val="0"/>
            </a:spcBef>
            <a:spcAft>
              <a:spcPct val="35000"/>
            </a:spcAft>
            <a:defRPr b="1" spc="20">
              <a:latin typeface="+mj-lt"/>
            </a:defRPr>
          </a:pPr>
          <a:r>
            <a:rPr lang="ru-RU" sz="2800" b="1" kern="1200" dirty="0">
              <a:solidFill>
                <a:schemeClr val="tx1"/>
              </a:solidFill>
            </a:rPr>
            <a:t>24/7 </a:t>
          </a:r>
          <a:r>
            <a:rPr lang="en-US" sz="2800" b="1" kern="1200" dirty="0">
              <a:solidFill>
                <a:schemeClr val="tx1"/>
              </a:solidFill>
            </a:rPr>
            <a:t>Internet broadcast</a:t>
          </a:r>
          <a:r>
            <a:rPr lang="en-US" sz="1600" b="1" kern="1200" dirty="0">
              <a:solidFill>
                <a:sysClr val="windowText" lastClr="000000"/>
              </a:solidFill>
            </a:rPr>
            <a:t/>
          </a:r>
          <a:br>
            <a:rPr lang="en-US" sz="1600" b="1" kern="1200" dirty="0">
              <a:solidFill>
                <a:sysClr val="windowText" lastClr="000000"/>
              </a:solidFill>
            </a:rPr>
          </a:br>
          <a:endParaRPr lang="en-US" sz="1600" b="1" kern="1200" dirty="0">
            <a:solidFill>
              <a:schemeClr val="tx1"/>
            </a:solidFill>
            <a:latin typeface="+mn-lt"/>
          </a:endParaRPr>
        </a:p>
      </dsp:txBody>
      <dsp:txXfrm>
        <a:off x="278466" y="2950789"/>
        <a:ext cx="2388563" cy="487349"/>
      </dsp:txXfrm>
    </dsp:sp>
    <dsp:sp modelId="{7D166BBB-55AF-452C-B9A0-94A1EE55FF4F}">
      <dsp:nvSpPr>
        <dsp:cNvPr id="0" name=""/>
        <dsp:cNvSpPr/>
      </dsp:nvSpPr>
      <dsp:spPr>
        <a:xfrm>
          <a:off x="278466" y="3416310"/>
          <a:ext cx="2388563" cy="603748"/>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8827963" y="290276"/>
          <a:ext cx="2281886" cy="228188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3085029" y="2950789"/>
          <a:ext cx="2388563"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44600">
            <a:lnSpc>
              <a:spcPct val="100000"/>
            </a:lnSpc>
            <a:spcBef>
              <a:spcPct val="0"/>
            </a:spcBef>
            <a:spcAft>
              <a:spcPct val="35000"/>
            </a:spcAft>
            <a:defRPr b="1" spc="20">
              <a:latin typeface="+mj-lt"/>
            </a:defRPr>
          </a:pPr>
          <a:r>
            <a:rPr lang="en-US" sz="2800" b="1" kern="1200" spc="20" dirty="0">
              <a:solidFill>
                <a:srgbClr val="FFFFFF"/>
              </a:solidFill>
              <a:latin typeface="Source Sans Pro"/>
              <a:ea typeface="+mn-ea"/>
              <a:cs typeface="+mn-cs"/>
            </a:rPr>
            <a:t>Speakers</a:t>
          </a:r>
          <a:br>
            <a:rPr lang="en-US" sz="2800" b="1" kern="1200" spc="20" dirty="0">
              <a:solidFill>
                <a:srgbClr val="FFFFFF"/>
              </a:solidFill>
              <a:latin typeface="Source Sans Pro"/>
              <a:ea typeface="+mn-ea"/>
              <a:cs typeface="+mn-cs"/>
            </a:rPr>
          </a:br>
          <a:endParaRPr lang="en-US" sz="2800" b="1" kern="1200" spc="20" dirty="0">
            <a:solidFill>
              <a:srgbClr val="FFFFFF"/>
            </a:solidFill>
            <a:latin typeface="Source Sans Pro"/>
            <a:ea typeface="+mn-ea"/>
            <a:cs typeface="+mn-cs"/>
          </a:endParaRPr>
        </a:p>
      </dsp:txBody>
      <dsp:txXfrm>
        <a:off x="3085029" y="2950789"/>
        <a:ext cx="2388563" cy="487349"/>
      </dsp:txXfrm>
    </dsp:sp>
    <dsp:sp modelId="{1223E777-77CB-4A9A-BF21-12B513842696}">
      <dsp:nvSpPr>
        <dsp:cNvPr id="0" name=""/>
        <dsp:cNvSpPr/>
      </dsp:nvSpPr>
      <dsp:spPr>
        <a:xfrm>
          <a:off x="3085029" y="3416310"/>
          <a:ext cx="2388563" cy="603748"/>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5936461" y="300447"/>
          <a:ext cx="2281886" cy="228188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5891592" y="2950789"/>
          <a:ext cx="2430865"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44600">
            <a:lnSpc>
              <a:spcPct val="100000"/>
            </a:lnSpc>
            <a:spcBef>
              <a:spcPct val="0"/>
            </a:spcBef>
            <a:spcAft>
              <a:spcPct val="35000"/>
            </a:spcAft>
            <a:defRPr b="1" spc="20">
              <a:latin typeface="+mj-lt"/>
            </a:defRPr>
          </a:pPr>
          <a:r>
            <a:rPr lang="en-US" sz="2800" b="1" kern="1200" spc="20" dirty="0">
              <a:solidFill>
                <a:srgbClr val="FFFFFF"/>
              </a:solidFill>
              <a:latin typeface="Source Sans Pro"/>
              <a:ea typeface="+mn-ea"/>
              <a:cs typeface="+mn-cs"/>
            </a:rPr>
            <a:t>Interviews with trusted servants</a:t>
          </a:r>
        </a:p>
      </dsp:txBody>
      <dsp:txXfrm>
        <a:off x="5891592" y="2950789"/>
        <a:ext cx="2430865" cy="487349"/>
      </dsp:txXfrm>
    </dsp:sp>
    <dsp:sp modelId="{EE420F84-477D-4635-BEF8-66426E9A259D}">
      <dsp:nvSpPr>
        <dsp:cNvPr id="0" name=""/>
        <dsp:cNvSpPr/>
      </dsp:nvSpPr>
      <dsp:spPr>
        <a:xfrm>
          <a:off x="6249554" y="2539275"/>
          <a:ext cx="2388563" cy="603748"/>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3327720" y="371558"/>
          <a:ext cx="2281886" cy="228188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0000" r="-30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8740456" y="2950789"/>
          <a:ext cx="2388563"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44600">
            <a:lnSpc>
              <a:spcPct val="100000"/>
            </a:lnSpc>
            <a:spcBef>
              <a:spcPct val="0"/>
            </a:spcBef>
            <a:spcAft>
              <a:spcPct val="35000"/>
            </a:spcAft>
            <a:defRPr b="1" spc="20">
              <a:latin typeface="+mj-lt"/>
            </a:defRPr>
          </a:pPr>
          <a:r>
            <a:rPr lang="en-US" sz="2800" b="1" kern="1200" spc="20" dirty="0">
              <a:solidFill>
                <a:srgbClr val="FFFFFF"/>
              </a:solidFill>
              <a:latin typeface="Source Sans Pro"/>
              <a:ea typeface="+mn-ea"/>
              <a:cs typeface="+mn-cs"/>
            </a:rPr>
            <a:t>Reading NA book excerpts</a:t>
          </a:r>
          <a:endParaRPr lang="en-US" sz="1600" b="1" kern="1200" dirty="0">
            <a:solidFill>
              <a:schemeClr val="tx1"/>
            </a:solidFill>
            <a:latin typeface="+mn-lt"/>
          </a:endParaRPr>
        </a:p>
      </dsp:txBody>
      <dsp:txXfrm>
        <a:off x="8740456" y="2950789"/>
        <a:ext cx="2388563" cy="487349"/>
      </dsp:txXfrm>
    </dsp:sp>
    <dsp:sp modelId="{5A7600AF-A34B-4D03-B3D6-B3C760AE8E06}">
      <dsp:nvSpPr>
        <dsp:cNvPr id="0" name=""/>
        <dsp:cNvSpPr/>
      </dsp:nvSpPr>
      <dsp:spPr>
        <a:xfrm>
          <a:off x="8783904" y="3372768"/>
          <a:ext cx="2388563" cy="60374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DEA27-EB9B-E042-B809-F65690753FD2}">
      <dsp:nvSpPr>
        <dsp:cNvPr id="0" name=""/>
        <dsp:cNvSpPr/>
      </dsp:nvSpPr>
      <dsp:spPr>
        <a:xfrm>
          <a:off x="4486482" y="963539"/>
          <a:ext cx="797751" cy="1941516"/>
        </a:xfrm>
        <a:custGeom>
          <a:avLst/>
          <a:gdLst/>
          <a:ahLst/>
          <a:cxnLst/>
          <a:rect l="0" t="0" r="0" b="0"/>
          <a:pathLst>
            <a:path>
              <a:moveTo>
                <a:pt x="797751" y="0"/>
              </a:moveTo>
              <a:lnTo>
                <a:pt x="797751" y="1941516"/>
              </a:lnTo>
              <a:lnTo>
                <a:pt x="0" y="1941516"/>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B87F3B-F9C3-EE4A-BE07-99BD1438A29A}">
      <dsp:nvSpPr>
        <dsp:cNvPr id="0" name=""/>
        <dsp:cNvSpPr/>
      </dsp:nvSpPr>
      <dsp:spPr>
        <a:xfrm>
          <a:off x="5284234" y="963539"/>
          <a:ext cx="797751" cy="576688"/>
        </a:xfrm>
        <a:custGeom>
          <a:avLst/>
          <a:gdLst/>
          <a:ahLst/>
          <a:cxnLst/>
          <a:rect l="0" t="0" r="0" b="0"/>
          <a:pathLst>
            <a:path>
              <a:moveTo>
                <a:pt x="0" y="0"/>
              </a:moveTo>
              <a:lnTo>
                <a:pt x="0" y="576688"/>
              </a:lnTo>
              <a:lnTo>
                <a:pt x="797751" y="576688"/>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1CEF26-37E0-3846-B24C-66A07DBEF912}">
      <dsp:nvSpPr>
        <dsp:cNvPr id="0" name=""/>
        <dsp:cNvSpPr/>
      </dsp:nvSpPr>
      <dsp:spPr>
        <a:xfrm>
          <a:off x="4486482" y="963539"/>
          <a:ext cx="797751" cy="576688"/>
        </a:xfrm>
        <a:custGeom>
          <a:avLst/>
          <a:gdLst/>
          <a:ahLst/>
          <a:cxnLst/>
          <a:rect l="0" t="0" r="0" b="0"/>
          <a:pathLst>
            <a:path>
              <a:moveTo>
                <a:pt x="797751" y="0"/>
              </a:moveTo>
              <a:lnTo>
                <a:pt x="797751" y="576688"/>
              </a:lnTo>
              <a:lnTo>
                <a:pt x="0" y="576688"/>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24296E-BED6-D043-9E5B-E426DF43677A}">
      <dsp:nvSpPr>
        <dsp:cNvPr id="0" name=""/>
        <dsp:cNvSpPr/>
      </dsp:nvSpPr>
      <dsp:spPr>
        <a:xfrm>
          <a:off x="8773197" y="5058024"/>
          <a:ext cx="884255" cy="576688"/>
        </a:xfrm>
        <a:custGeom>
          <a:avLst/>
          <a:gdLst/>
          <a:ahLst/>
          <a:cxnLst/>
          <a:rect l="0" t="0" r="0" b="0"/>
          <a:pathLst>
            <a:path>
              <a:moveTo>
                <a:pt x="0" y="0"/>
              </a:moveTo>
              <a:lnTo>
                <a:pt x="0" y="576688"/>
              </a:lnTo>
              <a:lnTo>
                <a:pt x="884255" y="576688"/>
              </a:lnTo>
            </a:path>
          </a:pathLst>
        </a:custGeom>
        <a:noFill/>
        <a:ln w="19050" cap="rnd"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1CB67F-19B3-7240-A1BE-65D386087C98}">
      <dsp:nvSpPr>
        <dsp:cNvPr id="0" name=""/>
        <dsp:cNvSpPr/>
      </dsp:nvSpPr>
      <dsp:spPr>
        <a:xfrm>
          <a:off x="5284234" y="963539"/>
          <a:ext cx="3488963" cy="3133338"/>
        </a:xfrm>
        <a:custGeom>
          <a:avLst/>
          <a:gdLst/>
          <a:ahLst/>
          <a:cxnLst/>
          <a:rect l="0" t="0" r="0" b="0"/>
          <a:pathLst>
            <a:path>
              <a:moveTo>
                <a:pt x="0" y="0"/>
              </a:moveTo>
              <a:lnTo>
                <a:pt x="0" y="2931497"/>
              </a:lnTo>
              <a:lnTo>
                <a:pt x="3488963" y="2931497"/>
              </a:lnTo>
              <a:lnTo>
                <a:pt x="3488963" y="3133338"/>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EC77B5-D69B-B940-AF33-2B8D0EF35DD9}">
      <dsp:nvSpPr>
        <dsp:cNvPr id="0" name=""/>
        <dsp:cNvSpPr/>
      </dsp:nvSpPr>
      <dsp:spPr>
        <a:xfrm>
          <a:off x="6447221" y="5058024"/>
          <a:ext cx="884255" cy="576688"/>
        </a:xfrm>
        <a:custGeom>
          <a:avLst/>
          <a:gdLst/>
          <a:ahLst/>
          <a:cxnLst/>
          <a:rect l="0" t="0" r="0" b="0"/>
          <a:pathLst>
            <a:path>
              <a:moveTo>
                <a:pt x="0" y="0"/>
              </a:moveTo>
              <a:lnTo>
                <a:pt x="0" y="576688"/>
              </a:lnTo>
              <a:lnTo>
                <a:pt x="884255" y="576688"/>
              </a:lnTo>
            </a:path>
          </a:pathLst>
        </a:custGeom>
        <a:noFill/>
        <a:ln w="19050" cap="rnd"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70EC0C-1015-4C4F-9365-1BCBE9CD7DC3}">
      <dsp:nvSpPr>
        <dsp:cNvPr id="0" name=""/>
        <dsp:cNvSpPr/>
      </dsp:nvSpPr>
      <dsp:spPr>
        <a:xfrm>
          <a:off x="5284234" y="963539"/>
          <a:ext cx="1162987" cy="3133338"/>
        </a:xfrm>
        <a:custGeom>
          <a:avLst/>
          <a:gdLst/>
          <a:ahLst/>
          <a:cxnLst/>
          <a:rect l="0" t="0" r="0" b="0"/>
          <a:pathLst>
            <a:path>
              <a:moveTo>
                <a:pt x="0" y="0"/>
              </a:moveTo>
              <a:lnTo>
                <a:pt x="0" y="2931497"/>
              </a:lnTo>
              <a:lnTo>
                <a:pt x="1162987" y="2931497"/>
              </a:lnTo>
              <a:lnTo>
                <a:pt x="1162987" y="3133338"/>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5B2BBA-55B2-BD48-8AD7-5C9EA69BF809}">
      <dsp:nvSpPr>
        <dsp:cNvPr id="0" name=""/>
        <dsp:cNvSpPr/>
      </dsp:nvSpPr>
      <dsp:spPr>
        <a:xfrm>
          <a:off x="4121246" y="5058024"/>
          <a:ext cx="884255" cy="576688"/>
        </a:xfrm>
        <a:custGeom>
          <a:avLst/>
          <a:gdLst/>
          <a:ahLst/>
          <a:cxnLst/>
          <a:rect l="0" t="0" r="0" b="0"/>
          <a:pathLst>
            <a:path>
              <a:moveTo>
                <a:pt x="0" y="0"/>
              </a:moveTo>
              <a:lnTo>
                <a:pt x="0" y="576688"/>
              </a:lnTo>
              <a:lnTo>
                <a:pt x="884255" y="576688"/>
              </a:lnTo>
            </a:path>
          </a:pathLst>
        </a:custGeom>
        <a:noFill/>
        <a:ln w="19050" cap="rnd"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376D75-2E1F-094D-9688-A4649FE643C1}">
      <dsp:nvSpPr>
        <dsp:cNvPr id="0" name=""/>
        <dsp:cNvSpPr/>
      </dsp:nvSpPr>
      <dsp:spPr>
        <a:xfrm>
          <a:off x="4121246" y="963539"/>
          <a:ext cx="1162987" cy="3133338"/>
        </a:xfrm>
        <a:custGeom>
          <a:avLst/>
          <a:gdLst/>
          <a:ahLst/>
          <a:cxnLst/>
          <a:rect l="0" t="0" r="0" b="0"/>
          <a:pathLst>
            <a:path>
              <a:moveTo>
                <a:pt x="1162987" y="0"/>
              </a:moveTo>
              <a:lnTo>
                <a:pt x="1162987" y="2931497"/>
              </a:lnTo>
              <a:lnTo>
                <a:pt x="0" y="2931497"/>
              </a:lnTo>
              <a:lnTo>
                <a:pt x="0" y="3133338"/>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DCCF7A-DB52-8540-9E2D-012D053FF79A}">
      <dsp:nvSpPr>
        <dsp:cNvPr id="0" name=""/>
        <dsp:cNvSpPr/>
      </dsp:nvSpPr>
      <dsp:spPr>
        <a:xfrm>
          <a:off x="1795270" y="5058024"/>
          <a:ext cx="884255" cy="576688"/>
        </a:xfrm>
        <a:custGeom>
          <a:avLst/>
          <a:gdLst/>
          <a:ahLst/>
          <a:cxnLst/>
          <a:rect l="0" t="0" r="0" b="0"/>
          <a:pathLst>
            <a:path>
              <a:moveTo>
                <a:pt x="0" y="0"/>
              </a:moveTo>
              <a:lnTo>
                <a:pt x="0" y="576688"/>
              </a:lnTo>
              <a:lnTo>
                <a:pt x="884255" y="576688"/>
              </a:lnTo>
            </a:path>
          </a:pathLst>
        </a:custGeom>
        <a:noFill/>
        <a:ln w="19050" cap="rnd"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B9685E-D4C5-6B46-A4F2-C7C38843BE57}">
      <dsp:nvSpPr>
        <dsp:cNvPr id="0" name=""/>
        <dsp:cNvSpPr/>
      </dsp:nvSpPr>
      <dsp:spPr>
        <a:xfrm>
          <a:off x="1795270" y="963539"/>
          <a:ext cx="3488963" cy="3133338"/>
        </a:xfrm>
        <a:custGeom>
          <a:avLst/>
          <a:gdLst/>
          <a:ahLst/>
          <a:cxnLst/>
          <a:rect l="0" t="0" r="0" b="0"/>
          <a:pathLst>
            <a:path>
              <a:moveTo>
                <a:pt x="3488963" y="0"/>
              </a:moveTo>
              <a:lnTo>
                <a:pt x="3488963" y="2931497"/>
              </a:lnTo>
              <a:lnTo>
                <a:pt x="0" y="2931497"/>
              </a:lnTo>
              <a:lnTo>
                <a:pt x="0" y="3133338"/>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825760-C7EA-494E-9B72-29823C93F70F}">
      <dsp:nvSpPr>
        <dsp:cNvPr id="0" name=""/>
        <dsp:cNvSpPr/>
      </dsp:nvSpPr>
      <dsp:spPr>
        <a:xfrm>
          <a:off x="4803660" y="2392"/>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B7D3A-A63E-8442-A8BB-C640227EB268}">
      <dsp:nvSpPr>
        <dsp:cNvPr id="0" name=""/>
        <dsp:cNvSpPr/>
      </dsp:nvSpPr>
      <dsp:spPr>
        <a:xfrm>
          <a:off x="4803660" y="2392"/>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49A58B-A023-C144-94D3-A50613F336B2}">
      <dsp:nvSpPr>
        <dsp:cNvPr id="0" name=""/>
        <dsp:cNvSpPr/>
      </dsp:nvSpPr>
      <dsp:spPr>
        <a:xfrm>
          <a:off x="4323087" y="175398"/>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en-US" sz="1300" kern="1200" dirty="0" smtClean="0">
              <a:latin typeface="Avenir Book" charset="0"/>
              <a:ea typeface="Avenir Book" charset="0"/>
              <a:cs typeface="Avenir Book" charset="0"/>
            </a:rPr>
            <a:t>Chair</a:t>
          </a:r>
        </a:p>
        <a:p>
          <a:pPr lvl="0" algn="ctr" defTabSz="577850" rtl="1">
            <a:lnSpc>
              <a:spcPct val="90000"/>
            </a:lnSpc>
            <a:spcBef>
              <a:spcPct val="0"/>
            </a:spcBef>
            <a:spcAft>
              <a:spcPct val="35000"/>
            </a:spcAft>
          </a:pPr>
          <a:r>
            <a:rPr lang="en-US" sz="1300" kern="1200" dirty="0" smtClean="0">
              <a:solidFill>
                <a:srgbClr val="C00000"/>
              </a:solidFill>
              <a:latin typeface="Avenir Book" charset="0"/>
              <a:ea typeface="Avenir Book" charset="0"/>
              <a:cs typeface="Avenir Book" charset="0"/>
            </a:rPr>
            <a:t>Ala ( Egypt)</a:t>
          </a:r>
          <a:endParaRPr lang="en-US" sz="1300" kern="1200" dirty="0">
            <a:solidFill>
              <a:srgbClr val="C00000"/>
            </a:solidFill>
            <a:latin typeface="Avenir Book" charset="0"/>
            <a:ea typeface="Avenir Book" charset="0"/>
            <a:cs typeface="Avenir Book" charset="0"/>
          </a:endParaRPr>
        </a:p>
      </dsp:txBody>
      <dsp:txXfrm>
        <a:off x="4323087" y="175398"/>
        <a:ext cx="1922293" cy="615133"/>
      </dsp:txXfrm>
    </dsp:sp>
    <dsp:sp modelId="{F0C26199-A0A2-374F-A3FF-6F4D31919F98}">
      <dsp:nvSpPr>
        <dsp:cNvPr id="0" name=""/>
        <dsp:cNvSpPr/>
      </dsp:nvSpPr>
      <dsp:spPr>
        <a:xfrm>
          <a:off x="1314697" y="4096878"/>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6C29CA-E934-9D43-9D02-2F020543280F}">
      <dsp:nvSpPr>
        <dsp:cNvPr id="0" name=""/>
        <dsp:cNvSpPr/>
      </dsp:nvSpPr>
      <dsp:spPr>
        <a:xfrm>
          <a:off x="1314697" y="4096878"/>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E57751-3833-DD45-8604-8F0F4C7EDC91}">
      <dsp:nvSpPr>
        <dsp:cNvPr id="0" name=""/>
        <dsp:cNvSpPr/>
      </dsp:nvSpPr>
      <dsp:spPr>
        <a:xfrm>
          <a:off x="834124" y="4269884"/>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en-US" sz="1300" kern="1200" dirty="0" smtClean="0">
              <a:latin typeface="Avenir Book" charset="0"/>
              <a:ea typeface="Avenir Book" charset="0"/>
              <a:cs typeface="Avenir Book" charset="0"/>
            </a:rPr>
            <a:t>Team 4 </a:t>
          </a:r>
          <a:endParaRPr lang="ar-SA" sz="1300" kern="1200" dirty="0" smtClean="0">
            <a:latin typeface="Avenir Book" charset="0"/>
            <a:ea typeface="Avenir Book" charset="0"/>
            <a:cs typeface="Avenir Book" charset="0"/>
          </a:endParaRPr>
        </a:p>
        <a:p>
          <a:pPr lvl="0" algn="ctr" defTabSz="577850" rtl="1">
            <a:lnSpc>
              <a:spcPct val="90000"/>
            </a:lnSpc>
            <a:spcBef>
              <a:spcPct val="0"/>
            </a:spcBef>
            <a:spcAft>
              <a:spcPct val="35000"/>
            </a:spcAft>
          </a:pPr>
          <a:r>
            <a:rPr lang="en-US" sz="1300" kern="1200" dirty="0" err="1" smtClean="0">
              <a:solidFill>
                <a:srgbClr val="C00000"/>
              </a:solidFill>
              <a:latin typeface="Avenir Book" charset="0"/>
              <a:ea typeface="Avenir Book" charset="0"/>
              <a:cs typeface="Avenir Book" charset="0"/>
            </a:rPr>
            <a:t>Humood</a:t>
          </a:r>
          <a:r>
            <a:rPr lang="en-US" sz="1300" kern="1200" dirty="0" smtClean="0">
              <a:solidFill>
                <a:srgbClr val="C00000"/>
              </a:solidFill>
              <a:latin typeface="Avenir Book" charset="0"/>
              <a:ea typeface="Avenir Book" charset="0"/>
              <a:cs typeface="Avenir Book" charset="0"/>
            </a:rPr>
            <a:t> ( Oman)</a:t>
          </a:r>
          <a:endParaRPr lang="en-US" sz="1300" kern="1200" dirty="0">
            <a:solidFill>
              <a:srgbClr val="C00000"/>
            </a:solidFill>
            <a:latin typeface="Avenir Book" charset="0"/>
            <a:ea typeface="Avenir Book" charset="0"/>
            <a:cs typeface="Avenir Book" charset="0"/>
          </a:endParaRPr>
        </a:p>
      </dsp:txBody>
      <dsp:txXfrm>
        <a:off x="834124" y="4269884"/>
        <a:ext cx="1922293" cy="615133"/>
      </dsp:txXfrm>
    </dsp:sp>
    <dsp:sp modelId="{CEE2FDBE-BD46-214F-80EE-F3FDD930E220}">
      <dsp:nvSpPr>
        <dsp:cNvPr id="0" name=""/>
        <dsp:cNvSpPr/>
      </dsp:nvSpPr>
      <dsp:spPr>
        <a:xfrm>
          <a:off x="2564188" y="5461706"/>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1ADBF7-A87C-554A-944D-7CDC803139BA}">
      <dsp:nvSpPr>
        <dsp:cNvPr id="0" name=""/>
        <dsp:cNvSpPr/>
      </dsp:nvSpPr>
      <dsp:spPr>
        <a:xfrm>
          <a:off x="2564188" y="5461706"/>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ECA530-D877-A747-BEAE-AFA27C6984FC}">
      <dsp:nvSpPr>
        <dsp:cNvPr id="0" name=""/>
        <dsp:cNvSpPr/>
      </dsp:nvSpPr>
      <dsp:spPr>
        <a:xfrm>
          <a:off x="2083614" y="5634713"/>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latin typeface="Avenir Book" charset="0"/>
              <a:ea typeface="Avenir Book" charset="0"/>
              <a:cs typeface="Avenir Book" charset="0"/>
            </a:rPr>
            <a:t>Members</a:t>
          </a:r>
          <a:endParaRPr lang="en-US" sz="1300" kern="1200" dirty="0">
            <a:latin typeface="Avenir Book" charset="0"/>
            <a:ea typeface="Avenir Book" charset="0"/>
            <a:cs typeface="Avenir Book" charset="0"/>
          </a:endParaRPr>
        </a:p>
      </dsp:txBody>
      <dsp:txXfrm>
        <a:off x="2083614" y="5634713"/>
        <a:ext cx="1922293" cy="615133"/>
      </dsp:txXfrm>
    </dsp:sp>
    <dsp:sp modelId="{E57DFB23-6B8F-2246-BC7B-04CD1EA525E3}">
      <dsp:nvSpPr>
        <dsp:cNvPr id="0" name=""/>
        <dsp:cNvSpPr/>
      </dsp:nvSpPr>
      <dsp:spPr>
        <a:xfrm>
          <a:off x="3640672" y="4096878"/>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DE8655-B231-C64F-B2FA-B476A02EA92B}">
      <dsp:nvSpPr>
        <dsp:cNvPr id="0" name=""/>
        <dsp:cNvSpPr/>
      </dsp:nvSpPr>
      <dsp:spPr>
        <a:xfrm>
          <a:off x="3640672" y="4096878"/>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647BAE-85F1-0947-80E6-C2DCC3390094}">
      <dsp:nvSpPr>
        <dsp:cNvPr id="0" name=""/>
        <dsp:cNvSpPr/>
      </dsp:nvSpPr>
      <dsp:spPr>
        <a:xfrm>
          <a:off x="3160099" y="4269884"/>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en-US" sz="1300" kern="1200" dirty="0" smtClean="0">
              <a:latin typeface="Avenir Book" charset="0"/>
              <a:ea typeface="Avenir Book" charset="0"/>
              <a:cs typeface="Avenir Book" charset="0"/>
            </a:rPr>
            <a:t>Team 3 </a:t>
          </a:r>
          <a:endParaRPr lang="ar-SA" sz="1300" kern="1200" dirty="0" smtClean="0">
            <a:latin typeface="Avenir Book" charset="0"/>
            <a:ea typeface="Avenir Book" charset="0"/>
            <a:cs typeface="Avenir Book" charset="0"/>
          </a:endParaRPr>
        </a:p>
        <a:p>
          <a:pPr lvl="0" algn="ctr" defTabSz="577850" rtl="1">
            <a:lnSpc>
              <a:spcPct val="90000"/>
            </a:lnSpc>
            <a:spcBef>
              <a:spcPct val="0"/>
            </a:spcBef>
            <a:spcAft>
              <a:spcPct val="35000"/>
            </a:spcAft>
          </a:pPr>
          <a:r>
            <a:rPr lang="en-US" sz="1300" kern="1200" dirty="0" smtClean="0">
              <a:solidFill>
                <a:srgbClr val="C00000"/>
              </a:solidFill>
              <a:latin typeface="Avenir Book" charset="0"/>
              <a:ea typeface="Avenir Book" charset="0"/>
              <a:cs typeface="Avenir Book" charset="0"/>
            </a:rPr>
            <a:t>Hassan ( Bahrain)</a:t>
          </a:r>
          <a:endParaRPr lang="en-US" sz="1300" kern="1200" dirty="0">
            <a:solidFill>
              <a:srgbClr val="C00000"/>
            </a:solidFill>
            <a:latin typeface="Avenir Book" charset="0"/>
            <a:ea typeface="Avenir Book" charset="0"/>
            <a:cs typeface="Avenir Book" charset="0"/>
          </a:endParaRPr>
        </a:p>
      </dsp:txBody>
      <dsp:txXfrm>
        <a:off x="3160099" y="4269884"/>
        <a:ext cx="1922293" cy="615133"/>
      </dsp:txXfrm>
    </dsp:sp>
    <dsp:sp modelId="{F3841281-296B-CE41-BA3B-91CD1C9EA3C5}">
      <dsp:nvSpPr>
        <dsp:cNvPr id="0" name=""/>
        <dsp:cNvSpPr/>
      </dsp:nvSpPr>
      <dsp:spPr>
        <a:xfrm>
          <a:off x="4890163" y="5461706"/>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F992F6-4476-2A4F-B8C8-C58DFBC65474}">
      <dsp:nvSpPr>
        <dsp:cNvPr id="0" name=""/>
        <dsp:cNvSpPr/>
      </dsp:nvSpPr>
      <dsp:spPr>
        <a:xfrm>
          <a:off x="4890163" y="5461706"/>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9B44E1-E0C9-6846-8061-2DF1EDABA747}">
      <dsp:nvSpPr>
        <dsp:cNvPr id="0" name=""/>
        <dsp:cNvSpPr/>
      </dsp:nvSpPr>
      <dsp:spPr>
        <a:xfrm>
          <a:off x="4409590" y="5634713"/>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latin typeface="Avenir Book" charset="0"/>
              <a:ea typeface="Avenir Book" charset="0"/>
              <a:cs typeface="Avenir Book" charset="0"/>
            </a:rPr>
            <a:t>Members</a:t>
          </a:r>
          <a:endParaRPr lang="en-US" sz="1300" kern="1200" dirty="0">
            <a:latin typeface="Avenir Book" charset="0"/>
            <a:ea typeface="Avenir Book" charset="0"/>
            <a:cs typeface="Avenir Book" charset="0"/>
          </a:endParaRPr>
        </a:p>
      </dsp:txBody>
      <dsp:txXfrm>
        <a:off x="4409590" y="5634713"/>
        <a:ext cx="1922293" cy="615133"/>
      </dsp:txXfrm>
    </dsp:sp>
    <dsp:sp modelId="{4D2AD132-9056-1745-8035-3060A66D5C00}">
      <dsp:nvSpPr>
        <dsp:cNvPr id="0" name=""/>
        <dsp:cNvSpPr/>
      </dsp:nvSpPr>
      <dsp:spPr>
        <a:xfrm>
          <a:off x="5966648" y="4096878"/>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0D205C-3A6F-5441-BEED-6F0039206F27}">
      <dsp:nvSpPr>
        <dsp:cNvPr id="0" name=""/>
        <dsp:cNvSpPr/>
      </dsp:nvSpPr>
      <dsp:spPr>
        <a:xfrm>
          <a:off x="5966648" y="4096878"/>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40EC70-D417-3549-B618-E535AE8AEA62}">
      <dsp:nvSpPr>
        <dsp:cNvPr id="0" name=""/>
        <dsp:cNvSpPr/>
      </dsp:nvSpPr>
      <dsp:spPr>
        <a:xfrm>
          <a:off x="5486074" y="4269884"/>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en-US" sz="1300" kern="1200" dirty="0" smtClean="0">
              <a:latin typeface="Avenir Book" charset="0"/>
              <a:ea typeface="Avenir Book" charset="0"/>
              <a:cs typeface="Avenir Book" charset="0"/>
            </a:rPr>
            <a:t>Team 2</a:t>
          </a:r>
          <a:endParaRPr lang="ar-SA" sz="1300" kern="1200" dirty="0" smtClean="0">
            <a:latin typeface="Avenir Book" charset="0"/>
            <a:ea typeface="Avenir Book" charset="0"/>
            <a:cs typeface="Avenir Book" charset="0"/>
          </a:endParaRPr>
        </a:p>
        <a:p>
          <a:pPr lvl="0" algn="ctr" defTabSz="577850" rtl="1">
            <a:lnSpc>
              <a:spcPct val="90000"/>
            </a:lnSpc>
            <a:spcBef>
              <a:spcPct val="0"/>
            </a:spcBef>
            <a:spcAft>
              <a:spcPct val="35000"/>
            </a:spcAft>
          </a:pPr>
          <a:r>
            <a:rPr lang="en-US" sz="1300" kern="1200" dirty="0" err="1" smtClean="0">
              <a:solidFill>
                <a:srgbClr val="C00000"/>
              </a:solidFill>
              <a:latin typeface="Avenir Book" charset="0"/>
              <a:ea typeface="Avenir Book" charset="0"/>
              <a:cs typeface="Avenir Book" charset="0"/>
            </a:rPr>
            <a:t>Jasem</a:t>
          </a:r>
          <a:r>
            <a:rPr lang="en-US" sz="1300" kern="1200" dirty="0" smtClean="0">
              <a:solidFill>
                <a:srgbClr val="C00000"/>
              </a:solidFill>
              <a:latin typeface="Avenir Book" charset="0"/>
              <a:ea typeface="Avenir Book" charset="0"/>
              <a:cs typeface="Avenir Book" charset="0"/>
            </a:rPr>
            <a:t>(Qatar)+ Faisal (UAE)</a:t>
          </a:r>
          <a:endParaRPr lang="en-US" sz="1300" kern="1200" dirty="0">
            <a:solidFill>
              <a:srgbClr val="C00000"/>
            </a:solidFill>
            <a:latin typeface="Avenir Book" charset="0"/>
            <a:ea typeface="Avenir Book" charset="0"/>
            <a:cs typeface="Avenir Book" charset="0"/>
          </a:endParaRPr>
        </a:p>
      </dsp:txBody>
      <dsp:txXfrm>
        <a:off x="5486074" y="4269884"/>
        <a:ext cx="1922293" cy="615133"/>
      </dsp:txXfrm>
    </dsp:sp>
    <dsp:sp modelId="{ABBC2EB0-C391-6441-A576-DEAC3807671B}">
      <dsp:nvSpPr>
        <dsp:cNvPr id="0" name=""/>
        <dsp:cNvSpPr/>
      </dsp:nvSpPr>
      <dsp:spPr>
        <a:xfrm>
          <a:off x="7216139" y="5461706"/>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3F7E44-4D79-294D-A993-CC4B3E23779D}">
      <dsp:nvSpPr>
        <dsp:cNvPr id="0" name=""/>
        <dsp:cNvSpPr/>
      </dsp:nvSpPr>
      <dsp:spPr>
        <a:xfrm>
          <a:off x="7216139" y="5461706"/>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10342A-EB3A-AA48-AE6D-DB755564D218}">
      <dsp:nvSpPr>
        <dsp:cNvPr id="0" name=""/>
        <dsp:cNvSpPr/>
      </dsp:nvSpPr>
      <dsp:spPr>
        <a:xfrm>
          <a:off x="6735565" y="5634713"/>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latin typeface="Avenir Book" charset="0"/>
              <a:ea typeface="Avenir Book" charset="0"/>
              <a:cs typeface="Avenir Book" charset="0"/>
            </a:rPr>
            <a:t>Members</a:t>
          </a:r>
          <a:endParaRPr lang="en-US" sz="1300" kern="1200" dirty="0">
            <a:latin typeface="Avenir Book" charset="0"/>
            <a:ea typeface="Avenir Book" charset="0"/>
            <a:cs typeface="Avenir Book" charset="0"/>
          </a:endParaRPr>
        </a:p>
      </dsp:txBody>
      <dsp:txXfrm>
        <a:off x="6735565" y="5634713"/>
        <a:ext cx="1922293" cy="615133"/>
      </dsp:txXfrm>
    </dsp:sp>
    <dsp:sp modelId="{06F807F4-4450-3C49-BA49-57C032D17B52}">
      <dsp:nvSpPr>
        <dsp:cNvPr id="0" name=""/>
        <dsp:cNvSpPr/>
      </dsp:nvSpPr>
      <dsp:spPr>
        <a:xfrm>
          <a:off x="8292623" y="4096878"/>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38274C-097E-0E41-9FBB-3D999A545743}">
      <dsp:nvSpPr>
        <dsp:cNvPr id="0" name=""/>
        <dsp:cNvSpPr/>
      </dsp:nvSpPr>
      <dsp:spPr>
        <a:xfrm>
          <a:off x="8292623" y="4096878"/>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E9FBA8-2256-D541-9A07-73E893749BBC}">
      <dsp:nvSpPr>
        <dsp:cNvPr id="0" name=""/>
        <dsp:cNvSpPr/>
      </dsp:nvSpPr>
      <dsp:spPr>
        <a:xfrm>
          <a:off x="7812050" y="4269884"/>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en-US" sz="1300" kern="1200" dirty="0" smtClean="0">
              <a:latin typeface="Avenir Book" charset="0"/>
              <a:ea typeface="Avenir Book" charset="0"/>
              <a:cs typeface="Avenir Book" charset="0"/>
            </a:rPr>
            <a:t>Team 1</a:t>
          </a:r>
          <a:endParaRPr lang="ar-SA" sz="1300" kern="1200" dirty="0" smtClean="0">
            <a:latin typeface="Avenir Book" charset="0"/>
            <a:ea typeface="Avenir Book" charset="0"/>
            <a:cs typeface="Avenir Book" charset="0"/>
          </a:endParaRPr>
        </a:p>
        <a:p>
          <a:pPr lvl="0" algn="ctr" defTabSz="577850" rtl="1">
            <a:lnSpc>
              <a:spcPct val="90000"/>
            </a:lnSpc>
            <a:spcBef>
              <a:spcPct val="0"/>
            </a:spcBef>
            <a:spcAft>
              <a:spcPct val="35000"/>
            </a:spcAft>
          </a:pPr>
          <a:r>
            <a:rPr lang="en-US" sz="1300" kern="1200" dirty="0" err="1" smtClean="0">
              <a:solidFill>
                <a:srgbClr val="C00000"/>
              </a:solidFill>
              <a:latin typeface="Avenir Book" charset="0"/>
              <a:ea typeface="Avenir Book" charset="0"/>
              <a:cs typeface="Avenir Book" charset="0"/>
            </a:rPr>
            <a:t>Jasem</a:t>
          </a:r>
          <a:r>
            <a:rPr lang="en-US" sz="1300" kern="1200" dirty="0" smtClean="0">
              <a:solidFill>
                <a:srgbClr val="C00000"/>
              </a:solidFill>
              <a:latin typeface="Avenir Book" charset="0"/>
              <a:ea typeface="Avenir Book" charset="0"/>
              <a:cs typeface="Avenir Book" charset="0"/>
            </a:rPr>
            <a:t>(Qatar)+ Faisal (UAE)</a:t>
          </a:r>
          <a:endParaRPr lang="en-US" sz="1300" kern="1200" dirty="0">
            <a:solidFill>
              <a:srgbClr val="C00000"/>
            </a:solidFill>
            <a:latin typeface="Avenir Book" charset="0"/>
            <a:ea typeface="Avenir Book" charset="0"/>
            <a:cs typeface="Avenir Book" charset="0"/>
          </a:endParaRPr>
        </a:p>
      </dsp:txBody>
      <dsp:txXfrm>
        <a:off x="7812050" y="4269884"/>
        <a:ext cx="1922293" cy="615133"/>
      </dsp:txXfrm>
    </dsp:sp>
    <dsp:sp modelId="{E3FE45BE-27EB-3F4E-ADCC-B3ACBB344561}">
      <dsp:nvSpPr>
        <dsp:cNvPr id="0" name=""/>
        <dsp:cNvSpPr/>
      </dsp:nvSpPr>
      <dsp:spPr>
        <a:xfrm>
          <a:off x="9542114" y="5461706"/>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99EF2D-AC2E-A443-ACA0-245631A0A1B2}">
      <dsp:nvSpPr>
        <dsp:cNvPr id="0" name=""/>
        <dsp:cNvSpPr/>
      </dsp:nvSpPr>
      <dsp:spPr>
        <a:xfrm>
          <a:off x="9542114" y="5461706"/>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7F8D33-F376-4C49-987F-A8F2E8648F82}">
      <dsp:nvSpPr>
        <dsp:cNvPr id="0" name=""/>
        <dsp:cNvSpPr/>
      </dsp:nvSpPr>
      <dsp:spPr>
        <a:xfrm>
          <a:off x="9061541" y="5634713"/>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latin typeface="Avenir Book" charset="0"/>
              <a:ea typeface="Avenir Book" charset="0"/>
              <a:cs typeface="Avenir Book" charset="0"/>
            </a:rPr>
            <a:t>Members</a:t>
          </a:r>
          <a:endParaRPr lang="ar-SA" sz="1300" kern="1200" dirty="0" smtClean="0">
            <a:latin typeface="Avenir Book" charset="0"/>
            <a:ea typeface="Avenir Book" charset="0"/>
            <a:cs typeface="Avenir Book" charset="0"/>
          </a:endParaRPr>
        </a:p>
      </dsp:txBody>
      <dsp:txXfrm>
        <a:off x="9061541" y="5634713"/>
        <a:ext cx="1922293" cy="615133"/>
      </dsp:txXfrm>
    </dsp:sp>
    <dsp:sp modelId="{724E8BA6-70B0-E94A-AEFA-2A6474E0EF18}">
      <dsp:nvSpPr>
        <dsp:cNvPr id="0" name=""/>
        <dsp:cNvSpPr/>
      </dsp:nvSpPr>
      <dsp:spPr>
        <a:xfrm>
          <a:off x="3640672" y="1367221"/>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FF4137-50E5-074F-AA13-30E868864DC9}">
      <dsp:nvSpPr>
        <dsp:cNvPr id="0" name=""/>
        <dsp:cNvSpPr/>
      </dsp:nvSpPr>
      <dsp:spPr>
        <a:xfrm>
          <a:off x="3640672" y="1367221"/>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9B548B-371B-AD44-8B7C-DC5E2BD0C0DF}">
      <dsp:nvSpPr>
        <dsp:cNvPr id="0" name=""/>
        <dsp:cNvSpPr/>
      </dsp:nvSpPr>
      <dsp:spPr>
        <a:xfrm>
          <a:off x="3160099" y="1540227"/>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en-US" sz="1300" kern="1200" dirty="0" smtClean="0">
              <a:latin typeface="Avenir Book" charset="0"/>
              <a:ea typeface="Avenir Book" charset="0"/>
              <a:cs typeface="Avenir Book" charset="0"/>
            </a:rPr>
            <a:t>Secretary</a:t>
          </a:r>
          <a:endParaRPr lang="ar-SA" sz="1300" kern="1200" dirty="0" smtClean="0">
            <a:latin typeface="Avenir Book" charset="0"/>
            <a:ea typeface="Avenir Book" charset="0"/>
            <a:cs typeface="Avenir Book" charset="0"/>
          </a:endParaRPr>
        </a:p>
        <a:p>
          <a:pPr lvl="0" algn="ctr" defTabSz="577850" rtl="1">
            <a:lnSpc>
              <a:spcPct val="90000"/>
            </a:lnSpc>
            <a:spcBef>
              <a:spcPct val="0"/>
            </a:spcBef>
            <a:spcAft>
              <a:spcPct val="35000"/>
            </a:spcAft>
          </a:pPr>
          <a:r>
            <a:rPr lang="en-US" sz="1300" kern="1200" dirty="0" err="1" smtClean="0">
              <a:solidFill>
                <a:srgbClr val="C00000"/>
              </a:solidFill>
              <a:latin typeface="Avenir Book" charset="0"/>
              <a:ea typeface="Avenir Book" charset="0"/>
              <a:cs typeface="Avenir Book" charset="0"/>
            </a:rPr>
            <a:t>Mohd</a:t>
          </a:r>
          <a:r>
            <a:rPr lang="en-US" sz="1300" kern="1200" dirty="0" smtClean="0">
              <a:solidFill>
                <a:srgbClr val="C00000"/>
              </a:solidFill>
              <a:latin typeface="Avenir Book" charset="0"/>
              <a:ea typeface="Avenir Book" charset="0"/>
              <a:cs typeface="Avenir Book" charset="0"/>
            </a:rPr>
            <a:t>. ( KSA)</a:t>
          </a:r>
          <a:endParaRPr lang="en-US" sz="1300" kern="1200" dirty="0">
            <a:solidFill>
              <a:srgbClr val="C00000"/>
            </a:solidFill>
            <a:latin typeface="Avenir Book" charset="0"/>
            <a:ea typeface="Avenir Book" charset="0"/>
            <a:cs typeface="Avenir Book" charset="0"/>
          </a:endParaRPr>
        </a:p>
      </dsp:txBody>
      <dsp:txXfrm>
        <a:off x="3160099" y="1540227"/>
        <a:ext cx="1922293" cy="615133"/>
      </dsp:txXfrm>
    </dsp:sp>
    <dsp:sp modelId="{89EFF959-1DFE-3A44-907F-FDB327E5DED9}">
      <dsp:nvSpPr>
        <dsp:cNvPr id="0" name=""/>
        <dsp:cNvSpPr/>
      </dsp:nvSpPr>
      <dsp:spPr>
        <a:xfrm>
          <a:off x="5966648" y="1367221"/>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825B4C-928C-4E4C-9538-B62109A98A70}">
      <dsp:nvSpPr>
        <dsp:cNvPr id="0" name=""/>
        <dsp:cNvSpPr/>
      </dsp:nvSpPr>
      <dsp:spPr>
        <a:xfrm>
          <a:off x="5966648" y="1367221"/>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B53990-4BC8-F14B-BDB5-4609B587E9C2}">
      <dsp:nvSpPr>
        <dsp:cNvPr id="0" name=""/>
        <dsp:cNvSpPr/>
      </dsp:nvSpPr>
      <dsp:spPr>
        <a:xfrm>
          <a:off x="5486074" y="1540227"/>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en-US" sz="1300" kern="1200" dirty="0" smtClean="0">
              <a:latin typeface="Avenir Book" charset="0"/>
              <a:ea typeface="Avenir Book" charset="0"/>
              <a:cs typeface="Avenir Book" charset="0"/>
            </a:rPr>
            <a:t>Vice C</a:t>
          </a:r>
          <a:endParaRPr lang="ar-SA" sz="1300" kern="1200" dirty="0" smtClean="0">
            <a:latin typeface="Avenir Book" charset="0"/>
            <a:ea typeface="Avenir Book" charset="0"/>
            <a:cs typeface="Avenir Book" charset="0"/>
          </a:endParaRPr>
        </a:p>
        <a:p>
          <a:pPr lvl="0" algn="ctr" defTabSz="577850" rtl="1">
            <a:lnSpc>
              <a:spcPct val="90000"/>
            </a:lnSpc>
            <a:spcBef>
              <a:spcPct val="0"/>
            </a:spcBef>
            <a:spcAft>
              <a:spcPct val="35000"/>
            </a:spcAft>
          </a:pPr>
          <a:r>
            <a:rPr lang="en-US" sz="1300" kern="1200" dirty="0" err="1" smtClean="0">
              <a:solidFill>
                <a:srgbClr val="C00000"/>
              </a:solidFill>
              <a:latin typeface="Avenir Book" charset="0"/>
              <a:ea typeface="Avenir Book" charset="0"/>
              <a:cs typeface="Avenir Book" charset="0"/>
            </a:rPr>
            <a:t>Ayed</a:t>
          </a:r>
          <a:r>
            <a:rPr lang="en-US" sz="1300" kern="1200" dirty="0" smtClean="0">
              <a:solidFill>
                <a:srgbClr val="C00000"/>
              </a:solidFill>
              <a:latin typeface="Avenir Book" charset="0"/>
              <a:ea typeface="Avenir Book" charset="0"/>
              <a:cs typeface="Avenir Book" charset="0"/>
            </a:rPr>
            <a:t> ( KSA)</a:t>
          </a:r>
          <a:endParaRPr lang="en-US" sz="1300" kern="1200" dirty="0">
            <a:solidFill>
              <a:srgbClr val="C00000"/>
            </a:solidFill>
            <a:latin typeface="Avenir Book" charset="0"/>
            <a:ea typeface="Avenir Book" charset="0"/>
            <a:cs typeface="Avenir Book" charset="0"/>
          </a:endParaRPr>
        </a:p>
      </dsp:txBody>
      <dsp:txXfrm>
        <a:off x="5486074" y="1540227"/>
        <a:ext cx="1922293" cy="615133"/>
      </dsp:txXfrm>
    </dsp:sp>
    <dsp:sp modelId="{13E85439-6AEE-E548-9529-DFAD2A6020B8}">
      <dsp:nvSpPr>
        <dsp:cNvPr id="0" name=""/>
        <dsp:cNvSpPr/>
      </dsp:nvSpPr>
      <dsp:spPr>
        <a:xfrm>
          <a:off x="3640672" y="2732049"/>
          <a:ext cx="961146" cy="961146"/>
        </a:xfrm>
        <a:prstGeom prst="arc">
          <a:avLst>
            <a:gd name="adj1" fmla="val 13200000"/>
            <a:gd name="adj2" fmla="val 192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5CE982-1162-BF48-9DA6-8AE2A80FC64D}">
      <dsp:nvSpPr>
        <dsp:cNvPr id="0" name=""/>
        <dsp:cNvSpPr/>
      </dsp:nvSpPr>
      <dsp:spPr>
        <a:xfrm>
          <a:off x="3640672" y="2732049"/>
          <a:ext cx="961146" cy="961146"/>
        </a:xfrm>
        <a:prstGeom prst="arc">
          <a:avLst>
            <a:gd name="adj1" fmla="val 2400000"/>
            <a:gd name="adj2" fmla="val 8400000"/>
          </a:avLst>
        </a:pr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77A0D1-506A-E945-A48B-5F03E1403DB3}">
      <dsp:nvSpPr>
        <dsp:cNvPr id="0" name=""/>
        <dsp:cNvSpPr/>
      </dsp:nvSpPr>
      <dsp:spPr>
        <a:xfrm>
          <a:off x="3160099" y="2905056"/>
          <a:ext cx="1922293" cy="61513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en-US" sz="1300" kern="1200" dirty="0" smtClean="0">
              <a:latin typeface="Avenir Book" charset="0"/>
              <a:ea typeface="Avenir Book" charset="0"/>
              <a:cs typeface="Avenir Book" charset="0"/>
            </a:rPr>
            <a:t>Treasure</a:t>
          </a:r>
          <a:endParaRPr lang="ar-SA" sz="1300" kern="1200" dirty="0" smtClean="0">
            <a:latin typeface="Avenir Book" charset="0"/>
            <a:ea typeface="Avenir Book" charset="0"/>
            <a:cs typeface="Avenir Book" charset="0"/>
          </a:endParaRPr>
        </a:p>
        <a:p>
          <a:pPr lvl="0" algn="ctr" defTabSz="577850" rtl="1">
            <a:lnSpc>
              <a:spcPct val="90000"/>
            </a:lnSpc>
            <a:spcBef>
              <a:spcPct val="0"/>
            </a:spcBef>
            <a:spcAft>
              <a:spcPct val="35000"/>
            </a:spcAft>
          </a:pPr>
          <a:r>
            <a:rPr lang="en-US" sz="1300" kern="1200" dirty="0" err="1" smtClean="0">
              <a:solidFill>
                <a:srgbClr val="C00000"/>
              </a:solidFill>
              <a:latin typeface="Avenir Book" charset="0"/>
              <a:ea typeface="Avenir Book" charset="0"/>
              <a:cs typeface="Avenir Book" charset="0"/>
            </a:rPr>
            <a:t>Mohd</a:t>
          </a:r>
          <a:r>
            <a:rPr lang="en-US" sz="1300" kern="1200" dirty="0" smtClean="0">
              <a:solidFill>
                <a:srgbClr val="C00000"/>
              </a:solidFill>
              <a:latin typeface="Avenir Book" charset="0"/>
              <a:ea typeface="Avenir Book" charset="0"/>
              <a:cs typeface="Avenir Book" charset="0"/>
            </a:rPr>
            <a:t> ( Bahrain )</a:t>
          </a:r>
          <a:endParaRPr lang="en-US" sz="1300" kern="1200" dirty="0">
            <a:solidFill>
              <a:srgbClr val="C00000"/>
            </a:solidFill>
            <a:latin typeface="Avenir Book" charset="0"/>
            <a:ea typeface="Avenir Book" charset="0"/>
            <a:cs typeface="Avenir Book" charset="0"/>
          </a:endParaRPr>
        </a:p>
      </dsp:txBody>
      <dsp:txXfrm>
        <a:off x="3160099" y="2905056"/>
        <a:ext cx="1922293" cy="61513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AC6A8E02-369D-402C-85C6-E65880BDD6E1}" type="datetimeFigureOut">
              <a:rPr lang="en-US" smtClean="0"/>
              <a:t>5/14/2021</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8A7D7F8A-FE14-457F-A741-055E60BEAB77}" type="slidenum">
              <a:rPr lang="en-US" smtClean="0"/>
              <a:t>‹#›</a:t>
            </a:fld>
            <a:endParaRPr lang="en-US"/>
          </a:p>
        </p:txBody>
      </p:sp>
    </p:spTree>
    <p:extLst>
      <p:ext uri="{BB962C8B-B14F-4D97-AF65-F5344CB8AC3E}">
        <p14:creationId xmlns:p14="http://schemas.microsoft.com/office/powerpoint/2010/main" val="2301951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3F42360-1E34-4F7A-BD79-A8260E81AEC5}" type="datetimeFigureOut">
              <a:rPr lang="en-US" smtClean="0"/>
              <a:t>5/14/2021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026B745-09A6-4FDD-884E-E96E25D56FE5}" type="slidenum">
              <a:rPr lang="en-US" smtClean="0"/>
              <a:t>‹#›</a:t>
            </a:fld>
            <a:endParaRPr lang="en-US"/>
          </a:p>
        </p:txBody>
      </p:sp>
    </p:spTree>
    <p:extLst>
      <p:ext uri="{BB962C8B-B14F-4D97-AF65-F5344CB8AC3E}">
        <p14:creationId xmlns:p14="http://schemas.microsoft.com/office/powerpoint/2010/main" val="4226970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260475"/>
            <a:ext cx="6048375" cy="3402013"/>
          </a:xfrm>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0ED5843B-DA5B-4E71-8D7A-632E21F1C6AB}" type="slidenum">
              <a:rPr lang="en-US" smtClean="0"/>
              <a:t>2</a:t>
            </a:fld>
            <a:endParaRPr lang="en-US" dirty="0"/>
          </a:p>
        </p:txBody>
      </p:sp>
    </p:spTree>
    <p:extLst>
      <p:ext uri="{BB962C8B-B14F-4D97-AF65-F5344CB8AC3E}">
        <p14:creationId xmlns:p14="http://schemas.microsoft.com/office/powerpoint/2010/main" val="4040554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beab890c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beab890c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s-419"/>
              <a:t>Este es el enlace para la Reunión Maratónica de la Región Argentina y para unirse por telefono:</a:t>
            </a:r>
            <a:endParaRPr/>
          </a:p>
          <a:p>
            <a:pPr>
              <a:buClr>
                <a:schemeClr val="dk1"/>
              </a:buClr>
              <a:buSzPts val="1100"/>
            </a:pPr>
            <a:endParaRPr/>
          </a:p>
          <a:p>
            <a:pPr>
              <a:buClr>
                <a:schemeClr val="dk1"/>
              </a:buClr>
              <a:buSzPts val="1100"/>
            </a:pPr>
            <a:r>
              <a:rPr lang="es-419"/>
              <a:t>Unirse por Meet:</a:t>
            </a:r>
            <a:endParaRPr/>
          </a:p>
          <a:p>
            <a:pPr>
              <a:buClr>
                <a:schemeClr val="dk1"/>
              </a:buClr>
              <a:buSzPts val="1100"/>
            </a:pPr>
            <a:r>
              <a:rPr lang="es-419"/>
              <a:t>https://meet.google.com/mhk-rpve-mco</a:t>
            </a:r>
            <a:endParaRPr/>
          </a:p>
          <a:p>
            <a:pPr>
              <a:buClr>
                <a:schemeClr val="dk1"/>
              </a:buClr>
              <a:buSzPts val="1100"/>
            </a:pPr>
            <a:endParaRPr/>
          </a:p>
          <a:p>
            <a:pPr>
              <a:buClr>
                <a:schemeClr val="dk1"/>
              </a:buClr>
              <a:buSzPts val="1100"/>
            </a:pPr>
            <a:r>
              <a:rPr lang="es-419"/>
              <a:t>Unirse por telefono:</a:t>
            </a:r>
            <a:endParaRPr/>
          </a:p>
          <a:p>
            <a:r>
              <a:rPr lang="es-419"/>
              <a:t>+54 11 3986-3700‬ PIN: ‪826 553 974 4649‬#</a:t>
            </a:r>
            <a:br>
              <a:rPr lang="es-419"/>
            </a:br>
            <a:r>
              <a:rPr lang="es-419"/>
              <a:t/>
            </a: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91562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a49012ef9e_0_6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a49012ef9e_0_6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s-419"/>
              <a:t>Este es el enlace para la Reunión Maratónica de la Región Argentina y para unirse por telefono:</a:t>
            </a:r>
            <a:endParaRPr/>
          </a:p>
          <a:p>
            <a:pPr>
              <a:buClr>
                <a:schemeClr val="dk1"/>
              </a:buClr>
              <a:buSzPts val="1100"/>
            </a:pPr>
            <a:endParaRPr/>
          </a:p>
          <a:p>
            <a:pPr>
              <a:buClr>
                <a:schemeClr val="dk1"/>
              </a:buClr>
              <a:buSzPts val="1100"/>
            </a:pPr>
            <a:r>
              <a:rPr lang="es-419"/>
              <a:t>Unirse por Meet:</a:t>
            </a:r>
            <a:endParaRPr/>
          </a:p>
          <a:p>
            <a:pPr>
              <a:buClr>
                <a:schemeClr val="dk1"/>
              </a:buClr>
              <a:buSzPts val="1100"/>
            </a:pPr>
            <a:r>
              <a:rPr lang="es-419"/>
              <a:t>https://meet.google.com/mhk-rpve-mco</a:t>
            </a:r>
            <a:endParaRPr/>
          </a:p>
          <a:p>
            <a:pPr>
              <a:buClr>
                <a:schemeClr val="dk1"/>
              </a:buClr>
              <a:buSzPts val="1100"/>
            </a:pPr>
            <a:endParaRPr/>
          </a:p>
          <a:p>
            <a:pPr>
              <a:buClr>
                <a:schemeClr val="dk1"/>
              </a:buClr>
              <a:buSzPts val="1100"/>
            </a:pPr>
            <a:r>
              <a:rPr lang="es-419"/>
              <a:t>Unirse por telefono:</a:t>
            </a:r>
            <a:endParaRPr/>
          </a:p>
          <a:p>
            <a:r>
              <a:rPr lang="es-419"/>
              <a:t>+54 11 3986-3700‬ PIN: ‪826 553 974 4649‬#</a:t>
            </a:r>
            <a:br>
              <a:rPr lang="es-419"/>
            </a:br>
            <a:r>
              <a:rPr lang="es-419"/>
              <a:t/>
            </a: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2900707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49012ef9e_0_9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49012ef9e_0_9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s-419"/>
              <a:t>Este es el enlace para la Reunión Maratónica de la Región Argentina y para unirse por telefono:</a:t>
            </a:r>
            <a:endParaRPr/>
          </a:p>
          <a:p>
            <a:pPr>
              <a:buClr>
                <a:schemeClr val="dk1"/>
              </a:buClr>
              <a:buSzPts val="1100"/>
            </a:pPr>
            <a:endParaRPr/>
          </a:p>
          <a:p>
            <a:pPr>
              <a:buClr>
                <a:schemeClr val="dk1"/>
              </a:buClr>
              <a:buSzPts val="1100"/>
            </a:pPr>
            <a:r>
              <a:rPr lang="es-419"/>
              <a:t>Unirse por Meet:</a:t>
            </a:r>
            <a:endParaRPr/>
          </a:p>
          <a:p>
            <a:pPr>
              <a:buClr>
                <a:schemeClr val="dk1"/>
              </a:buClr>
              <a:buSzPts val="1100"/>
            </a:pPr>
            <a:r>
              <a:rPr lang="es-419"/>
              <a:t>https://meet.google.com/mhk-rpve-mco</a:t>
            </a:r>
            <a:endParaRPr/>
          </a:p>
          <a:p>
            <a:pPr>
              <a:buClr>
                <a:schemeClr val="dk1"/>
              </a:buClr>
              <a:buSzPts val="1100"/>
            </a:pPr>
            <a:endParaRPr/>
          </a:p>
          <a:p>
            <a:pPr>
              <a:buClr>
                <a:schemeClr val="dk1"/>
              </a:buClr>
              <a:buSzPts val="1100"/>
            </a:pPr>
            <a:r>
              <a:rPr lang="es-419"/>
              <a:t>Unirse por telefono:</a:t>
            </a:r>
            <a:endParaRPr/>
          </a:p>
          <a:p>
            <a:r>
              <a:rPr lang="es-419"/>
              <a:t>+54 11 3986-3700‬ PIN: ‪826 553 974 4649‬#</a:t>
            </a:r>
            <a:br>
              <a:rPr lang="es-419"/>
            </a:br>
            <a:r>
              <a:rPr lang="es-419"/>
              <a:t/>
            </a: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4238217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cf270cb139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cf270cb139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s-419"/>
              <a:t>Este es el enlace para la Reunión Maratónica de la Región Argentina y para unirse por telefono:</a:t>
            </a:r>
            <a:endParaRPr/>
          </a:p>
          <a:p>
            <a:pPr>
              <a:buClr>
                <a:schemeClr val="dk1"/>
              </a:buClr>
              <a:buSzPts val="1100"/>
            </a:pPr>
            <a:endParaRPr/>
          </a:p>
          <a:p>
            <a:pPr>
              <a:buClr>
                <a:schemeClr val="dk1"/>
              </a:buClr>
              <a:buSzPts val="1100"/>
            </a:pPr>
            <a:r>
              <a:rPr lang="es-419"/>
              <a:t>Unirse por Meet:</a:t>
            </a:r>
            <a:endParaRPr/>
          </a:p>
          <a:p>
            <a:pPr>
              <a:buClr>
                <a:schemeClr val="dk1"/>
              </a:buClr>
              <a:buSzPts val="1100"/>
            </a:pPr>
            <a:r>
              <a:rPr lang="es-419"/>
              <a:t>https://meet.google.com/mhk-rpve-mco</a:t>
            </a:r>
            <a:endParaRPr/>
          </a:p>
          <a:p>
            <a:pPr>
              <a:buClr>
                <a:schemeClr val="dk1"/>
              </a:buClr>
              <a:buSzPts val="1100"/>
            </a:pPr>
            <a:endParaRPr/>
          </a:p>
          <a:p>
            <a:pPr>
              <a:buClr>
                <a:schemeClr val="dk1"/>
              </a:buClr>
              <a:buSzPts val="1100"/>
            </a:pPr>
            <a:r>
              <a:rPr lang="es-419"/>
              <a:t>Unirse por telefono:</a:t>
            </a:r>
            <a:endParaRPr/>
          </a:p>
          <a:p>
            <a:r>
              <a:rPr lang="es-419"/>
              <a:t>+54 11 3986-3700‬ PIN: ‪826 553 974 4649‬#</a:t>
            </a:r>
            <a:br>
              <a:rPr lang="es-419"/>
            </a:br>
            <a:r>
              <a:rPr lang="es-419"/>
              <a:t/>
            </a: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3220360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f270cb139_0_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f270cb139_0_1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s-419"/>
              <a:t>Este es el enlace para la Reunión Maratónica de la Región Argentina y para unirse por telefono:</a:t>
            </a:r>
            <a:endParaRPr/>
          </a:p>
          <a:p>
            <a:pPr>
              <a:buClr>
                <a:schemeClr val="dk1"/>
              </a:buClr>
              <a:buSzPts val="1100"/>
            </a:pPr>
            <a:endParaRPr/>
          </a:p>
          <a:p>
            <a:pPr>
              <a:buClr>
                <a:schemeClr val="dk1"/>
              </a:buClr>
              <a:buSzPts val="1100"/>
            </a:pPr>
            <a:r>
              <a:rPr lang="es-419"/>
              <a:t>Unirse por Meet:</a:t>
            </a:r>
            <a:endParaRPr/>
          </a:p>
          <a:p>
            <a:pPr>
              <a:buClr>
                <a:schemeClr val="dk1"/>
              </a:buClr>
              <a:buSzPts val="1100"/>
            </a:pPr>
            <a:r>
              <a:rPr lang="es-419"/>
              <a:t>https://meet.google.com/mhk-rpve-mco</a:t>
            </a:r>
            <a:endParaRPr/>
          </a:p>
          <a:p>
            <a:pPr>
              <a:buClr>
                <a:schemeClr val="dk1"/>
              </a:buClr>
              <a:buSzPts val="1100"/>
            </a:pPr>
            <a:endParaRPr/>
          </a:p>
          <a:p>
            <a:pPr>
              <a:buClr>
                <a:schemeClr val="dk1"/>
              </a:buClr>
              <a:buSzPts val="1100"/>
            </a:pPr>
            <a:r>
              <a:rPr lang="es-419"/>
              <a:t>Unirse por telefono:</a:t>
            </a:r>
            <a:endParaRPr/>
          </a:p>
          <a:p>
            <a:r>
              <a:rPr lang="es-419"/>
              <a:t>+54 11 3986-3700‬ PIN: ‪826 553 974 4649‬#</a:t>
            </a:r>
            <a:br>
              <a:rPr lang="es-419"/>
            </a:br>
            <a:r>
              <a:rPr lang="es-419"/>
              <a:t/>
            </a: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3562340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cf270cb139_0_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cf270cb139_0_1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s-419"/>
              <a:t>Este es el enlace para la Reunión Maratónica de la Región Argentina y para unirse por telefono:</a:t>
            </a:r>
            <a:endParaRPr/>
          </a:p>
          <a:p>
            <a:pPr>
              <a:buClr>
                <a:schemeClr val="dk1"/>
              </a:buClr>
              <a:buSzPts val="1100"/>
            </a:pPr>
            <a:endParaRPr/>
          </a:p>
          <a:p>
            <a:pPr>
              <a:buClr>
                <a:schemeClr val="dk1"/>
              </a:buClr>
              <a:buSzPts val="1100"/>
            </a:pPr>
            <a:r>
              <a:rPr lang="es-419"/>
              <a:t>Unirse por Meet:</a:t>
            </a:r>
            <a:endParaRPr/>
          </a:p>
          <a:p>
            <a:pPr>
              <a:buClr>
                <a:schemeClr val="dk1"/>
              </a:buClr>
              <a:buSzPts val="1100"/>
            </a:pPr>
            <a:r>
              <a:rPr lang="es-419"/>
              <a:t>https://meet.google.com/mhk-rpve-mco</a:t>
            </a:r>
            <a:endParaRPr/>
          </a:p>
          <a:p>
            <a:pPr>
              <a:buClr>
                <a:schemeClr val="dk1"/>
              </a:buClr>
              <a:buSzPts val="1100"/>
            </a:pPr>
            <a:endParaRPr/>
          </a:p>
          <a:p>
            <a:pPr>
              <a:buClr>
                <a:schemeClr val="dk1"/>
              </a:buClr>
              <a:buSzPts val="1100"/>
            </a:pPr>
            <a:r>
              <a:rPr lang="es-419"/>
              <a:t>Unirse por telefono:</a:t>
            </a:r>
            <a:endParaRPr/>
          </a:p>
          <a:p>
            <a:r>
              <a:rPr lang="es-419"/>
              <a:t>+54 11 3986-3700‬ PIN: ‪826 553 974 4649‬#</a:t>
            </a:r>
            <a:br>
              <a:rPr lang="es-419"/>
            </a:br>
            <a:r>
              <a:rPr lang="es-419"/>
              <a:t/>
            </a: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3213622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2aba1d835_3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d2aba1d835_3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s-419"/>
              <a:t>Este es el enlace para la Reunión Maratónica de la Región Argentina y para unirse por telefono:</a:t>
            </a:r>
            <a:endParaRPr/>
          </a:p>
          <a:p>
            <a:pPr>
              <a:buClr>
                <a:schemeClr val="dk1"/>
              </a:buClr>
              <a:buSzPts val="1100"/>
            </a:pPr>
            <a:endParaRPr/>
          </a:p>
          <a:p>
            <a:pPr>
              <a:buClr>
                <a:schemeClr val="dk1"/>
              </a:buClr>
              <a:buSzPts val="1100"/>
            </a:pPr>
            <a:r>
              <a:rPr lang="es-419"/>
              <a:t>Unirse por Meet:</a:t>
            </a:r>
            <a:endParaRPr/>
          </a:p>
          <a:p>
            <a:pPr>
              <a:buClr>
                <a:schemeClr val="dk1"/>
              </a:buClr>
              <a:buSzPts val="1100"/>
            </a:pPr>
            <a:r>
              <a:rPr lang="es-419"/>
              <a:t>https://meet.google.com/mhk-rpve-mco</a:t>
            </a:r>
            <a:endParaRPr/>
          </a:p>
          <a:p>
            <a:pPr>
              <a:buClr>
                <a:schemeClr val="dk1"/>
              </a:buClr>
              <a:buSzPts val="1100"/>
            </a:pPr>
            <a:endParaRPr/>
          </a:p>
          <a:p>
            <a:pPr>
              <a:buClr>
                <a:schemeClr val="dk1"/>
              </a:buClr>
              <a:buSzPts val="1100"/>
            </a:pPr>
            <a:r>
              <a:rPr lang="es-419"/>
              <a:t>Unirse por telefono:</a:t>
            </a:r>
            <a:endParaRPr/>
          </a:p>
          <a:p>
            <a:r>
              <a:rPr lang="es-419"/>
              <a:t>+54 11 3986-3700‬ PIN: ‪826 553 974 4649‬#</a:t>
            </a:r>
            <a:br>
              <a:rPr lang="es-419"/>
            </a:br>
            <a:r>
              <a:rPr lang="es-419"/>
              <a:t/>
            </a: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4180696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534988"/>
            <a:ext cx="5118100" cy="2879725"/>
          </a:xfrm>
        </p:spPr>
      </p:sp>
      <p:sp>
        <p:nvSpPr>
          <p:cNvPr id="3" name="Notes Placeholder 2"/>
          <p:cNvSpPr>
            <a:spLocks noGrp="1"/>
          </p:cNvSpPr>
          <p:nvPr>
            <p:ph type="body" idx="1"/>
          </p:nvPr>
        </p:nvSpPr>
        <p:spPr>
          <a:xfrm>
            <a:off x="346794" y="3415428"/>
            <a:ext cx="7120128" cy="6160020"/>
          </a:xfrm>
        </p:spPr>
        <p:txBody>
          <a:bodyPr/>
          <a:lstStyle/>
          <a:p>
            <a:r>
              <a:rPr lang="en-US" sz="1700" dirty="0"/>
              <a:t>This map shows the 91 languages NA members speak.</a:t>
            </a:r>
          </a:p>
          <a:p>
            <a:endParaRPr lang="en-US" sz="1700" dirty="0"/>
          </a:p>
          <a:p>
            <a:r>
              <a:rPr lang="en-US" sz="1700" dirty="0"/>
              <a:t>We publish literature now in 56 of those languages! Georgian was our most recent addition. During the last calendar year, we published more than 100 new pieces of translated literature, bringing the total number of translated pieces to 1,276.  </a:t>
            </a:r>
          </a:p>
          <a:p>
            <a:endParaRPr lang="en-US" sz="1700" dirty="0"/>
          </a:p>
          <a:p>
            <a:r>
              <a:rPr lang="en-US" sz="1700" dirty="0"/>
              <a:t>Local members do the heavy lifting in almost all translations, with very few exceptions. It takes dedicated members willing to devote countless hours to the work, even when a professional translator is used. We oversee translations to make sure conceptual fidelity to the literature is maintained, and we organize proofing, copyrights, layout, and production. For almost a year, we’ve had a translations staff of one and a production staff of one—now one and a half.</a:t>
            </a:r>
          </a:p>
        </p:txBody>
      </p:sp>
      <p:sp>
        <p:nvSpPr>
          <p:cNvPr id="4" name="Slide Number Placeholder 3"/>
          <p:cNvSpPr>
            <a:spLocks noGrp="1"/>
          </p:cNvSpPr>
          <p:nvPr>
            <p:ph type="sldNum" sz="quarter" idx="10"/>
          </p:nvPr>
        </p:nvSpPr>
        <p:spPr/>
        <p:txBody>
          <a:bodyPr/>
          <a:lstStyle/>
          <a:p>
            <a:pPr defTabSz="483306">
              <a:defRPr/>
            </a:pPr>
            <a:fld id="{0ED5843B-DA5B-4E71-8D7A-632E21F1C6AB}" type="slidenum">
              <a:rPr lang="en-US" sz="1400">
                <a:solidFill>
                  <a:prstClr val="black"/>
                </a:solidFill>
                <a:latin typeface="Calibri"/>
              </a:rPr>
              <a:pPr defTabSz="483306">
                <a:defRPr/>
              </a:pPr>
              <a:t>20</a:t>
            </a:fld>
            <a:endParaRPr lang="en-US" sz="1400">
              <a:solidFill>
                <a:prstClr val="black"/>
              </a:solidFill>
              <a:latin typeface="Calibri"/>
            </a:endParaRPr>
          </a:p>
        </p:txBody>
      </p:sp>
    </p:spTree>
    <p:extLst>
      <p:ext uri="{BB962C8B-B14F-4D97-AF65-F5344CB8AC3E}">
        <p14:creationId xmlns:p14="http://schemas.microsoft.com/office/powerpoint/2010/main" val="1662167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1589" indent="-191589" defTabSz="1021806">
              <a:spcAft>
                <a:spcPts val="670"/>
              </a:spcAft>
              <a:buFont typeface="Arial" panose="020B0604020202020204" pitchFamily="34" charset="0"/>
              <a:buChar char="•"/>
              <a:defRPr/>
            </a:pPr>
            <a:r>
              <a:rPr lang="en-US" sz="1300" dirty="0"/>
              <a:t>This graph shows the number of translated items published at World Services as of the end of the last fiscal year. So as of the end of June 2020, we published 1,219 translated titles. The number is even higher now.</a:t>
            </a:r>
          </a:p>
          <a:p>
            <a:pPr marL="191589" indent="-191589" defTabSz="1021806">
              <a:spcAft>
                <a:spcPts val="670"/>
              </a:spcAft>
              <a:buFont typeface="Arial" panose="020B0604020202020204" pitchFamily="34" charset="0"/>
              <a:buChar char="•"/>
              <a:defRPr/>
            </a:pPr>
            <a:endParaRPr lang="en-US" sz="1300" dirty="0"/>
          </a:p>
          <a:p>
            <a:pPr marL="191589" indent="-191589" defTabSz="1021806">
              <a:spcAft>
                <a:spcPts val="670"/>
              </a:spcAft>
              <a:buFont typeface="Arial" panose="020B0604020202020204" pitchFamily="34" charset="0"/>
              <a:buChar char="•"/>
              <a:defRPr/>
            </a:pPr>
            <a:r>
              <a:rPr lang="en-US" sz="1300" dirty="0"/>
              <a:t>Translations play an important role in Fellowship development. Our experience is that a 3-pronged approach to translations is most effective. Translations work is coordinated among a local translation committee or LTC made up of committed members who are native speakers; contracted professionals; and NAWS staff. Generally, we use the professional translator as a proof reader and copyeditor to go over the LTC’s work. In some cases that professional will also do some of the initial translations, if the LTC is not able to. It takes a great deal of resources – human and financial – to produce translated literature. It’s not just about money. The scarcest resource is actually human. </a:t>
            </a:r>
          </a:p>
          <a:p>
            <a:pPr marL="191589" indent="-191589" defTabSz="1021806">
              <a:spcAft>
                <a:spcPts val="670"/>
              </a:spcAft>
              <a:buFont typeface="Arial" panose="020B0604020202020204" pitchFamily="34" charset="0"/>
              <a:buChar char="•"/>
              <a:defRPr/>
            </a:pPr>
            <a:r>
              <a:rPr lang="en-US" sz="1300" dirty="0"/>
              <a:t>If you want to learn more about translations, check out Translation Basics, which is posted at na.org.</a:t>
            </a:r>
          </a:p>
          <a:p>
            <a:pPr>
              <a:spcAft>
                <a:spcPts val="670"/>
              </a:spcAft>
            </a:pPr>
            <a:endParaRPr lang="en-US" sz="1300" dirty="0"/>
          </a:p>
          <a:p>
            <a:endParaRPr lang="en-US" dirty="0"/>
          </a:p>
        </p:txBody>
      </p:sp>
      <p:sp>
        <p:nvSpPr>
          <p:cNvPr id="4" name="Slide Number Placeholder 3"/>
          <p:cNvSpPr>
            <a:spLocks noGrp="1"/>
          </p:cNvSpPr>
          <p:nvPr>
            <p:ph type="sldNum" sz="quarter" idx="10"/>
          </p:nvPr>
        </p:nvSpPr>
        <p:spPr/>
        <p:txBody>
          <a:bodyPr/>
          <a:lstStyle/>
          <a:p>
            <a:pPr defTabSz="966612">
              <a:defRPr/>
            </a:pPr>
            <a:fld id="{0ED5843B-DA5B-4E71-8D7A-632E21F1C6AB}" type="slidenum">
              <a:rPr lang="en-US" sz="1400">
                <a:solidFill>
                  <a:prstClr val="black"/>
                </a:solidFill>
                <a:latin typeface="Calibri"/>
              </a:rPr>
              <a:pPr defTabSz="966612">
                <a:defRPr/>
              </a:pPr>
              <a:t>21</a:t>
            </a:fld>
            <a:endParaRPr lang="en-US" sz="1400">
              <a:solidFill>
                <a:prstClr val="black"/>
              </a:solidFill>
              <a:latin typeface="Calibri"/>
            </a:endParaRPr>
          </a:p>
        </p:txBody>
      </p:sp>
    </p:spTree>
    <p:extLst>
      <p:ext uri="{BB962C8B-B14F-4D97-AF65-F5344CB8AC3E}">
        <p14:creationId xmlns:p14="http://schemas.microsoft.com/office/powerpoint/2010/main" val="1208269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D5843B-DA5B-4E71-8D7A-632E21F1C6AB}" type="slidenum">
              <a:rPr lang="en-US" smtClean="0"/>
              <a:t>22</a:t>
            </a:fld>
            <a:endParaRPr lang="en-US"/>
          </a:p>
        </p:txBody>
      </p:sp>
    </p:spTree>
    <p:extLst>
      <p:ext uri="{BB962C8B-B14F-4D97-AF65-F5344CB8AC3E}">
        <p14:creationId xmlns:p14="http://schemas.microsoft.com/office/powerpoint/2010/main" val="1042908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6B745-09A6-4FDD-884E-E96E25D56FE5}" type="slidenum">
              <a:rPr lang="en-US" smtClean="0"/>
              <a:t>5</a:t>
            </a:fld>
            <a:endParaRPr lang="en-US"/>
          </a:p>
        </p:txBody>
      </p:sp>
    </p:spTree>
    <p:extLst>
      <p:ext uri="{BB962C8B-B14F-4D97-AF65-F5344CB8AC3E}">
        <p14:creationId xmlns:p14="http://schemas.microsoft.com/office/powerpoint/2010/main" val="3506622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it’s hard to read this</a:t>
            </a:r>
            <a:r>
              <a:rPr lang="en-US" baseline="0" dirty="0"/>
              <a:t> chart easily. It shows meeting growth trends in different parts of the world over the past ten years. We put this together for the World Service Conference when we still believed we would meet in person. With the limitations of a virtual environment we didn’t get a chance to discuss this, but it is a focus for us in the cycle ahead. </a:t>
            </a:r>
          </a:p>
          <a:p>
            <a:r>
              <a:rPr lang="en-US" baseline="0" dirty="0"/>
              <a:t>Mapping these trends makes it clear that NA is growing in most places—an average annual growth of 7% in Western Europe, 16% in Iran, and 19% in Eastern Europe for instance. Russia has a whopping 43% growth rate. But growth seems to be stalled in the US and Central America, with an average annual growth rate of 1%. (3% in Canada) </a:t>
            </a:r>
          </a:p>
          <a:p>
            <a:r>
              <a:rPr lang="en-US" baseline="0" dirty="0"/>
              <a:t>This is information to help inform the conversation about Fellowship Development that we know we need to have. We hope to devote a Conference participant webinar or a virtual meeting of all zones to this issue. </a:t>
            </a:r>
            <a:endParaRPr lang="en-US" dirty="0"/>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34</a:t>
            </a:fld>
            <a:endParaRPr lang="en-US"/>
          </a:p>
        </p:txBody>
      </p:sp>
    </p:spTree>
    <p:extLst>
      <p:ext uri="{BB962C8B-B14F-4D97-AF65-F5344CB8AC3E}">
        <p14:creationId xmlns:p14="http://schemas.microsoft.com/office/powerpoint/2010/main" val="1784357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83251742-F350-4E0A-882E-44E34E005EFD}" type="slidenum">
              <a:rPr lang="en-US">
                <a:solidFill>
                  <a:prstClr val="black"/>
                </a:solidFill>
                <a:latin typeface="Calibri" panose="020F0502020204030204"/>
              </a:rPr>
              <a:pPr defTabSz="966612">
                <a:defRPr/>
              </a:pPr>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9199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83251742-F350-4E0A-882E-44E34E005EFD}" type="slidenum">
              <a:rPr lang="en-US">
                <a:solidFill>
                  <a:prstClr val="black"/>
                </a:solidFill>
                <a:latin typeface="Calibri" panose="020F0502020204030204"/>
              </a:rPr>
              <a:pPr defTabSz="966612">
                <a:defRPr/>
              </a:pPr>
              <a:t>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62121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83251742-F350-4E0A-882E-44E34E005EFD}" type="slidenum">
              <a:rPr lang="en-US">
                <a:solidFill>
                  <a:prstClr val="black"/>
                </a:solidFill>
                <a:latin typeface="Calibri" panose="020F0502020204030204"/>
              </a:rPr>
              <a:pPr defTabSz="966612">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59082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83251742-F350-4E0A-882E-44E34E005EFD}" type="slidenum">
              <a:rPr lang="en-US">
                <a:solidFill>
                  <a:prstClr val="black"/>
                </a:solidFill>
                <a:latin typeface="Calibri" panose="020F0502020204030204"/>
              </a:rPr>
              <a:pPr defTabSz="966612">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29761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83251742-F350-4E0A-882E-44E34E005EFD}" type="slidenum">
              <a:rPr lang="en-US">
                <a:solidFill>
                  <a:prstClr val="black"/>
                </a:solidFill>
                <a:latin typeface="Calibri" panose="020F0502020204030204"/>
              </a:rPr>
              <a:pPr defTabSz="966612">
                <a:defRPr/>
              </a:pPr>
              <a:t>48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0106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83251742-F350-4E0A-882E-44E34E005EFD}" type="slidenum">
              <a:rPr lang="en-US">
                <a:solidFill>
                  <a:prstClr val="black"/>
                </a:solidFill>
                <a:latin typeface="Calibri" panose="020F0502020204030204"/>
              </a:rPr>
              <a:pPr defTabSz="966612">
                <a:defRPr/>
              </a:pPr>
              <a:t>49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74089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On the subject of zones: We have been holding web meetings</a:t>
            </a:r>
            <a:r>
              <a:rPr lang="en-US" baseline="0" dirty="0"/>
              <a:t> for zonal FD and PR and a virtual meeting of all zones. The virtual meeting of zones will be the workgroup for the Role of Zones project this cycle.</a:t>
            </a:r>
            <a:r>
              <a:rPr lang="en-US" sz="1300" dirty="0"/>
              <a:t> </a:t>
            </a:r>
          </a:p>
          <a:p>
            <a:endParaRPr lang="en-US" baseline="0" dirty="0"/>
          </a:p>
          <a:p>
            <a:r>
              <a:rPr lang="en-US" baseline="0" dirty="0"/>
              <a:t>We published a resource, called the Snapshot of Zones, that gives a quick look at every zone. It’s posted on the WSC 2020 Virtual Materials page (which you can find by following the WSC 2020 link at the top of the Conference page), </a:t>
            </a:r>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78</a:t>
            </a:fld>
            <a:endParaRPr lang="en-US"/>
          </a:p>
        </p:txBody>
      </p:sp>
    </p:spTree>
    <p:extLst>
      <p:ext uri="{BB962C8B-B14F-4D97-AF65-F5344CB8AC3E}">
        <p14:creationId xmlns:p14="http://schemas.microsoft.com/office/powerpoint/2010/main" val="779703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2850" y="533400"/>
            <a:ext cx="5376863" cy="3024188"/>
          </a:xfrm>
        </p:spPr>
      </p:sp>
      <p:sp>
        <p:nvSpPr>
          <p:cNvPr id="3" name="Notes Placeholder 2"/>
          <p:cNvSpPr>
            <a:spLocks noGrp="1"/>
          </p:cNvSpPr>
          <p:nvPr>
            <p:ph type="body" idx="1"/>
          </p:nvPr>
        </p:nvSpPr>
        <p:spPr>
          <a:xfrm>
            <a:off x="532291" y="3557748"/>
            <a:ext cx="6871374" cy="6242175"/>
          </a:xfrm>
        </p:spPr>
        <p:txBody>
          <a:bodyPr/>
          <a:lstStyle/>
          <a:p>
            <a:r>
              <a:rPr lang="en-US" sz="1700" dirty="0"/>
              <a:t>Before the global shut-downs changed everything, there were more than 76,000 NA meetings weekly around the world. </a:t>
            </a:r>
          </a:p>
          <a:p>
            <a:endParaRPr lang="en-US" sz="1700" dirty="0"/>
          </a:p>
          <a:p>
            <a:r>
              <a:rPr lang="en-US" sz="1700" dirty="0"/>
              <a:t>But there’s still a lot to do. The white places on this map are the countries where NA hasn’t yet reached. And there are many spaces within existing NA regions where there are no meetings yet. </a:t>
            </a:r>
          </a:p>
          <a:p>
            <a:pPr>
              <a:spcAft>
                <a:spcPts val="670"/>
              </a:spcAft>
            </a:pPr>
            <a:endParaRPr lang="en-US" sz="1700" dirty="0"/>
          </a:p>
          <a:p>
            <a:pPr>
              <a:spcAft>
                <a:spcPts val="670"/>
              </a:spcAft>
            </a:pPr>
            <a:r>
              <a:rPr lang="en-US" sz="1300" dirty="0"/>
              <a:t>So many efforts are happening to color in this map and its life changing message around the world </a:t>
            </a:r>
          </a:p>
        </p:txBody>
      </p:sp>
      <p:sp>
        <p:nvSpPr>
          <p:cNvPr id="4" name="Slide Number Placeholder 3"/>
          <p:cNvSpPr>
            <a:spLocks noGrp="1"/>
          </p:cNvSpPr>
          <p:nvPr>
            <p:ph type="sldNum" sz="quarter" idx="10"/>
          </p:nvPr>
        </p:nvSpPr>
        <p:spPr/>
        <p:txBody>
          <a:bodyPr/>
          <a:lstStyle/>
          <a:p>
            <a:fld id="{0ED5843B-DA5B-4E71-8D7A-632E21F1C6AB}" type="slidenum">
              <a:rPr lang="en-US" smtClean="0"/>
              <a:t>79</a:t>
            </a:fld>
            <a:endParaRPr lang="en-US"/>
          </a:p>
        </p:txBody>
      </p:sp>
    </p:spTree>
    <p:extLst>
      <p:ext uri="{BB962C8B-B14F-4D97-AF65-F5344CB8AC3E}">
        <p14:creationId xmlns:p14="http://schemas.microsoft.com/office/powerpoint/2010/main" val="1165622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pPr defTabSz="483306">
              <a:defRPr/>
            </a:pPr>
            <a:fld id="{907D46D4-0D99-B144-A639-E5978571C48B}" type="slidenum">
              <a:rPr lang="es-MX" sz="1400">
                <a:solidFill>
                  <a:prstClr val="black"/>
                </a:solidFill>
                <a:latin typeface="Calibri" panose="020F0502020204030204"/>
              </a:rPr>
              <a:pPr defTabSz="483306">
                <a:defRPr/>
              </a:pPr>
              <a:t>86</a:t>
            </a:fld>
            <a:endParaRPr lang="es-MX" sz="1400">
              <a:solidFill>
                <a:prstClr val="black"/>
              </a:solidFill>
              <a:latin typeface="Calibri" panose="020F0502020204030204"/>
            </a:endParaRPr>
          </a:p>
        </p:txBody>
      </p:sp>
    </p:spTree>
    <p:extLst>
      <p:ext uri="{BB962C8B-B14F-4D97-AF65-F5344CB8AC3E}">
        <p14:creationId xmlns:p14="http://schemas.microsoft.com/office/powerpoint/2010/main" val="264310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6B745-09A6-4FDD-884E-E96E25D56FE5}" type="slidenum">
              <a:rPr lang="en-US" smtClean="0"/>
              <a:t>6</a:t>
            </a:fld>
            <a:endParaRPr lang="en-US"/>
          </a:p>
        </p:txBody>
      </p:sp>
    </p:spTree>
    <p:extLst>
      <p:ext uri="{BB962C8B-B14F-4D97-AF65-F5344CB8AC3E}">
        <p14:creationId xmlns:p14="http://schemas.microsoft.com/office/powerpoint/2010/main" val="2265497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53">
              <a:defRPr/>
            </a:pPr>
            <a:r>
              <a:rPr lang="en-US" sz="1700" dirty="0"/>
              <a:t>As members, we are all aware of the silver linings that can come from difficult times. One of the exciting silver linings for us has been the progress we have been able to make with providing increased access to some of our members or potential members that are incarcerated by providing NA literature through inmate tablets. This is still in its infancy stage for us and would not be happening without the dedication and work of local trusted servants and their ongoing communication with our public relations manager. This is a perfect example of the type of decision we face often that makes no sense as a business decision but is absolutely in keeping with our primary purpose. We are very excited about this new ability to get our message to those with limited or no access otherwise.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109</a:t>
            </a:fld>
            <a:endParaRPr lang="en-US"/>
          </a:p>
        </p:txBody>
      </p:sp>
    </p:spTree>
    <p:extLst>
      <p:ext uri="{BB962C8B-B14F-4D97-AF65-F5344CB8AC3E}">
        <p14:creationId xmlns:p14="http://schemas.microsoft.com/office/powerpoint/2010/main" val="866539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other new pages we created shortly after the global</a:t>
            </a:r>
            <a:r>
              <a:rPr lang="en-US" baseline="0" dirty="0"/>
              <a:t> shut-downs </a:t>
            </a:r>
            <a:r>
              <a:rPr lang="en-US" dirty="0"/>
              <a:t>was</a:t>
            </a:r>
            <a:r>
              <a:rPr lang="en-US" baseline="0" dirty="0"/>
              <a:t> this contributions page, which you’ll find at </a:t>
            </a:r>
            <a:r>
              <a:rPr lang="en-US" baseline="0" dirty="0" err="1"/>
              <a:t>na.org</a:t>
            </a:r>
            <a:r>
              <a:rPr lang="en-US" baseline="0" dirty="0"/>
              <a:t>/contribute along with a button on the meeting finder app. </a:t>
            </a:r>
          </a:p>
          <a:p>
            <a:endParaRPr lang="en-US" baseline="0" dirty="0"/>
          </a:p>
          <a:p>
            <a:r>
              <a:rPr lang="en-US" baseline="0" dirty="0"/>
              <a:t>As we mentioned at the beginning of this presentation, the pandemic had an immediate effect on World Services’ income. We’ve known for a long time that we needed to shift our reliance from literature sales to member contributions, and maybe this is the universe conspiring to make that happen more quickly. We’ve made it easier to contribute, which you can now do through PayPal or a credit card. If you want to be sure your contribution gets noted as coming from your group or service body, however, you will want to use the original contributions portal, which is linked to on this page. </a:t>
            </a:r>
            <a:endParaRPr lang="en-US" dirty="0"/>
          </a:p>
          <a:p>
            <a:endParaRPr lang="en-US" dirty="0"/>
          </a:p>
        </p:txBody>
      </p:sp>
      <p:sp>
        <p:nvSpPr>
          <p:cNvPr id="4" name="Slide Number Placeholder 3"/>
          <p:cNvSpPr>
            <a:spLocks noGrp="1"/>
          </p:cNvSpPr>
          <p:nvPr>
            <p:ph type="sldNum" sz="quarter" idx="5"/>
          </p:nvPr>
        </p:nvSpPr>
        <p:spPr/>
        <p:txBody>
          <a:bodyPr/>
          <a:lstStyle/>
          <a:p>
            <a:fld id="{0ED5843B-DA5B-4E71-8D7A-632E21F1C6AB}" type="slidenum">
              <a:rPr lang="en-US" smtClean="0"/>
              <a:t>133</a:t>
            </a:fld>
            <a:endParaRPr lang="en-US"/>
          </a:p>
        </p:txBody>
      </p:sp>
    </p:spTree>
    <p:extLst>
      <p:ext uri="{BB962C8B-B14F-4D97-AF65-F5344CB8AC3E}">
        <p14:creationId xmlns:p14="http://schemas.microsoft.com/office/powerpoint/2010/main" val="880872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53">
              <a:defRPr/>
            </a:pPr>
            <a:r>
              <a:rPr lang="en-US" sz="1700" dirty="0"/>
              <a:t>Most of you have seen A Vision for NA Service before. This is the touchstone for all of the work of World Services. </a:t>
            </a:r>
          </a:p>
          <a:p>
            <a:endParaRPr lang="en-US" dirty="0"/>
          </a:p>
        </p:txBody>
      </p:sp>
      <p:sp>
        <p:nvSpPr>
          <p:cNvPr id="4" name="Slide Number Placeholder 3"/>
          <p:cNvSpPr>
            <a:spLocks noGrp="1"/>
          </p:cNvSpPr>
          <p:nvPr>
            <p:ph type="sldNum" sz="quarter" idx="5"/>
          </p:nvPr>
        </p:nvSpPr>
        <p:spPr/>
        <p:txBody>
          <a:bodyPr/>
          <a:lstStyle/>
          <a:p>
            <a:fld id="{0ED5843B-DA5B-4E71-8D7A-632E21F1C6AB}" type="slidenum">
              <a:rPr lang="en-US" smtClean="0"/>
              <a:t>7</a:t>
            </a:fld>
            <a:endParaRPr lang="en-US"/>
          </a:p>
        </p:txBody>
      </p:sp>
    </p:spTree>
    <p:extLst>
      <p:ext uri="{BB962C8B-B14F-4D97-AF65-F5344CB8AC3E}">
        <p14:creationId xmlns:p14="http://schemas.microsoft.com/office/powerpoint/2010/main" val="331389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We do already have a great collection</a:t>
            </a:r>
            <a:r>
              <a:rPr lang="en-US" baseline="0" dirty="0"/>
              <a:t> of resources for virtual meetings posted at na.org/virtual. Reports, PowerPoints and other resources related to the open webinars are among the resources posted here. It really is a treasure trove of resources, and  we add more often, so check it out if you haven't been there recently. </a:t>
            </a:r>
          </a:p>
          <a:p>
            <a:pPr defTabSz="966612">
              <a:defRPr/>
            </a:pPr>
            <a:endParaRPr lang="en-US" dirty="0"/>
          </a:p>
          <a:p>
            <a:r>
              <a:rPr lang="en-US" baseline="0" dirty="0"/>
              <a:t>And if you have any tools that have helped your group, area, region, or zone with online recovery or service meetings, please send them to toolbox@na.org so that we can post them. </a:t>
            </a:r>
          </a:p>
          <a:p>
            <a:endParaRPr lang="en-US" baseline="0" dirty="0"/>
          </a:p>
        </p:txBody>
      </p:sp>
      <p:sp>
        <p:nvSpPr>
          <p:cNvPr id="4" name="Slide Number Placeholder 3"/>
          <p:cNvSpPr>
            <a:spLocks noGrp="1"/>
          </p:cNvSpPr>
          <p:nvPr>
            <p:ph type="sldNum" sz="quarter" idx="10"/>
          </p:nvPr>
        </p:nvSpPr>
        <p:spPr/>
        <p:txBody>
          <a:bodyPr/>
          <a:lstStyle/>
          <a:p>
            <a:fld id="{0ED5843B-DA5B-4E71-8D7A-632E21F1C6AB}" type="slidenum">
              <a:rPr lang="en-US" smtClean="0"/>
              <a:t>8</a:t>
            </a:fld>
            <a:endParaRPr lang="en-US"/>
          </a:p>
        </p:txBody>
      </p:sp>
    </p:spTree>
    <p:extLst>
      <p:ext uri="{BB962C8B-B14F-4D97-AF65-F5344CB8AC3E}">
        <p14:creationId xmlns:p14="http://schemas.microsoft.com/office/powerpoint/2010/main" val="194552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53">
              <a:defRPr/>
            </a:pPr>
            <a:r>
              <a:rPr lang="en-US" sz="1700" dirty="0"/>
              <a:t>Most of you have seen A Vision for NA Service before. This is the touchstone for all of the work of World Services. </a:t>
            </a:r>
          </a:p>
          <a:p>
            <a:endParaRPr lang="en-US" dirty="0"/>
          </a:p>
        </p:txBody>
      </p:sp>
      <p:sp>
        <p:nvSpPr>
          <p:cNvPr id="4" name="Slide Number Placeholder 3"/>
          <p:cNvSpPr>
            <a:spLocks noGrp="1"/>
          </p:cNvSpPr>
          <p:nvPr>
            <p:ph type="sldNum" sz="quarter" idx="5"/>
          </p:nvPr>
        </p:nvSpPr>
        <p:spPr/>
        <p:txBody>
          <a:bodyPr/>
          <a:lstStyle/>
          <a:p>
            <a:fld id="{0ED5843B-DA5B-4E71-8D7A-632E21F1C6AB}" type="slidenum">
              <a:rPr lang="en-US" smtClean="0"/>
              <a:t>9</a:t>
            </a:fld>
            <a:endParaRPr lang="en-US"/>
          </a:p>
        </p:txBody>
      </p:sp>
    </p:spTree>
    <p:extLst>
      <p:ext uri="{BB962C8B-B14F-4D97-AF65-F5344CB8AC3E}">
        <p14:creationId xmlns:p14="http://schemas.microsoft.com/office/powerpoint/2010/main" val="3931950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162935b83_0_1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162935b83_0_1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extLst>
      <p:ext uri="{BB962C8B-B14F-4D97-AF65-F5344CB8AC3E}">
        <p14:creationId xmlns:p14="http://schemas.microsoft.com/office/powerpoint/2010/main" val="2054880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a49012ef9e_0_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a49012ef9e_0_2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s-419" dirty="0"/>
              <a:t>Este es el enlace para la Reunión Maratónica de la Región Argentina y para unirse por </a:t>
            </a:r>
            <a:r>
              <a:rPr lang="es-419" dirty="0" err="1"/>
              <a:t>telefono</a:t>
            </a:r>
            <a:r>
              <a:rPr lang="es-419" dirty="0"/>
              <a:t>:</a:t>
            </a:r>
            <a:endParaRPr dirty="0"/>
          </a:p>
          <a:p>
            <a:pPr>
              <a:buClr>
                <a:schemeClr val="dk1"/>
              </a:buClr>
              <a:buSzPts val="1100"/>
            </a:pPr>
            <a:endParaRPr dirty="0"/>
          </a:p>
          <a:p>
            <a:pPr>
              <a:buClr>
                <a:schemeClr val="dk1"/>
              </a:buClr>
              <a:buSzPts val="1100"/>
            </a:pPr>
            <a:r>
              <a:rPr lang="es-419" dirty="0"/>
              <a:t>Unirse por </a:t>
            </a:r>
            <a:r>
              <a:rPr lang="es-419" dirty="0" err="1"/>
              <a:t>Meet</a:t>
            </a:r>
            <a:r>
              <a:rPr lang="es-419" dirty="0"/>
              <a:t>:</a:t>
            </a:r>
            <a:endParaRPr dirty="0"/>
          </a:p>
          <a:p>
            <a:pPr>
              <a:buClr>
                <a:schemeClr val="dk1"/>
              </a:buClr>
              <a:buSzPts val="1100"/>
            </a:pPr>
            <a:r>
              <a:rPr lang="es-419" dirty="0"/>
              <a:t>https://meet.google.com/mhk-rpve-mco</a:t>
            </a:r>
            <a:endParaRPr dirty="0"/>
          </a:p>
          <a:p>
            <a:pPr>
              <a:buClr>
                <a:schemeClr val="dk1"/>
              </a:buClr>
              <a:buSzPts val="1100"/>
            </a:pPr>
            <a:endParaRPr dirty="0"/>
          </a:p>
          <a:p>
            <a:pPr>
              <a:buClr>
                <a:schemeClr val="dk1"/>
              </a:buClr>
              <a:buSzPts val="1100"/>
            </a:pPr>
            <a:r>
              <a:rPr lang="es-419" dirty="0"/>
              <a:t>Unirse por </a:t>
            </a:r>
            <a:r>
              <a:rPr lang="es-419" dirty="0" err="1"/>
              <a:t>telefono</a:t>
            </a:r>
            <a:r>
              <a:rPr lang="es-419" dirty="0"/>
              <a:t>:</a:t>
            </a:r>
            <a:endParaRPr dirty="0"/>
          </a:p>
          <a:p>
            <a:r>
              <a:rPr lang="es-419" dirty="0"/>
              <a:t>+54 11 3986-3700‬ PIN: ‪826 553 974 4649‬#</a:t>
            </a:r>
            <a:br>
              <a:rPr lang="es-419" dirty="0"/>
            </a:br>
            <a:r>
              <a:rPr lang="es-419" dirty="0"/>
              <a:t/>
            </a:r>
            <a:br>
              <a:rPr lang="es-419" dirty="0"/>
            </a:br>
            <a:r>
              <a:rPr lang="es-419" dirty="0"/>
              <a:t>Estos participantes podrán silenciar y habilitar sus micrófonos pulsando *6</a:t>
            </a:r>
            <a:endParaRPr dirty="0"/>
          </a:p>
        </p:txBody>
      </p:sp>
    </p:spTree>
    <p:extLst>
      <p:ext uri="{BB962C8B-B14F-4D97-AF65-F5344CB8AC3E}">
        <p14:creationId xmlns:p14="http://schemas.microsoft.com/office/powerpoint/2010/main" val="86306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a49012ef9e_0_4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a49012ef9e_0_4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Clr>
                <a:schemeClr val="dk1"/>
              </a:buClr>
              <a:buSzPts val="1100"/>
            </a:pPr>
            <a:r>
              <a:rPr lang="es-419"/>
              <a:t>Este es el enlace para la Reunión Maratónica de la Región Argentina y para unirse por telefono:</a:t>
            </a:r>
            <a:endParaRPr/>
          </a:p>
          <a:p>
            <a:pPr>
              <a:buClr>
                <a:schemeClr val="dk1"/>
              </a:buClr>
              <a:buSzPts val="1100"/>
            </a:pPr>
            <a:endParaRPr/>
          </a:p>
          <a:p>
            <a:pPr>
              <a:buClr>
                <a:schemeClr val="dk1"/>
              </a:buClr>
              <a:buSzPts val="1100"/>
            </a:pPr>
            <a:r>
              <a:rPr lang="es-419"/>
              <a:t>Unirse por Meet:</a:t>
            </a:r>
            <a:endParaRPr/>
          </a:p>
          <a:p>
            <a:pPr>
              <a:buClr>
                <a:schemeClr val="dk1"/>
              </a:buClr>
              <a:buSzPts val="1100"/>
            </a:pPr>
            <a:r>
              <a:rPr lang="es-419"/>
              <a:t>https://meet.google.com/mhk-rpve-mco</a:t>
            </a:r>
            <a:endParaRPr/>
          </a:p>
          <a:p>
            <a:pPr>
              <a:buClr>
                <a:schemeClr val="dk1"/>
              </a:buClr>
              <a:buSzPts val="1100"/>
            </a:pPr>
            <a:endParaRPr/>
          </a:p>
          <a:p>
            <a:pPr>
              <a:buClr>
                <a:schemeClr val="dk1"/>
              </a:buClr>
              <a:buSzPts val="1100"/>
            </a:pPr>
            <a:r>
              <a:rPr lang="es-419"/>
              <a:t>Unirse por telefono:</a:t>
            </a:r>
            <a:endParaRPr/>
          </a:p>
          <a:p>
            <a:r>
              <a:rPr lang="es-419"/>
              <a:t>+54 11 3986-3700‬ PIN: ‪826 553 974 4649‬#</a:t>
            </a:r>
            <a:br>
              <a:rPr lang="es-419"/>
            </a:br>
            <a:r>
              <a:rPr lang="es-419"/>
              <a:t/>
            </a: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971836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E37EF5-0E3A-724D-A4E4-69E0517D6300}"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420628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E37EF5-0E3A-724D-A4E4-69E0517D6300}"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20143587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C9B786B8-413E-4A3A-885F-DD4AFE072F5E}" type="datetimeFigureOut">
              <a:rPr lang="es-MX" smtClean="0"/>
              <a:t>14/05/2021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13862701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s-MX"/>
              <a:t>Haz clic para modificar el estilo de título del patrón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9B786B8-413E-4A3A-885F-DD4AFE072F5E}" type="datetimeFigureOut">
              <a:rPr lang="es-MX" smtClean="0"/>
              <a:t>14/05/2021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6536245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9B786B8-413E-4A3A-885F-DD4AFE072F5E}" type="datetimeFigureOut">
              <a:rPr lang="es-MX" smtClean="0"/>
              <a:t>14/05/2021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28770150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C9B786B8-413E-4A3A-885F-DD4AFE072F5E}" type="datetimeFigureOut">
              <a:rPr lang="es-MX" smtClean="0"/>
              <a:t>14/05/2021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24280883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C9B786B8-413E-4A3A-885F-DD4AFE072F5E}" type="datetimeFigureOut">
              <a:rPr lang="es-MX" smtClean="0"/>
              <a:t>14/05/2021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28577132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C9B786B8-413E-4A3A-885F-DD4AFE072F5E}" type="datetimeFigureOut">
              <a:rPr lang="es-MX" smtClean="0"/>
              <a:t>14/05/2021</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32593884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786B8-413E-4A3A-885F-DD4AFE072F5E}" type="datetimeFigureOut">
              <a:rPr lang="es-MX" smtClean="0"/>
              <a:t>14/05/2021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14520106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s-MX"/>
              <a:t>Haz clic para modificar el estilo de título del patrón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9B786B8-413E-4A3A-885F-DD4AFE072F5E}" type="datetimeFigureOut">
              <a:rPr lang="es-MX" smtClean="0"/>
              <a:t>14/05/2021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14345345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s-MX"/>
              <a:t>Haz clic para modificar el estilo de título del patrón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s-MX"/>
              <a:t>Haz clic en el icono para agregar una imagen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a:xfrm>
            <a:off x="3885810" y="6041362"/>
            <a:ext cx="976879" cy="365125"/>
          </a:xfrm>
        </p:spPr>
        <p:txBody>
          <a:bodyPr/>
          <a:lstStyle/>
          <a:p>
            <a:fld id="{C9B786B8-413E-4A3A-885F-DD4AFE072F5E}" type="datetimeFigureOut">
              <a:rPr lang="es-MX" smtClean="0"/>
              <a:t>14/05/2021</a:t>
            </a:fld>
            <a:endParaRPr lang="es-MX"/>
          </a:p>
        </p:txBody>
      </p:sp>
      <p:sp>
        <p:nvSpPr>
          <p:cNvPr id="6" name="Footer Placeholder 5"/>
          <p:cNvSpPr>
            <a:spLocks noGrp="1"/>
          </p:cNvSpPr>
          <p:nvPr>
            <p:ph type="ftr" sz="quarter" idx="11"/>
          </p:nvPr>
        </p:nvSpPr>
        <p:spPr>
          <a:xfrm>
            <a:off x="590396" y="6041362"/>
            <a:ext cx="3295413" cy="365125"/>
          </a:xfrm>
        </p:spPr>
        <p:txBody>
          <a:bodyPr/>
          <a:lstStyle/>
          <a:p>
            <a:endParaRPr lang="es-MX"/>
          </a:p>
        </p:txBody>
      </p:sp>
      <p:sp>
        <p:nvSpPr>
          <p:cNvPr id="7" name="Slide Number Placeholder 6"/>
          <p:cNvSpPr>
            <a:spLocks noGrp="1"/>
          </p:cNvSpPr>
          <p:nvPr>
            <p:ph type="sldNum" sz="quarter" idx="12"/>
          </p:nvPr>
        </p:nvSpPr>
        <p:spPr>
          <a:xfrm>
            <a:off x="4862689" y="5915888"/>
            <a:ext cx="1062155" cy="490599"/>
          </a:xfrm>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14998917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s-MX"/>
              <a:t>Haz clic para modificar el estilo de título del patrón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s-MX"/>
              <a:t>Haz clic en el icono para agregar una imagen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9B786B8-413E-4A3A-885F-DD4AFE072F5E}" type="datetimeFigureOut">
              <a:rPr lang="es-MX" smtClean="0"/>
              <a:t>14/05/2021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319679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E37EF5-0E3A-724D-A4E4-69E0517D6300}"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4285325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9B786B8-413E-4A3A-885F-DD4AFE072F5E}" type="datetimeFigureOut">
              <a:rPr lang="es-MX" smtClean="0"/>
              <a:t>14/05/2021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22025099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s-MX"/>
              <a:t>Haz clic para modificar el estilo de título del patrón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s-MX"/>
              <a:t>Haga clic para modificar los estilos de texto del patrón</a:t>
            </a:r>
          </a:p>
        </p:txBody>
      </p:sp>
      <p:sp>
        <p:nvSpPr>
          <p:cNvPr id="2" name="Date Placeholder 1"/>
          <p:cNvSpPr>
            <a:spLocks noGrp="1"/>
          </p:cNvSpPr>
          <p:nvPr>
            <p:ph type="dt" sz="half" idx="10"/>
          </p:nvPr>
        </p:nvSpPr>
        <p:spPr/>
        <p:txBody>
          <a:bodyPr/>
          <a:lstStyle/>
          <a:p>
            <a:fld id="{C9B786B8-413E-4A3A-885F-DD4AFE072F5E}" type="datetimeFigureOut">
              <a:rPr lang="es-MX" smtClean="0"/>
              <a:t>14/05/2021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23690988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9B786B8-413E-4A3A-885F-DD4AFE072F5E}" type="datetimeFigureOut">
              <a:rPr lang="es-MX" smtClean="0"/>
              <a:t>14/05/2021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37110003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9B786B8-413E-4A3A-885F-DD4AFE072F5E}" type="datetimeFigureOut">
              <a:rPr lang="es-MX" smtClean="0"/>
              <a:t>14/05/2021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E77339F-CB3A-4248-BA79-8FD885F7D408}" type="slidenum">
              <a:rPr lang="es-MX" smtClean="0"/>
              <a:t>‹#›</a:t>
            </a:fld>
            <a:endParaRPr lang="es-MX"/>
          </a:p>
        </p:txBody>
      </p:sp>
    </p:spTree>
    <p:extLst>
      <p:ext uri="{BB962C8B-B14F-4D97-AF65-F5344CB8AC3E}">
        <p14:creationId xmlns:p14="http://schemas.microsoft.com/office/powerpoint/2010/main" val="8867648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6328510-4D0D-A742-A39C-1A573093284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2144998065"/>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328510-4D0D-A742-A39C-1A573093284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34218204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8510-4D0D-A742-A39C-1A573093284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11217152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328510-4D0D-A742-A39C-1A573093284F}"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6771159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328510-4D0D-A742-A39C-1A573093284F}" type="datetimeFigureOut">
              <a:rPr lang="en-US" smtClean="0"/>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33621810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6328510-4D0D-A742-A39C-1A573093284F}" type="datetimeFigureOut">
              <a:rPr lang="en-US" smtClean="0"/>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82619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E9E37EF5-0E3A-724D-A4E4-69E0517D6300}"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24197056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28510-4D0D-A742-A39C-1A573093284F}" type="datetimeFigureOut">
              <a:rPr lang="en-US" smtClean="0"/>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3795405816"/>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28510-4D0D-A742-A39C-1A573093284F}"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1689384204"/>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E36723-BDAE-4C4B-A0D6-D3D638D0ECCE}" type="slidenum">
              <a:rPr lang="en-US" smtClean="0"/>
              <a:t>‹#›</a:t>
            </a:fld>
            <a:endParaRPr lang="en-US"/>
          </a:p>
        </p:txBody>
      </p:sp>
      <p:sp>
        <p:nvSpPr>
          <p:cNvPr id="5" name="Date Placeholder 4"/>
          <p:cNvSpPr>
            <a:spLocks noGrp="1"/>
          </p:cNvSpPr>
          <p:nvPr>
            <p:ph type="dt" sz="half" idx="10"/>
          </p:nvPr>
        </p:nvSpPr>
        <p:spPr/>
        <p:txBody>
          <a:bodyPr/>
          <a:lstStyle/>
          <a:p>
            <a:fld id="{06328510-4D0D-A742-A39C-1A573093284F}" type="datetimeFigureOut">
              <a:rPr lang="en-US" smtClean="0"/>
              <a:t>5/14/2021</a:t>
            </a:fld>
            <a:endParaRPr lang="en-US"/>
          </a:p>
        </p:txBody>
      </p:sp>
    </p:spTree>
    <p:extLst>
      <p:ext uri="{BB962C8B-B14F-4D97-AF65-F5344CB8AC3E}">
        <p14:creationId xmlns:p14="http://schemas.microsoft.com/office/powerpoint/2010/main" val="26027037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8510-4D0D-A742-A39C-1A573093284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22596882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8510-4D0D-A742-A39C-1A573093284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36723-BDAE-4C4B-A0D6-D3D638D0ECC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129775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8510-4D0D-A742-A39C-1A573093284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36567587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8510-4D0D-A742-A39C-1A573093284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36723-BDAE-4C4B-A0D6-D3D638D0ECC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937579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8510-4D0D-A742-A39C-1A573093284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2220064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328510-4D0D-A742-A39C-1A573093284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1264548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328510-4D0D-A742-A39C-1A573093284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36723-BDAE-4C4B-A0D6-D3D638D0ECCE}" type="slidenum">
              <a:rPr lang="en-US" smtClean="0"/>
              <a:t>‹#›</a:t>
            </a:fld>
            <a:endParaRPr lang="en-US"/>
          </a:p>
        </p:txBody>
      </p:sp>
    </p:spTree>
    <p:extLst>
      <p:ext uri="{BB962C8B-B14F-4D97-AF65-F5344CB8AC3E}">
        <p14:creationId xmlns:p14="http://schemas.microsoft.com/office/powerpoint/2010/main" val="2551685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E9E37EF5-0E3A-724D-A4E4-69E0517D6300}"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38200653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B8A375-501B-4244-89BC-A7D717040A31}" type="datetime1">
              <a:rPr lang="en-US" smtClean="0"/>
              <a:t>5/14/2021</a:t>
            </a:fld>
            <a:endParaRPr lang="en-US"/>
          </a:p>
        </p:txBody>
      </p:sp>
      <p:sp>
        <p:nvSpPr>
          <p:cNvPr id="5" name="Footer Placeholder 4"/>
          <p:cNvSpPr>
            <a:spLocks noGrp="1"/>
          </p:cNvSpPr>
          <p:nvPr>
            <p:ph type="ftr" sz="quarter" idx="11"/>
          </p:nvPr>
        </p:nvSpPr>
        <p:spPr/>
        <p:txBody>
          <a:bodyPr/>
          <a:lstStyle/>
          <a:p>
            <a:r>
              <a:rPr lang="en-US" smtClean="0"/>
              <a:t>Central Ohio Area of Narcotics Anonymous, PR Subcommittee </a:t>
            </a:r>
            <a:endParaRPr lang="en-US"/>
          </a:p>
        </p:txBody>
      </p:sp>
      <p:sp>
        <p:nvSpPr>
          <p:cNvPr id="6" name="Slide Number Placeholder 5"/>
          <p:cNvSpPr>
            <a:spLocks noGrp="1"/>
          </p:cNvSpPr>
          <p:nvPr>
            <p:ph type="sldNum" sz="quarter" idx="12"/>
          </p:nvPr>
        </p:nvSpPr>
        <p:spPr/>
        <p:txBody>
          <a:bodyPr/>
          <a:lstStyle/>
          <a:p>
            <a:fld id="{D7D8FB96-35CD-4D2E-AACC-3437CCA68F52}" type="slidenum">
              <a:rPr lang="en-US" smtClean="0"/>
              <a:t>‹#›</a:t>
            </a:fld>
            <a:endParaRPr lang="en-US"/>
          </a:p>
        </p:txBody>
      </p:sp>
    </p:spTree>
    <p:extLst>
      <p:ext uri="{BB962C8B-B14F-4D97-AF65-F5344CB8AC3E}">
        <p14:creationId xmlns:p14="http://schemas.microsoft.com/office/powerpoint/2010/main" val="34307421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33F6BC-5199-407C-A9D4-6B171CED6794}" type="datetime1">
              <a:rPr lang="en-US" smtClean="0"/>
              <a:t>5/14/2021</a:t>
            </a:fld>
            <a:endParaRPr lang="en-US"/>
          </a:p>
        </p:txBody>
      </p:sp>
      <p:sp>
        <p:nvSpPr>
          <p:cNvPr id="5" name="Footer Placeholder 4"/>
          <p:cNvSpPr>
            <a:spLocks noGrp="1"/>
          </p:cNvSpPr>
          <p:nvPr>
            <p:ph type="ftr" sz="quarter" idx="11"/>
          </p:nvPr>
        </p:nvSpPr>
        <p:spPr/>
        <p:txBody>
          <a:bodyPr/>
          <a:lstStyle/>
          <a:p>
            <a:r>
              <a:rPr lang="en-US" smtClean="0"/>
              <a:t>Central Ohio Area of Narcotics Anonymous, PR Subcommittee </a:t>
            </a:r>
            <a:endParaRPr lang="en-US"/>
          </a:p>
        </p:txBody>
      </p:sp>
      <p:sp>
        <p:nvSpPr>
          <p:cNvPr id="6" name="Slide Number Placeholder 5"/>
          <p:cNvSpPr>
            <a:spLocks noGrp="1"/>
          </p:cNvSpPr>
          <p:nvPr>
            <p:ph type="sldNum" sz="quarter" idx="12"/>
          </p:nvPr>
        </p:nvSpPr>
        <p:spPr/>
        <p:txBody>
          <a:bodyPr/>
          <a:lstStyle/>
          <a:p>
            <a:fld id="{D7D8FB96-35CD-4D2E-AACC-3437CCA68F52}" type="slidenum">
              <a:rPr lang="en-US" smtClean="0"/>
              <a:t>‹#›</a:t>
            </a:fld>
            <a:endParaRPr lang="en-US"/>
          </a:p>
        </p:txBody>
      </p:sp>
    </p:spTree>
    <p:extLst>
      <p:ext uri="{BB962C8B-B14F-4D97-AF65-F5344CB8AC3E}">
        <p14:creationId xmlns:p14="http://schemas.microsoft.com/office/powerpoint/2010/main" val="35647426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32AA30-A3F5-4AB0-A49F-F2AC0D84B7D0}" type="datetime1">
              <a:rPr lang="en-US" smtClean="0"/>
              <a:t>5/14/2021</a:t>
            </a:fld>
            <a:endParaRPr lang="en-US"/>
          </a:p>
        </p:txBody>
      </p:sp>
      <p:sp>
        <p:nvSpPr>
          <p:cNvPr id="5" name="Footer Placeholder 4"/>
          <p:cNvSpPr>
            <a:spLocks noGrp="1"/>
          </p:cNvSpPr>
          <p:nvPr>
            <p:ph type="ftr" sz="quarter" idx="11"/>
          </p:nvPr>
        </p:nvSpPr>
        <p:spPr/>
        <p:txBody>
          <a:bodyPr/>
          <a:lstStyle/>
          <a:p>
            <a:r>
              <a:rPr lang="en-US" smtClean="0"/>
              <a:t>Central Ohio Area of Narcotics Anonymous, PR Subcommittee </a:t>
            </a:r>
            <a:endParaRPr lang="en-US"/>
          </a:p>
        </p:txBody>
      </p:sp>
      <p:sp>
        <p:nvSpPr>
          <p:cNvPr id="6" name="Slide Number Placeholder 5"/>
          <p:cNvSpPr>
            <a:spLocks noGrp="1"/>
          </p:cNvSpPr>
          <p:nvPr>
            <p:ph type="sldNum" sz="quarter" idx="12"/>
          </p:nvPr>
        </p:nvSpPr>
        <p:spPr/>
        <p:txBody>
          <a:bodyPr/>
          <a:lstStyle/>
          <a:p>
            <a:fld id="{D7D8FB96-35CD-4D2E-AACC-3437CCA68F52}" type="slidenum">
              <a:rPr lang="en-US" smtClean="0"/>
              <a:t>‹#›</a:t>
            </a:fld>
            <a:endParaRPr lang="en-US"/>
          </a:p>
        </p:txBody>
      </p:sp>
    </p:spTree>
    <p:extLst>
      <p:ext uri="{BB962C8B-B14F-4D97-AF65-F5344CB8AC3E}">
        <p14:creationId xmlns:p14="http://schemas.microsoft.com/office/powerpoint/2010/main" val="870419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A447DC-46E7-4BCB-AD23-8E74B0B71264}" type="datetime1">
              <a:rPr lang="en-US" smtClean="0"/>
              <a:t>5/14/2021</a:t>
            </a:fld>
            <a:endParaRPr lang="en-US"/>
          </a:p>
        </p:txBody>
      </p:sp>
      <p:sp>
        <p:nvSpPr>
          <p:cNvPr id="6" name="Footer Placeholder 5"/>
          <p:cNvSpPr>
            <a:spLocks noGrp="1"/>
          </p:cNvSpPr>
          <p:nvPr>
            <p:ph type="ftr" sz="quarter" idx="11"/>
          </p:nvPr>
        </p:nvSpPr>
        <p:spPr/>
        <p:txBody>
          <a:bodyPr/>
          <a:lstStyle/>
          <a:p>
            <a:r>
              <a:rPr lang="en-US" smtClean="0"/>
              <a:t>Central Ohio Area of Narcotics Anonymous, PR Subcommittee </a:t>
            </a:r>
            <a:endParaRPr lang="en-US"/>
          </a:p>
        </p:txBody>
      </p:sp>
      <p:sp>
        <p:nvSpPr>
          <p:cNvPr id="7" name="Slide Number Placeholder 6"/>
          <p:cNvSpPr>
            <a:spLocks noGrp="1"/>
          </p:cNvSpPr>
          <p:nvPr>
            <p:ph type="sldNum" sz="quarter" idx="12"/>
          </p:nvPr>
        </p:nvSpPr>
        <p:spPr/>
        <p:txBody>
          <a:bodyPr/>
          <a:lstStyle/>
          <a:p>
            <a:fld id="{D7D8FB96-35CD-4D2E-AACC-3437CCA68F52}" type="slidenum">
              <a:rPr lang="en-US" smtClean="0"/>
              <a:t>‹#›</a:t>
            </a:fld>
            <a:endParaRPr lang="en-US"/>
          </a:p>
        </p:txBody>
      </p:sp>
    </p:spTree>
    <p:extLst>
      <p:ext uri="{BB962C8B-B14F-4D97-AF65-F5344CB8AC3E}">
        <p14:creationId xmlns:p14="http://schemas.microsoft.com/office/powerpoint/2010/main" val="36775357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0A8F7E-390F-4B3C-B2FB-685B7233EF7E}" type="datetime1">
              <a:rPr lang="en-US" smtClean="0"/>
              <a:t>5/14/2021</a:t>
            </a:fld>
            <a:endParaRPr lang="en-US"/>
          </a:p>
        </p:txBody>
      </p:sp>
      <p:sp>
        <p:nvSpPr>
          <p:cNvPr id="8" name="Footer Placeholder 7"/>
          <p:cNvSpPr>
            <a:spLocks noGrp="1"/>
          </p:cNvSpPr>
          <p:nvPr>
            <p:ph type="ftr" sz="quarter" idx="11"/>
          </p:nvPr>
        </p:nvSpPr>
        <p:spPr/>
        <p:txBody>
          <a:bodyPr/>
          <a:lstStyle/>
          <a:p>
            <a:r>
              <a:rPr lang="en-US" smtClean="0"/>
              <a:t>Central Ohio Area of Narcotics Anonymous, PR Subcommittee </a:t>
            </a:r>
            <a:endParaRPr lang="en-US"/>
          </a:p>
        </p:txBody>
      </p:sp>
      <p:sp>
        <p:nvSpPr>
          <p:cNvPr id="9" name="Slide Number Placeholder 8"/>
          <p:cNvSpPr>
            <a:spLocks noGrp="1"/>
          </p:cNvSpPr>
          <p:nvPr>
            <p:ph type="sldNum" sz="quarter" idx="12"/>
          </p:nvPr>
        </p:nvSpPr>
        <p:spPr/>
        <p:txBody>
          <a:bodyPr/>
          <a:lstStyle/>
          <a:p>
            <a:fld id="{D7D8FB96-35CD-4D2E-AACC-3437CCA68F52}" type="slidenum">
              <a:rPr lang="en-US" smtClean="0"/>
              <a:t>‹#›</a:t>
            </a:fld>
            <a:endParaRPr lang="en-US"/>
          </a:p>
        </p:txBody>
      </p:sp>
    </p:spTree>
    <p:extLst>
      <p:ext uri="{BB962C8B-B14F-4D97-AF65-F5344CB8AC3E}">
        <p14:creationId xmlns:p14="http://schemas.microsoft.com/office/powerpoint/2010/main" val="10597627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BA28C6-9913-4EF8-A256-A5BD05FDC463}" type="datetime1">
              <a:rPr lang="en-US" smtClean="0"/>
              <a:t>5/14/2021</a:t>
            </a:fld>
            <a:endParaRPr lang="en-US"/>
          </a:p>
        </p:txBody>
      </p:sp>
      <p:sp>
        <p:nvSpPr>
          <p:cNvPr id="4" name="Footer Placeholder 3"/>
          <p:cNvSpPr>
            <a:spLocks noGrp="1"/>
          </p:cNvSpPr>
          <p:nvPr>
            <p:ph type="ftr" sz="quarter" idx="11"/>
          </p:nvPr>
        </p:nvSpPr>
        <p:spPr/>
        <p:txBody>
          <a:bodyPr/>
          <a:lstStyle/>
          <a:p>
            <a:r>
              <a:rPr lang="en-US" smtClean="0"/>
              <a:t>Central Ohio Area of Narcotics Anonymous, PR Subcommittee </a:t>
            </a:r>
            <a:endParaRPr lang="en-US"/>
          </a:p>
        </p:txBody>
      </p:sp>
      <p:sp>
        <p:nvSpPr>
          <p:cNvPr id="5" name="Slide Number Placeholder 4"/>
          <p:cNvSpPr>
            <a:spLocks noGrp="1"/>
          </p:cNvSpPr>
          <p:nvPr>
            <p:ph type="sldNum" sz="quarter" idx="12"/>
          </p:nvPr>
        </p:nvSpPr>
        <p:spPr/>
        <p:txBody>
          <a:bodyPr/>
          <a:lstStyle/>
          <a:p>
            <a:fld id="{D7D8FB96-35CD-4D2E-AACC-3437CCA68F52}" type="slidenum">
              <a:rPr lang="en-US" smtClean="0"/>
              <a:t>‹#›</a:t>
            </a:fld>
            <a:endParaRPr lang="en-US"/>
          </a:p>
        </p:txBody>
      </p:sp>
    </p:spTree>
    <p:extLst>
      <p:ext uri="{BB962C8B-B14F-4D97-AF65-F5344CB8AC3E}">
        <p14:creationId xmlns:p14="http://schemas.microsoft.com/office/powerpoint/2010/main" val="37531244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37630-9D28-4F3E-87EE-D0589D5966EE}" type="datetime1">
              <a:rPr lang="en-US" smtClean="0"/>
              <a:t>5/14/2021</a:t>
            </a:fld>
            <a:endParaRPr lang="en-US"/>
          </a:p>
        </p:txBody>
      </p:sp>
      <p:sp>
        <p:nvSpPr>
          <p:cNvPr id="3" name="Footer Placeholder 2"/>
          <p:cNvSpPr>
            <a:spLocks noGrp="1"/>
          </p:cNvSpPr>
          <p:nvPr>
            <p:ph type="ftr" sz="quarter" idx="11"/>
          </p:nvPr>
        </p:nvSpPr>
        <p:spPr/>
        <p:txBody>
          <a:bodyPr/>
          <a:lstStyle/>
          <a:p>
            <a:r>
              <a:rPr lang="en-US" smtClean="0"/>
              <a:t>Central Ohio Area of Narcotics Anonymous, PR Subcommittee </a:t>
            </a:r>
            <a:endParaRPr lang="en-US"/>
          </a:p>
        </p:txBody>
      </p:sp>
      <p:sp>
        <p:nvSpPr>
          <p:cNvPr id="4" name="Slide Number Placeholder 3"/>
          <p:cNvSpPr>
            <a:spLocks noGrp="1"/>
          </p:cNvSpPr>
          <p:nvPr>
            <p:ph type="sldNum" sz="quarter" idx="12"/>
          </p:nvPr>
        </p:nvSpPr>
        <p:spPr/>
        <p:txBody>
          <a:bodyPr/>
          <a:lstStyle/>
          <a:p>
            <a:fld id="{D7D8FB96-35CD-4D2E-AACC-3437CCA68F52}" type="slidenum">
              <a:rPr lang="en-US" smtClean="0"/>
              <a:t>‹#›</a:t>
            </a:fld>
            <a:endParaRPr lang="en-US"/>
          </a:p>
        </p:txBody>
      </p:sp>
    </p:spTree>
    <p:extLst>
      <p:ext uri="{BB962C8B-B14F-4D97-AF65-F5344CB8AC3E}">
        <p14:creationId xmlns:p14="http://schemas.microsoft.com/office/powerpoint/2010/main" val="20507461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293BE7-F8BF-4F55-AA1D-AFECCEAEC6D2}" type="datetime1">
              <a:rPr lang="en-US" smtClean="0"/>
              <a:t>5/14/2021</a:t>
            </a:fld>
            <a:endParaRPr lang="en-US"/>
          </a:p>
        </p:txBody>
      </p:sp>
      <p:sp>
        <p:nvSpPr>
          <p:cNvPr id="6" name="Footer Placeholder 5"/>
          <p:cNvSpPr>
            <a:spLocks noGrp="1"/>
          </p:cNvSpPr>
          <p:nvPr>
            <p:ph type="ftr" sz="quarter" idx="11"/>
          </p:nvPr>
        </p:nvSpPr>
        <p:spPr/>
        <p:txBody>
          <a:bodyPr/>
          <a:lstStyle/>
          <a:p>
            <a:r>
              <a:rPr lang="en-US" smtClean="0"/>
              <a:t>Central Ohio Area of Narcotics Anonymous, PR Subcommittee </a:t>
            </a:r>
            <a:endParaRPr lang="en-US"/>
          </a:p>
        </p:txBody>
      </p:sp>
      <p:sp>
        <p:nvSpPr>
          <p:cNvPr id="7" name="Slide Number Placeholder 6"/>
          <p:cNvSpPr>
            <a:spLocks noGrp="1"/>
          </p:cNvSpPr>
          <p:nvPr>
            <p:ph type="sldNum" sz="quarter" idx="12"/>
          </p:nvPr>
        </p:nvSpPr>
        <p:spPr/>
        <p:txBody>
          <a:bodyPr/>
          <a:lstStyle/>
          <a:p>
            <a:fld id="{D7D8FB96-35CD-4D2E-AACC-3437CCA68F52}" type="slidenum">
              <a:rPr lang="en-US" smtClean="0"/>
              <a:t>‹#›</a:t>
            </a:fld>
            <a:endParaRPr lang="en-US"/>
          </a:p>
        </p:txBody>
      </p:sp>
    </p:spTree>
    <p:extLst>
      <p:ext uri="{BB962C8B-B14F-4D97-AF65-F5344CB8AC3E}">
        <p14:creationId xmlns:p14="http://schemas.microsoft.com/office/powerpoint/2010/main" val="35053287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64941F-931A-4B06-8D2E-1C59DEB1ACCF}" type="datetime1">
              <a:rPr lang="en-US" smtClean="0"/>
              <a:t>5/14/2021</a:t>
            </a:fld>
            <a:endParaRPr lang="en-US"/>
          </a:p>
        </p:txBody>
      </p:sp>
      <p:sp>
        <p:nvSpPr>
          <p:cNvPr id="6" name="Footer Placeholder 5"/>
          <p:cNvSpPr>
            <a:spLocks noGrp="1"/>
          </p:cNvSpPr>
          <p:nvPr>
            <p:ph type="ftr" sz="quarter" idx="11"/>
          </p:nvPr>
        </p:nvSpPr>
        <p:spPr/>
        <p:txBody>
          <a:bodyPr/>
          <a:lstStyle/>
          <a:p>
            <a:r>
              <a:rPr lang="en-US" smtClean="0"/>
              <a:t>Central Ohio Area of Narcotics Anonymous, PR Subcommittee </a:t>
            </a:r>
            <a:endParaRPr lang="en-US"/>
          </a:p>
        </p:txBody>
      </p:sp>
      <p:sp>
        <p:nvSpPr>
          <p:cNvPr id="7" name="Slide Number Placeholder 6"/>
          <p:cNvSpPr>
            <a:spLocks noGrp="1"/>
          </p:cNvSpPr>
          <p:nvPr>
            <p:ph type="sldNum" sz="quarter" idx="12"/>
          </p:nvPr>
        </p:nvSpPr>
        <p:spPr/>
        <p:txBody>
          <a:bodyPr/>
          <a:lstStyle/>
          <a:p>
            <a:fld id="{D7D8FB96-35CD-4D2E-AACC-3437CCA68F52}" type="slidenum">
              <a:rPr lang="en-US" smtClean="0"/>
              <a:t>‹#›</a:t>
            </a:fld>
            <a:endParaRPr lang="en-US"/>
          </a:p>
        </p:txBody>
      </p:sp>
    </p:spTree>
    <p:extLst>
      <p:ext uri="{BB962C8B-B14F-4D97-AF65-F5344CB8AC3E}">
        <p14:creationId xmlns:p14="http://schemas.microsoft.com/office/powerpoint/2010/main" val="12414255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EBCCB-BE03-4A4C-A985-C0D4B62E36A5}" type="datetime1">
              <a:rPr lang="en-US" smtClean="0"/>
              <a:t>5/14/2021</a:t>
            </a:fld>
            <a:endParaRPr lang="en-US"/>
          </a:p>
        </p:txBody>
      </p:sp>
      <p:sp>
        <p:nvSpPr>
          <p:cNvPr id="5" name="Footer Placeholder 4"/>
          <p:cNvSpPr>
            <a:spLocks noGrp="1"/>
          </p:cNvSpPr>
          <p:nvPr>
            <p:ph type="ftr" sz="quarter" idx="11"/>
          </p:nvPr>
        </p:nvSpPr>
        <p:spPr/>
        <p:txBody>
          <a:bodyPr/>
          <a:lstStyle/>
          <a:p>
            <a:r>
              <a:rPr lang="en-US" smtClean="0"/>
              <a:t>Central Ohio Area of Narcotics Anonymous, PR Subcommittee </a:t>
            </a:r>
            <a:endParaRPr lang="en-US"/>
          </a:p>
        </p:txBody>
      </p:sp>
      <p:sp>
        <p:nvSpPr>
          <p:cNvPr id="6" name="Slide Number Placeholder 5"/>
          <p:cNvSpPr>
            <a:spLocks noGrp="1"/>
          </p:cNvSpPr>
          <p:nvPr>
            <p:ph type="sldNum" sz="quarter" idx="12"/>
          </p:nvPr>
        </p:nvSpPr>
        <p:spPr/>
        <p:txBody>
          <a:bodyPr/>
          <a:lstStyle/>
          <a:p>
            <a:fld id="{D7D8FB96-35CD-4D2E-AACC-3437CCA68F52}" type="slidenum">
              <a:rPr lang="en-US" smtClean="0"/>
              <a:t>‹#›</a:t>
            </a:fld>
            <a:endParaRPr lang="en-US"/>
          </a:p>
        </p:txBody>
      </p:sp>
    </p:spTree>
    <p:extLst>
      <p:ext uri="{BB962C8B-B14F-4D97-AF65-F5344CB8AC3E}">
        <p14:creationId xmlns:p14="http://schemas.microsoft.com/office/powerpoint/2010/main" val="3875121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E37EF5-0E3A-724D-A4E4-69E0517D6300}"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17575912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E5DE5-F592-4D1E-8D42-A380EC77761E}" type="datetime1">
              <a:rPr lang="en-US" smtClean="0"/>
              <a:t>5/14/2021</a:t>
            </a:fld>
            <a:endParaRPr lang="en-US"/>
          </a:p>
        </p:txBody>
      </p:sp>
      <p:sp>
        <p:nvSpPr>
          <p:cNvPr id="5" name="Footer Placeholder 4"/>
          <p:cNvSpPr>
            <a:spLocks noGrp="1"/>
          </p:cNvSpPr>
          <p:nvPr>
            <p:ph type="ftr" sz="quarter" idx="11"/>
          </p:nvPr>
        </p:nvSpPr>
        <p:spPr/>
        <p:txBody>
          <a:bodyPr/>
          <a:lstStyle/>
          <a:p>
            <a:r>
              <a:rPr lang="en-US" smtClean="0"/>
              <a:t>Central Ohio Area of Narcotics Anonymous, PR Subcommittee </a:t>
            </a:r>
            <a:endParaRPr lang="en-US"/>
          </a:p>
        </p:txBody>
      </p:sp>
      <p:sp>
        <p:nvSpPr>
          <p:cNvPr id="6" name="Slide Number Placeholder 5"/>
          <p:cNvSpPr>
            <a:spLocks noGrp="1"/>
          </p:cNvSpPr>
          <p:nvPr>
            <p:ph type="sldNum" sz="quarter" idx="12"/>
          </p:nvPr>
        </p:nvSpPr>
        <p:spPr/>
        <p:txBody>
          <a:bodyPr/>
          <a:lstStyle/>
          <a:p>
            <a:fld id="{D7D8FB96-35CD-4D2E-AACC-3437CCA68F52}" type="slidenum">
              <a:rPr lang="en-US" smtClean="0"/>
              <a:t>‹#›</a:t>
            </a:fld>
            <a:endParaRPr lang="en-US"/>
          </a:p>
        </p:txBody>
      </p:sp>
    </p:spTree>
    <p:extLst>
      <p:ext uri="{BB962C8B-B14F-4D97-AF65-F5344CB8AC3E}">
        <p14:creationId xmlns:p14="http://schemas.microsoft.com/office/powerpoint/2010/main" val="23004569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8FA99A-EB12-47F3-8AED-6A75ED8D2FFE}"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B851E-517A-4E2F-A399-477D8176497B}" type="slidenum">
              <a:rPr lang="en-US" smtClean="0"/>
              <a:t>‹#›</a:t>
            </a:fld>
            <a:endParaRPr lang="en-US"/>
          </a:p>
        </p:txBody>
      </p:sp>
    </p:spTree>
    <p:extLst>
      <p:ext uri="{BB962C8B-B14F-4D97-AF65-F5344CB8AC3E}">
        <p14:creationId xmlns:p14="http://schemas.microsoft.com/office/powerpoint/2010/main" val="12463262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8FA99A-EB12-47F3-8AED-6A75ED8D2FFE}"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B851E-517A-4E2F-A399-477D8176497B}" type="slidenum">
              <a:rPr lang="en-US" smtClean="0"/>
              <a:t>‹#›</a:t>
            </a:fld>
            <a:endParaRPr lang="en-US"/>
          </a:p>
        </p:txBody>
      </p:sp>
    </p:spTree>
    <p:extLst>
      <p:ext uri="{BB962C8B-B14F-4D97-AF65-F5344CB8AC3E}">
        <p14:creationId xmlns:p14="http://schemas.microsoft.com/office/powerpoint/2010/main" val="563115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8FA99A-EB12-47F3-8AED-6A75ED8D2FFE}"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B851E-517A-4E2F-A399-477D8176497B}" type="slidenum">
              <a:rPr lang="en-US" smtClean="0"/>
              <a:t>‹#›</a:t>
            </a:fld>
            <a:endParaRPr lang="en-US"/>
          </a:p>
        </p:txBody>
      </p:sp>
    </p:spTree>
    <p:extLst>
      <p:ext uri="{BB962C8B-B14F-4D97-AF65-F5344CB8AC3E}">
        <p14:creationId xmlns:p14="http://schemas.microsoft.com/office/powerpoint/2010/main" val="28547449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8FA99A-EB12-47F3-8AED-6A75ED8D2FFE}"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B851E-517A-4E2F-A399-477D8176497B}" type="slidenum">
              <a:rPr lang="en-US" smtClean="0"/>
              <a:t>‹#›</a:t>
            </a:fld>
            <a:endParaRPr lang="en-US"/>
          </a:p>
        </p:txBody>
      </p:sp>
    </p:spTree>
    <p:extLst>
      <p:ext uri="{BB962C8B-B14F-4D97-AF65-F5344CB8AC3E}">
        <p14:creationId xmlns:p14="http://schemas.microsoft.com/office/powerpoint/2010/main" val="39558815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8FA99A-EB12-47F3-8AED-6A75ED8D2FFE}" type="datetimeFigureOut">
              <a:rPr lang="en-US" smtClean="0"/>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3B851E-517A-4E2F-A399-477D8176497B}" type="slidenum">
              <a:rPr lang="en-US" smtClean="0"/>
              <a:t>‹#›</a:t>
            </a:fld>
            <a:endParaRPr lang="en-US"/>
          </a:p>
        </p:txBody>
      </p:sp>
    </p:spTree>
    <p:extLst>
      <p:ext uri="{BB962C8B-B14F-4D97-AF65-F5344CB8AC3E}">
        <p14:creationId xmlns:p14="http://schemas.microsoft.com/office/powerpoint/2010/main" val="23309683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8FA99A-EB12-47F3-8AED-6A75ED8D2FFE}" type="datetimeFigureOut">
              <a:rPr lang="en-US" smtClean="0"/>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3B851E-517A-4E2F-A399-477D8176497B}" type="slidenum">
              <a:rPr lang="en-US" smtClean="0"/>
              <a:t>‹#›</a:t>
            </a:fld>
            <a:endParaRPr lang="en-US"/>
          </a:p>
        </p:txBody>
      </p:sp>
    </p:spTree>
    <p:extLst>
      <p:ext uri="{BB962C8B-B14F-4D97-AF65-F5344CB8AC3E}">
        <p14:creationId xmlns:p14="http://schemas.microsoft.com/office/powerpoint/2010/main" val="35747879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8FA99A-EB12-47F3-8AED-6A75ED8D2FFE}" type="datetimeFigureOut">
              <a:rPr lang="en-US" smtClean="0"/>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3B851E-517A-4E2F-A399-477D8176497B}" type="slidenum">
              <a:rPr lang="en-US" smtClean="0"/>
              <a:t>‹#›</a:t>
            </a:fld>
            <a:endParaRPr lang="en-US"/>
          </a:p>
        </p:txBody>
      </p:sp>
    </p:spTree>
    <p:extLst>
      <p:ext uri="{BB962C8B-B14F-4D97-AF65-F5344CB8AC3E}">
        <p14:creationId xmlns:p14="http://schemas.microsoft.com/office/powerpoint/2010/main" val="13355209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8FA99A-EB12-47F3-8AED-6A75ED8D2FFE}"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B851E-517A-4E2F-A399-477D8176497B}" type="slidenum">
              <a:rPr lang="en-US" smtClean="0"/>
              <a:t>‹#›</a:t>
            </a:fld>
            <a:endParaRPr lang="en-US"/>
          </a:p>
        </p:txBody>
      </p:sp>
    </p:spTree>
    <p:extLst>
      <p:ext uri="{BB962C8B-B14F-4D97-AF65-F5344CB8AC3E}">
        <p14:creationId xmlns:p14="http://schemas.microsoft.com/office/powerpoint/2010/main" val="25711263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8FA99A-EB12-47F3-8AED-6A75ED8D2FFE}"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B851E-517A-4E2F-A399-477D8176497B}" type="slidenum">
              <a:rPr lang="en-US" smtClean="0"/>
              <a:t>‹#›</a:t>
            </a:fld>
            <a:endParaRPr lang="en-US"/>
          </a:p>
        </p:txBody>
      </p:sp>
    </p:spTree>
    <p:extLst>
      <p:ext uri="{BB962C8B-B14F-4D97-AF65-F5344CB8AC3E}">
        <p14:creationId xmlns:p14="http://schemas.microsoft.com/office/powerpoint/2010/main" val="2666103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E37EF5-0E3A-724D-A4E4-69E0517D6300}"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38161818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8FA99A-EB12-47F3-8AED-6A75ED8D2FFE}"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B851E-517A-4E2F-A399-477D8176497B}" type="slidenum">
              <a:rPr lang="en-US" smtClean="0"/>
              <a:t>‹#›</a:t>
            </a:fld>
            <a:endParaRPr lang="en-US"/>
          </a:p>
        </p:txBody>
      </p:sp>
    </p:spTree>
    <p:extLst>
      <p:ext uri="{BB962C8B-B14F-4D97-AF65-F5344CB8AC3E}">
        <p14:creationId xmlns:p14="http://schemas.microsoft.com/office/powerpoint/2010/main" val="18439192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8FA99A-EB12-47F3-8AED-6A75ED8D2FFE}"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B851E-517A-4E2F-A399-477D8176497B}" type="slidenum">
              <a:rPr lang="en-US" smtClean="0"/>
              <a:t>‹#›</a:t>
            </a:fld>
            <a:endParaRPr lang="en-US"/>
          </a:p>
        </p:txBody>
      </p:sp>
    </p:spTree>
    <p:extLst>
      <p:ext uri="{BB962C8B-B14F-4D97-AF65-F5344CB8AC3E}">
        <p14:creationId xmlns:p14="http://schemas.microsoft.com/office/powerpoint/2010/main" val="9479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5" indent="0" algn="ctr">
              <a:buNone/>
              <a:defRPr sz="2000"/>
            </a:lvl2pPr>
            <a:lvl3pPr marL="914388" indent="0" algn="ctr">
              <a:buNone/>
              <a:defRPr sz="1801"/>
            </a:lvl3pPr>
            <a:lvl4pPr marL="1371584" indent="0" algn="ctr">
              <a:buNone/>
              <a:defRPr sz="1600"/>
            </a:lvl4pPr>
            <a:lvl5pPr marL="1828778" indent="0" algn="ctr">
              <a:buNone/>
              <a:defRPr sz="1600"/>
            </a:lvl5pPr>
            <a:lvl6pPr marL="2285974" indent="0" algn="ctr">
              <a:buNone/>
              <a:defRPr sz="1600"/>
            </a:lvl6pPr>
            <a:lvl7pPr marL="2743166" indent="0" algn="ctr">
              <a:buNone/>
              <a:defRPr sz="1600"/>
            </a:lvl7pPr>
            <a:lvl8pPr marL="3200361" indent="0" algn="ctr">
              <a:buNone/>
              <a:defRPr sz="1600"/>
            </a:lvl8pPr>
            <a:lvl9pPr marL="365755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854236-4E3D-C347-A903-24353AAFA0F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CB1C68-F532-C247-BA48-0F7440AB0499}" type="slidenum">
              <a:rPr lang="en-US" smtClean="0"/>
              <a:t>‹#›</a:t>
            </a:fld>
            <a:endParaRPr lang="en-US"/>
          </a:p>
        </p:txBody>
      </p:sp>
    </p:spTree>
    <p:extLst>
      <p:ext uri="{BB962C8B-B14F-4D97-AF65-F5344CB8AC3E}">
        <p14:creationId xmlns:p14="http://schemas.microsoft.com/office/powerpoint/2010/main" val="1622307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854236-4E3D-C347-A903-24353AAFA0F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CB1C68-F532-C247-BA48-0F7440AB0499}" type="slidenum">
              <a:rPr lang="en-US" smtClean="0"/>
              <a:t>‹#›</a:t>
            </a:fld>
            <a:endParaRPr lang="en-US"/>
          </a:p>
        </p:txBody>
      </p:sp>
    </p:spTree>
    <p:extLst>
      <p:ext uri="{BB962C8B-B14F-4D97-AF65-F5344CB8AC3E}">
        <p14:creationId xmlns:p14="http://schemas.microsoft.com/office/powerpoint/2010/main" val="37753912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70"/>
            <a:ext cx="10515600" cy="1500187"/>
          </a:xfrm>
        </p:spPr>
        <p:txBody>
          <a:bodyPr/>
          <a:lstStyle>
            <a:lvl1pPr marL="0" indent="0">
              <a:buNone/>
              <a:defRPr sz="2400">
                <a:solidFill>
                  <a:schemeClr val="tx1">
                    <a:tint val="75000"/>
                  </a:schemeClr>
                </a:solidFill>
              </a:defRPr>
            </a:lvl1pPr>
            <a:lvl2pPr marL="457195" indent="0">
              <a:buNone/>
              <a:defRPr sz="2000">
                <a:solidFill>
                  <a:schemeClr val="tx1">
                    <a:tint val="75000"/>
                  </a:schemeClr>
                </a:solidFill>
              </a:defRPr>
            </a:lvl2pPr>
            <a:lvl3pPr marL="914388" indent="0">
              <a:buNone/>
              <a:defRPr sz="1801">
                <a:solidFill>
                  <a:schemeClr val="tx1">
                    <a:tint val="75000"/>
                  </a:schemeClr>
                </a:solidFill>
              </a:defRPr>
            </a:lvl3pPr>
            <a:lvl4pPr marL="1371584" indent="0">
              <a:buNone/>
              <a:defRPr sz="1600">
                <a:solidFill>
                  <a:schemeClr val="tx1">
                    <a:tint val="75000"/>
                  </a:schemeClr>
                </a:solidFill>
              </a:defRPr>
            </a:lvl4pPr>
            <a:lvl5pPr marL="1828778" indent="0">
              <a:buNone/>
              <a:defRPr sz="1600">
                <a:solidFill>
                  <a:schemeClr val="tx1">
                    <a:tint val="75000"/>
                  </a:schemeClr>
                </a:solidFill>
              </a:defRPr>
            </a:lvl5pPr>
            <a:lvl6pPr marL="2285974" indent="0">
              <a:buNone/>
              <a:defRPr sz="1600">
                <a:solidFill>
                  <a:schemeClr val="tx1">
                    <a:tint val="75000"/>
                  </a:schemeClr>
                </a:solidFill>
              </a:defRPr>
            </a:lvl6pPr>
            <a:lvl7pPr marL="2743166" indent="0">
              <a:buNone/>
              <a:defRPr sz="1600">
                <a:solidFill>
                  <a:schemeClr val="tx1">
                    <a:tint val="75000"/>
                  </a:schemeClr>
                </a:solidFill>
              </a:defRPr>
            </a:lvl7pPr>
            <a:lvl8pPr marL="3200361" indent="0">
              <a:buNone/>
              <a:defRPr sz="1600">
                <a:solidFill>
                  <a:schemeClr val="tx1">
                    <a:tint val="75000"/>
                  </a:schemeClr>
                </a:solidFill>
              </a:defRPr>
            </a:lvl8pPr>
            <a:lvl9pPr marL="365755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854236-4E3D-C347-A903-24353AAFA0F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CB1C68-F532-C247-BA48-0F7440AB0499}" type="slidenum">
              <a:rPr lang="en-US" smtClean="0"/>
              <a:t>‹#›</a:t>
            </a:fld>
            <a:endParaRPr lang="en-US"/>
          </a:p>
        </p:txBody>
      </p:sp>
    </p:spTree>
    <p:extLst>
      <p:ext uri="{BB962C8B-B14F-4D97-AF65-F5344CB8AC3E}">
        <p14:creationId xmlns:p14="http://schemas.microsoft.com/office/powerpoint/2010/main" val="10431589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854236-4E3D-C347-A903-24353AAFA0F2}"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CB1C68-F532-C247-BA48-0F7440AB0499}" type="slidenum">
              <a:rPr lang="en-US" smtClean="0"/>
              <a:t>‹#›</a:t>
            </a:fld>
            <a:endParaRPr lang="en-US"/>
          </a:p>
        </p:txBody>
      </p:sp>
    </p:spTree>
    <p:extLst>
      <p:ext uri="{BB962C8B-B14F-4D97-AF65-F5344CB8AC3E}">
        <p14:creationId xmlns:p14="http://schemas.microsoft.com/office/powerpoint/2010/main" val="12316006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195" indent="0">
              <a:buNone/>
              <a:defRPr sz="2000" b="1"/>
            </a:lvl2pPr>
            <a:lvl3pPr marL="914388" indent="0">
              <a:buNone/>
              <a:defRPr sz="1801" b="1"/>
            </a:lvl3pPr>
            <a:lvl4pPr marL="1371584" indent="0">
              <a:buNone/>
              <a:defRPr sz="1600" b="1"/>
            </a:lvl4pPr>
            <a:lvl5pPr marL="1828778" indent="0">
              <a:buNone/>
              <a:defRPr sz="1600" b="1"/>
            </a:lvl5pPr>
            <a:lvl6pPr marL="2285974" indent="0">
              <a:buNone/>
              <a:defRPr sz="1600" b="1"/>
            </a:lvl6pPr>
            <a:lvl7pPr marL="2743166" indent="0">
              <a:buNone/>
              <a:defRPr sz="1600" b="1"/>
            </a:lvl7pPr>
            <a:lvl8pPr marL="3200361" indent="0">
              <a:buNone/>
              <a:defRPr sz="1600" b="1"/>
            </a:lvl8pPr>
            <a:lvl9pPr marL="365755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3"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95" indent="0">
              <a:buNone/>
              <a:defRPr sz="2000" b="1"/>
            </a:lvl2pPr>
            <a:lvl3pPr marL="914388" indent="0">
              <a:buNone/>
              <a:defRPr sz="1801" b="1"/>
            </a:lvl3pPr>
            <a:lvl4pPr marL="1371584" indent="0">
              <a:buNone/>
              <a:defRPr sz="1600" b="1"/>
            </a:lvl4pPr>
            <a:lvl5pPr marL="1828778" indent="0">
              <a:buNone/>
              <a:defRPr sz="1600" b="1"/>
            </a:lvl5pPr>
            <a:lvl6pPr marL="2285974" indent="0">
              <a:buNone/>
              <a:defRPr sz="1600" b="1"/>
            </a:lvl6pPr>
            <a:lvl7pPr marL="2743166" indent="0">
              <a:buNone/>
              <a:defRPr sz="1600" b="1"/>
            </a:lvl7pPr>
            <a:lvl8pPr marL="3200361" indent="0">
              <a:buNone/>
              <a:defRPr sz="1600" b="1"/>
            </a:lvl8pPr>
            <a:lvl9pPr marL="36575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854236-4E3D-C347-A903-24353AAFA0F2}" type="datetimeFigureOut">
              <a:rPr lang="en-US" smtClean="0"/>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CB1C68-F532-C247-BA48-0F7440AB0499}" type="slidenum">
              <a:rPr lang="en-US" smtClean="0"/>
              <a:t>‹#›</a:t>
            </a:fld>
            <a:endParaRPr lang="en-US"/>
          </a:p>
        </p:txBody>
      </p:sp>
    </p:spTree>
    <p:extLst>
      <p:ext uri="{BB962C8B-B14F-4D97-AF65-F5344CB8AC3E}">
        <p14:creationId xmlns:p14="http://schemas.microsoft.com/office/powerpoint/2010/main" val="19040347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854236-4E3D-C347-A903-24353AAFA0F2}" type="datetimeFigureOut">
              <a:rPr lang="en-US" smtClean="0"/>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CB1C68-F532-C247-BA48-0F7440AB0499}" type="slidenum">
              <a:rPr lang="en-US" smtClean="0"/>
              <a:t>‹#›</a:t>
            </a:fld>
            <a:endParaRPr lang="en-US"/>
          </a:p>
        </p:txBody>
      </p:sp>
    </p:spTree>
    <p:extLst>
      <p:ext uri="{BB962C8B-B14F-4D97-AF65-F5344CB8AC3E}">
        <p14:creationId xmlns:p14="http://schemas.microsoft.com/office/powerpoint/2010/main" val="26393541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854236-4E3D-C347-A903-24353AAFA0F2}" type="datetimeFigureOut">
              <a:rPr lang="en-US" smtClean="0"/>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CB1C68-F532-C247-BA48-0F7440AB0499}" type="slidenum">
              <a:rPr lang="en-US" smtClean="0"/>
              <a:t>‹#›</a:t>
            </a:fld>
            <a:endParaRPr lang="en-US"/>
          </a:p>
        </p:txBody>
      </p:sp>
    </p:spTree>
    <p:extLst>
      <p:ext uri="{BB962C8B-B14F-4D97-AF65-F5344CB8AC3E}">
        <p14:creationId xmlns:p14="http://schemas.microsoft.com/office/powerpoint/2010/main" val="41314171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4" y="987429"/>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195" indent="0">
              <a:buNone/>
              <a:defRPr sz="1401"/>
            </a:lvl2pPr>
            <a:lvl3pPr marL="914388" indent="0">
              <a:buNone/>
              <a:defRPr sz="1200"/>
            </a:lvl3pPr>
            <a:lvl4pPr marL="1371584" indent="0">
              <a:buNone/>
              <a:defRPr sz="1001"/>
            </a:lvl4pPr>
            <a:lvl5pPr marL="1828778" indent="0">
              <a:buNone/>
              <a:defRPr sz="1001"/>
            </a:lvl5pPr>
            <a:lvl6pPr marL="2285974" indent="0">
              <a:buNone/>
              <a:defRPr sz="1001"/>
            </a:lvl6pPr>
            <a:lvl7pPr marL="2743166" indent="0">
              <a:buNone/>
              <a:defRPr sz="1001"/>
            </a:lvl7pPr>
            <a:lvl8pPr marL="3200361" indent="0">
              <a:buNone/>
              <a:defRPr sz="1001"/>
            </a:lvl8pPr>
            <a:lvl9pPr marL="3657555"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p>
            <a:fld id="{79854236-4E3D-C347-A903-24353AAFA0F2}"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CB1C68-F532-C247-BA48-0F7440AB0499}" type="slidenum">
              <a:rPr lang="en-US" smtClean="0"/>
              <a:t>‹#›</a:t>
            </a:fld>
            <a:endParaRPr lang="en-US"/>
          </a:p>
        </p:txBody>
      </p:sp>
    </p:spTree>
    <p:extLst>
      <p:ext uri="{BB962C8B-B14F-4D97-AF65-F5344CB8AC3E}">
        <p14:creationId xmlns:p14="http://schemas.microsoft.com/office/powerpoint/2010/main" val="1122791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E37EF5-0E3A-724D-A4E4-69E0517D6300}"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41274656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4" y="987429"/>
            <a:ext cx="6172201" cy="4873625"/>
          </a:xfrm>
        </p:spPr>
        <p:txBody>
          <a:bodyPr/>
          <a:lstStyle>
            <a:lvl1pPr marL="0" indent="0">
              <a:buNone/>
              <a:defRPr sz="3200"/>
            </a:lvl1pPr>
            <a:lvl2pPr marL="457195" indent="0">
              <a:buNone/>
              <a:defRPr sz="2800"/>
            </a:lvl2pPr>
            <a:lvl3pPr marL="914388" indent="0">
              <a:buNone/>
              <a:defRPr sz="2400"/>
            </a:lvl3pPr>
            <a:lvl4pPr marL="1371584" indent="0">
              <a:buNone/>
              <a:defRPr sz="2000"/>
            </a:lvl4pPr>
            <a:lvl5pPr marL="1828778" indent="0">
              <a:buNone/>
              <a:defRPr sz="2000"/>
            </a:lvl5pPr>
            <a:lvl6pPr marL="2285974" indent="0">
              <a:buNone/>
              <a:defRPr sz="2000"/>
            </a:lvl6pPr>
            <a:lvl7pPr marL="2743166" indent="0">
              <a:buNone/>
              <a:defRPr sz="2000"/>
            </a:lvl7pPr>
            <a:lvl8pPr marL="3200361" indent="0">
              <a:buNone/>
              <a:defRPr sz="2000"/>
            </a:lvl8pPr>
            <a:lvl9pPr marL="3657555" indent="0">
              <a:buNone/>
              <a:defRPr sz="2000"/>
            </a:lvl9pPr>
          </a:lstStyle>
          <a:p>
            <a:endParaRPr lang="en-US"/>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195" indent="0">
              <a:buNone/>
              <a:defRPr sz="1401"/>
            </a:lvl2pPr>
            <a:lvl3pPr marL="914388" indent="0">
              <a:buNone/>
              <a:defRPr sz="1200"/>
            </a:lvl3pPr>
            <a:lvl4pPr marL="1371584" indent="0">
              <a:buNone/>
              <a:defRPr sz="1001"/>
            </a:lvl4pPr>
            <a:lvl5pPr marL="1828778" indent="0">
              <a:buNone/>
              <a:defRPr sz="1001"/>
            </a:lvl5pPr>
            <a:lvl6pPr marL="2285974" indent="0">
              <a:buNone/>
              <a:defRPr sz="1001"/>
            </a:lvl6pPr>
            <a:lvl7pPr marL="2743166" indent="0">
              <a:buNone/>
              <a:defRPr sz="1001"/>
            </a:lvl7pPr>
            <a:lvl8pPr marL="3200361" indent="0">
              <a:buNone/>
              <a:defRPr sz="1001"/>
            </a:lvl8pPr>
            <a:lvl9pPr marL="3657555"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p>
            <a:fld id="{79854236-4E3D-C347-A903-24353AAFA0F2}"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CB1C68-F532-C247-BA48-0F7440AB0499}" type="slidenum">
              <a:rPr lang="en-US" smtClean="0"/>
              <a:t>‹#›</a:t>
            </a:fld>
            <a:endParaRPr lang="en-US"/>
          </a:p>
        </p:txBody>
      </p:sp>
    </p:spTree>
    <p:extLst>
      <p:ext uri="{BB962C8B-B14F-4D97-AF65-F5344CB8AC3E}">
        <p14:creationId xmlns:p14="http://schemas.microsoft.com/office/powerpoint/2010/main" val="16427195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854236-4E3D-C347-A903-24353AAFA0F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CB1C68-F532-C247-BA48-0F7440AB0499}" type="slidenum">
              <a:rPr lang="en-US" smtClean="0"/>
              <a:t>‹#›</a:t>
            </a:fld>
            <a:endParaRPr lang="en-US"/>
          </a:p>
        </p:txBody>
      </p:sp>
    </p:spTree>
    <p:extLst>
      <p:ext uri="{BB962C8B-B14F-4D97-AF65-F5344CB8AC3E}">
        <p14:creationId xmlns:p14="http://schemas.microsoft.com/office/powerpoint/2010/main" val="28376804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854236-4E3D-C347-A903-24353AAFA0F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CB1C68-F532-C247-BA48-0F7440AB0499}" type="slidenum">
              <a:rPr lang="en-US" smtClean="0"/>
              <a:t>‹#›</a:t>
            </a:fld>
            <a:endParaRPr lang="en-US"/>
          </a:p>
        </p:txBody>
      </p:sp>
    </p:spTree>
    <p:extLst>
      <p:ext uri="{BB962C8B-B14F-4D97-AF65-F5344CB8AC3E}">
        <p14:creationId xmlns:p14="http://schemas.microsoft.com/office/powerpoint/2010/main" val="1913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E37EF5-0E3A-724D-A4E4-69E0517D6300}"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1389294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4518277"/>
            <a:ext cx="12191999" cy="275943"/>
          </a:xfrm>
          <a:prstGeom prst="rect">
            <a:avLst/>
          </a:prstGeom>
        </p:spPr>
      </p:pic>
      <p:sp>
        <p:nvSpPr>
          <p:cNvPr id="9" name="Rectangle 8"/>
          <p:cNvSpPr/>
          <p:nvPr/>
        </p:nvSpPr>
        <p:spPr bwMode="ltGray">
          <a:xfrm>
            <a:off x="-1" y="2332164"/>
            <a:ext cx="12191999" cy="21936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10"/>
            <a:ext cx="8144135" cy="1373071"/>
          </a:xfrm>
        </p:spPr>
        <p:txBody>
          <a:bodyPr anchor="b">
            <a:noAutofit/>
          </a:bodyPr>
          <a:lstStyle>
            <a:lvl1pPr algn="r">
              <a:defRPr sz="5400"/>
            </a:lvl1pPr>
          </a:lstStyle>
          <a:p>
            <a:r>
              <a:rPr lang="en-US" dirty="0"/>
              <a:t>Click to edit Master title style</a:t>
            </a:r>
          </a:p>
        </p:txBody>
      </p:sp>
    </p:spTree>
    <p:extLst>
      <p:ext uri="{BB962C8B-B14F-4D97-AF65-F5344CB8AC3E}">
        <p14:creationId xmlns:p14="http://schemas.microsoft.com/office/powerpoint/2010/main" val="838448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Title 8"/>
          <p:cNvSpPr txBox="1">
            <a:spLocks/>
          </p:cNvSpPr>
          <p:nvPr userDrawn="1"/>
        </p:nvSpPr>
        <p:spPr>
          <a:xfrm>
            <a:off x="838200" y="365127"/>
            <a:ext cx="10515600" cy="3414395"/>
          </a:xfrm>
          <a:prstGeom prst="rect">
            <a:avLst/>
          </a:prstGeom>
        </p:spPr>
        <p:txBody>
          <a:bodyPr anchor="t" anchorCtr="0">
            <a:noAutofit/>
          </a:bodyPr>
          <a:lstStyle>
            <a:lvl1pPr algn="l" defTabSz="914400" rtl="0" eaLnBrk="1" latinLnBrk="0" hangingPunct="1">
              <a:lnSpc>
                <a:spcPct val="90000"/>
              </a:lnSpc>
              <a:spcBef>
                <a:spcPct val="0"/>
              </a:spcBef>
              <a:buNone/>
              <a:defRPr sz="3200" b="1" i="0" kern="1200">
                <a:solidFill>
                  <a:srgbClr val="27AAE1"/>
                </a:solidFill>
                <a:effectLst/>
                <a:latin typeface="Corbel" charset="0"/>
                <a:ea typeface="Corbel" charset="0"/>
                <a:cs typeface="Corbel" charset="0"/>
              </a:defRPr>
            </a:lvl1pPr>
          </a:lstStyle>
          <a:p>
            <a:endParaRPr lang="en-US" sz="2400" dirty="0">
              <a:solidFill>
                <a:srgbClr val="23A3D7"/>
              </a:solidFill>
            </a:endParaRPr>
          </a:p>
        </p:txBody>
      </p:sp>
    </p:spTree>
    <p:extLst>
      <p:ext uri="{BB962C8B-B14F-4D97-AF65-F5344CB8AC3E}">
        <p14:creationId xmlns:p14="http://schemas.microsoft.com/office/powerpoint/2010/main" val="307325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E37EF5-0E3A-724D-A4E4-69E0517D6300}"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2416118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2846594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1757680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2194638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2005037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55940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433494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2255249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2059301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4244735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1941329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E37EF5-0E3A-724D-A4E4-69E0517D6300}"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896901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780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AC3D1C-807F-A448-93D4-713D5D7D4CCE}"/>
              </a:ext>
            </a:extLst>
          </p:cNvPr>
          <p:cNvSpPr/>
          <p:nvPr userDrawn="1"/>
        </p:nvSpPr>
        <p:spPr bwMode="ltGray">
          <a:xfrm>
            <a:off x="-11575" y="237711"/>
            <a:ext cx="10437812" cy="1080939"/>
          </a:xfrm>
          <a:prstGeom prst="rect">
            <a:avLst/>
          </a:prstGeom>
          <a:solidFill>
            <a:srgbClr val="6A0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a:extLst>
              <a:ext uri="{FF2B5EF4-FFF2-40B4-BE49-F238E27FC236}">
                <a16:creationId xmlns:a16="http://schemas.microsoft.com/office/drawing/2014/main" id="{1F7B5CF0-CF5B-C040-B37C-67B1AD6C9FA3}"/>
              </a:ext>
            </a:extLst>
          </p:cNvPr>
          <p:cNvSpPr>
            <a:spLocks noGrp="1"/>
          </p:cNvSpPr>
          <p:nvPr>
            <p:ph type="title"/>
          </p:nvPr>
        </p:nvSpPr>
        <p:spPr>
          <a:xfrm>
            <a:off x="400400" y="237712"/>
            <a:ext cx="9613861" cy="1080938"/>
          </a:xfrm>
          <a:prstGeom prst="rect">
            <a:avLst/>
          </a:prstGeom>
        </p:spPr>
        <p:txBody>
          <a:bodyPr>
            <a:normAutofit/>
          </a:bodyPr>
          <a:lstStyle>
            <a:lvl1pPr>
              <a:defRPr sz="4000" b="1"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02EAD4E0-6B95-B540-BD9C-1CDAE31C336F}"/>
              </a:ext>
            </a:extLst>
          </p:cNvPr>
          <p:cNvSpPr>
            <a:spLocks noGrp="1"/>
          </p:cNvSpPr>
          <p:nvPr>
            <p:ph idx="1"/>
          </p:nvPr>
        </p:nvSpPr>
        <p:spPr>
          <a:xfrm>
            <a:off x="680321" y="2336873"/>
            <a:ext cx="9613861" cy="3599316"/>
          </a:xfrm>
          <a:prstGeom prst="rect">
            <a:avLst/>
          </a:prstGeom>
        </p:spPr>
        <p:txBody>
          <a:bodyPr/>
          <a:lstStyle>
            <a:lvl1pPr>
              <a:buClr>
                <a:srgbClr val="8803B0"/>
              </a:buClr>
              <a:defRPr sz="2800" b="0" i="0">
                <a:solidFill>
                  <a:schemeClr val="bg1"/>
                </a:solidFill>
                <a:latin typeface="Arial Narrow" panose="020B0604020202020204" pitchFamily="34" charset="0"/>
                <a:cs typeface="Arial Narrow" panose="020B0604020202020204" pitchFamily="34" charset="0"/>
              </a:defRPr>
            </a:lvl1pPr>
            <a:lvl2pPr>
              <a:defRPr b="0" i="0">
                <a:solidFill>
                  <a:schemeClr val="bg1"/>
                </a:solidFill>
                <a:latin typeface="Arial Narrow" panose="020B0604020202020204" pitchFamily="34" charset="0"/>
                <a:cs typeface="Arial Narrow" panose="020B0604020202020204" pitchFamily="34" charset="0"/>
              </a:defRPr>
            </a:lvl2pPr>
            <a:lvl3pPr>
              <a:defRPr b="0" i="0">
                <a:solidFill>
                  <a:schemeClr val="bg1"/>
                </a:solidFill>
                <a:latin typeface="Arial Narrow" panose="020B0604020202020204" pitchFamily="34" charset="0"/>
                <a:cs typeface="Arial Narrow" panose="020B0604020202020204" pitchFamily="34" charset="0"/>
              </a:defRPr>
            </a:lvl3pPr>
            <a:lvl4pPr>
              <a:defRPr b="0" i="0">
                <a:solidFill>
                  <a:schemeClr val="bg1"/>
                </a:solidFill>
                <a:latin typeface="Arial Narrow" panose="020B0604020202020204" pitchFamily="34" charset="0"/>
                <a:cs typeface="Arial Narrow" panose="020B0604020202020204" pitchFamily="34" charset="0"/>
              </a:defRPr>
            </a:lvl4pPr>
            <a:lvl5pPr>
              <a:defRPr b="0" i="0">
                <a:solidFill>
                  <a:schemeClr val="bg1"/>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052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AC3D1C-807F-A448-93D4-713D5D7D4CCE}"/>
              </a:ext>
            </a:extLst>
          </p:cNvPr>
          <p:cNvSpPr/>
          <p:nvPr userDrawn="1"/>
        </p:nvSpPr>
        <p:spPr bwMode="ltGray">
          <a:xfrm>
            <a:off x="-11575" y="237711"/>
            <a:ext cx="10437812" cy="1464089"/>
          </a:xfrm>
          <a:prstGeom prst="rect">
            <a:avLst/>
          </a:prstGeom>
          <a:solidFill>
            <a:srgbClr val="6A0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a:extLst>
              <a:ext uri="{FF2B5EF4-FFF2-40B4-BE49-F238E27FC236}">
                <a16:creationId xmlns:a16="http://schemas.microsoft.com/office/drawing/2014/main" id="{1F7B5CF0-CF5B-C040-B37C-67B1AD6C9FA3}"/>
              </a:ext>
            </a:extLst>
          </p:cNvPr>
          <p:cNvSpPr>
            <a:spLocks noGrp="1"/>
          </p:cNvSpPr>
          <p:nvPr>
            <p:ph type="title"/>
          </p:nvPr>
        </p:nvSpPr>
        <p:spPr>
          <a:xfrm>
            <a:off x="400400" y="237712"/>
            <a:ext cx="9613861" cy="1080938"/>
          </a:xfrm>
          <a:prstGeom prst="rect">
            <a:avLst/>
          </a:prstGeom>
        </p:spPr>
        <p:txBody>
          <a:bodyPr>
            <a:normAutofit/>
          </a:bodyPr>
          <a:lstStyle>
            <a:lvl1pPr>
              <a:defRPr sz="4000" b="1"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02EAD4E0-6B95-B540-BD9C-1CDAE31C336F}"/>
              </a:ext>
            </a:extLst>
          </p:cNvPr>
          <p:cNvSpPr>
            <a:spLocks noGrp="1"/>
          </p:cNvSpPr>
          <p:nvPr>
            <p:ph idx="1"/>
          </p:nvPr>
        </p:nvSpPr>
        <p:spPr>
          <a:xfrm>
            <a:off x="680321" y="2336873"/>
            <a:ext cx="9613861" cy="3599316"/>
          </a:xfrm>
          <a:prstGeom prst="rect">
            <a:avLst/>
          </a:prstGeom>
        </p:spPr>
        <p:txBody>
          <a:bodyPr/>
          <a:lstStyle>
            <a:lvl1pPr>
              <a:buClr>
                <a:srgbClr val="8803B0"/>
              </a:buClr>
              <a:defRPr sz="2800" b="0" i="0">
                <a:solidFill>
                  <a:schemeClr val="bg1"/>
                </a:solidFill>
                <a:latin typeface="Arial Narrow" panose="020B0604020202020204" pitchFamily="34" charset="0"/>
                <a:cs typeface="Arial Narrow" panose="020B0604020202020204" pitchFamily="34" charset="0"/>
              </a:defRPr>
            </a:lvl1pPr>
            <a:lvl2pPr>
              <a:defRPr b="0" i="0">
                <a:solidFill>
                  <a:schemeClr val="bg1"/>
                </a:solidFill>
                <a:latin typeface="Arial Narrow" panose="020B0604020202020204" pitchFamily="34" charset="0"/>
                <a:cs typeface="Arial Narrow" panose="020B0604020202020204" pitchFamily="34" charset="0"/>
              </a:defRPr>
            </a:lvl2pPr>
            <a:lvl3pPr>
              <a:defRPr b="0" i="0">
                <a:solidFill>
                  <a:schemeClr val="bg1"/>
                </a:solidFill>
                <a:latin typeface="Arial Narrow" panose="020B0604020202020204" pitchFamily="34" charset="0"/>
                <a:cs typeface="Arial Narrow" panose="020B0604020202020204" pitchFamily="34" charset="0"/>
              </a:defRPr>
            </a:lvl3pPr>
            <a:lvl4pPr>
              <a:defRPr b="0" i="0">
                <a:solidFill>
                  <a:schemeClr val="bg1"/>
                </a:solidFill>
                <a:latin typeface="Arial Narrow" panose="020B0604020202020204" pitchFamily="34" charset="0"/>
                <a:cs typeface="Arial Narrow" panose="020B0604020202020204" pitchFamily="34" charset="0"/>
              </a:defRPr>
            </a:lvl4pPr>
            <a:lvl5pPr>
              <a:defRPr b="0" i="0">
                <a:solidFill>
                  <a:schemeClr val="bg1"/>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025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75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5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121431-FCE5-D74A-84F1-CA11831735DB}"/>
              </a:ext>
            </a:extLst>
          </p:cNvPr>
          <p:cNvSpPr/>
          <p:nvPr userDrawn="1"/>
        </p:nvSpPr>
        <p:spPr>
          <a:xfrm>
            <a:off x="0" y="0"/>
            <a:ext cx="12192000" cy="6858000"/>
          </a:xfrm>
          <a:prstGeom prst="rect">
            <a:avLst/>
          </a:prstGeom>
          <a:solidFill>
            <a:srgbClr val="6A00B6">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31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321" y="2336873"/>
            <a:ext cx="9613861" cy="35993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550981" y="5936187"/>
            <a:ext cx="2743200" cy="365125"/>
          </a:xfrm>
          <a:prstGeom prst="rect">
            <a:avLst/>
          </a:prstGeom>
        </p:spPr>
        <p:txBody>
          <a:bodyPr/>
          <a:lstStyle/>
          <a:p>
            <a:fld id="{12DE42F4-6EEF-4EF7-8ED4-2208F0F89A08}" type="datetimeFigureOut">
              <a:rPr lang="en-US" dirty="0"/>
              <a:t>5/14/2021</a:t>
            </a:fld>
            <a:endParaRPr lang="en-US" dirty="0"/>
          </a:p>
        </p:txBody>
      </p:sp>
      <p:sp>
        <p:nvSpPr>
          <p:cNvPr id="5" name="Footer Placeholder 4"/>
          <p:cNvSpPr>
            <a:spLocks noGrp="1"/>
          </p:cNvSpPr>
          <p:nvPr>
            <p:ph type="ftr" sz="quarter" idx="11"/>
          </p:nvPr>
        </p:nvSpPr>
        <p:spPr>
          <a:xfrm>
            <a:off x="680321" y="5936188"/>
            <a:ext cx="6870660" cy="365125"/>
          </a:xfrm>
          <a:prstGeom prst="rect">
            <a:avLst/>
          </a:prstGeom>
        </p:spPr>
        <p:txBody>
          <a:bodyPr/>
          <a:lstStyle/>
          <a:p>
            <a:endParaRPr lang="en-US" dirty="0"/>
          </a:p>
        </p:txBody>
      </p:sp>
      <p:sp>
        <p:nvSpPr>
          <p:cNvPr id="11" name="Rectangle 10">
            <a:extLst>
              <a:ext uri="{FF2B5EF4-FFF2-40B4-BE49-F238E27FC236}">
                <a16:creationId xmlns:a16="http://schemas.microsoft.com/office/drawing/2014/main" id="{BCBE060B-6AA5-BE45-97D2-F164D7D72E2A}"/>
              </a:ext>
            </a:extLst>
          </p:cNvPr>
          <p:cNvSpPr/>
          <p:nvPr userDrawn="1"/>
        </p:nvSpPr>
        <p:spPr bwMode="ltGray">
          <a:xfrm>
            <a:off x="-11575" y="237711"/>
            <a:ext cx="10437812" cy="1080939"/>
          </a:xfrm>
          <a:prstGeom prst="rect">
            <a:avLst/>
          </a:prstGeom>
          <a:solidFill>
            <a:srgbClr val="6A0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itle 1">
            <a:extLst>
              <a:ext uri="{FF2B5EF4-FFF2-40B4-BE49-F238E27FC236}">
                <a16:creationId xmlns:a16="http://schemas.microsoft.com/office/drawing/2014/main" id="{90ED234B-3509-004E-9FCC-0703AE45D15B}"/>
              </a:ext>
            </a:extLst>
          </p:cNvPr>
          <p:cNvSpPr>
            <a:spLocks noGrp="1"/>
          </p:cNvSpPr>
          <p:nvPr>
            <p:ph type="title"/>
          </p:nvPr>
        </p:nvSpPr>
        <p:spPr>
          <a:xfrm>
            <a:off x="400400" y="237712"/>
            <a:ext cx="9613861" cy="1080938"/>
          </a:xfrm>
          <a:prstGeom prst="rect">
            <a:avLst/>
          </a:prstGeom>
        </p:spPr>
        <p:txBody>
          <a:bodyPr>
            <a:normAutofit/>
          </a:bodyPr>
          <a:lstStyle>
            <a:lvl1pPr>
              <a:defRPr sz="4000" b="1" i="0">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49261283"/>
      </p:ext>
    </p:extLst>
  </p:cSld>
  <p:clrMapOvr>
    <a:masterClrMapping/>
  </p:clrMapOvr>
  <p:hf sldNum="0"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a:prstGeom prst="rect">
            <a:avLst/>
          </a:prstGeo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a:prstGeom prst="rect">
            <a:avLst/>
          </a:prstGeo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550981" y="5936187"/>
            <a:ext cx="2743200" cy="365125"/>
          </a:xfrm>
          <a:prstGeom prst="rect">
            <a:avLst/>
          </a:prstGeom>
        </p:spPr>
        <p:txBody>
          <a:bodyPr/>
          <a:lstStyle/>
          <a:p>
            <a:r>
              <a:rPr lang="en-US"/>
              <a:t>March 2017</a:t>
            </a:r>
          </a:p>
        </p:txBody>
      </p:sp>
      <p:sp>
        <p:nvSpPr>
          <p:cNvPr id="5" name="Footer Placeholder 4"/>
          <p:cNvSpPr>
            <a:spLocks noGrp="1"/>
          </p:cNvSpPr>
          <p:nvPr>
            <p:ph type="ftr" sz="quarter" idx="11"/>
          </p:nvPr>
        </p:nvSpPr>
        <p:spPr>
          <a:xfrm>
            <a:off x="680321" y="5936188"/>
            <a:ext cx="687066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729455" y="2869895"/>
            <a:ext cx="1154151" cy="1090789"/>
          </a:xfrm>
          <a:prstGeom prst="rect">
            <a:avLst/>
          </a:prstGeom>
        </p:spPr>
        <p:txBody>
          <a:bodyPr/>
          <a:lstStyle/>
          <a:p>
            <a:fld id="{351EE0F5-17A7-4CC2-A6E5-B5EA95E11CDF}" type="slidenum">
              <a:rPr lang="en-US" smtClean="0"/>
              <a:t>‹#›</a:t>
            </a:fld>
            <a:endParaRPr lang="en-US"/>
          </a:p>
        </p:txBody>
      </p:sp>
    </p:spTree>
    <p:extLst>
      <p:ext uri="{BB962C8B-B14F-4D97-AF65-F5344CB8AC3E}">
        <p14:creationId xmlns:p14="http://schemas.microsoft.com/office/powerpoint/2010/main" val="25689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633668"/>
      </p:ext>
    </p:extLst>
  </p:cSld>
  <p:clrMapOvr>
    <a:masterClrMapping/>
  </p:clrMapOvr>
  <p:hf sldNum="0"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8" name="Footer Placeholder 7"/>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738213"/>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E37EF5-0E3A-724D-A4E4-69E0517D6300}"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2231123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550981" y="5936187"/>
            <a:ext cx="2743200" cy="365125"/>
          </a:xfrm>
          <a:prstGeom prst="rect">
            <a:avLst/>
          </a:prstGeom>
        </p:spPr>
        <p:txBody>
          <a:bodyPr/>
          <a:lstStyle/>
          <a:p>
            <a:fld id="{CE99F462-093F-4566-844B-4C71F2739DA5}" type="datetimeFigureOut">
              <a:rPr lang="en-US" dirty="0"/>
              <a:t>5/14/2021</a:t>
            </a:fld>
            <a:endParaRPr lang="en-US" dirty="0"/>
          </a:p>
        </p:txBody>
      </p:sp>
      <p:sp>
        <p:nvSpPr>
          <p:cNvPr id="4" name="Footer Placeholder 3"/>
          <p:cNvSpPr>
            <a:spLocks noGrp="1"/>
          </p:cNvSpPr>
          <p:nvPr>
            <p:ph type="ftr" sz="quarter" idx="11"/>
          </p:nvPr>
        </p:nvSpPr>
        <p:spPr>
          <a:xfrm>
            <a:off x="680321" y="5936188"/>
            <a:ext cx="687066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t>‹#›</a:t>
            </a:fld>
            <a:endParaRPr lang="en-US"/>
          </a:p>
        </p:txBody>
      </p:sp>
    </p:spTree>
    <p:extLst>
      <p:ext uri="{BB962C8B-B14F-4D97-AF65-F5344CB8AC3E}">
        <p14:creationId xmlns:p14="http://schemas.microsoft.com/office/powerpoint/2010/main" val="366404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a:xfrm>
            <a:off x="7550981" y="5936187"/>
            <a:ext cx="2743200" cy="365125"/>
          </a:xfrm>
          <a:prstGeom prst="rect">
            <a:avLst/>
          </a:prstGeom>
        </p:spPr>
        <p:txBody>
          <a:bodyPr/>
          <a:lstStyle/>
          <a:p>
            <a:fld id="{3D24A7AC-904D-4781-85BA-7D10C17ED021}" type="datetimeFigureOut">
              <a:rPr lang="en-US" dirty="0"/>
              <a:t>5/14/2021</a:t>
            </a:fld>
            <a:endParaRPr lang="en-US" dirty="0"/>
          </a:p>
        </p:txBody>
      </p:sp>
      <p:sp>
        <p:nvSpPr>
          <p:cNvPr id="3" name="Footer Placeholder 2"/>
          <p:cNvSpPr>
            <a:spLocks noGrp="1"/>
          </p:cNvSpPr>
          <p:nvPr>
            <p:ph type="ftr" sz="quarter" idx="11"/>
          </p:nvPr>
        </p:nvSpPr>
        <p:spPr>
          <a:xfrm>
            <a:off x="680321" y="5936188"/>
            <a:ext cx="687066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729455" y="753227"/>
            <a:ext cx="1154151" cy="1090789"/>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8152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a:prstGeom prst="rect">
            <a:avLst/>
          </a:prstGeo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13618"/>
      </p:ext>
    </p:extLst>
  </p:cSld>
  <p:clrMapOvr>
    <a:masterClrMapping/>
  </p:clrMapOvr>
  <p:hf sldNum="0"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a:prstGeom prst="rect">
            <a:avLst/>
          </a:prstGeo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590831"/>
      </p:ext>
    </p:extLst>
  </p:cSld>
  <p:clrMapOvr>
    <a:masterClrMapping/>
  </p:clrMapOvr>
  <p:hf sldNum="0"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a:prstGeom prst="rect">
            <a:avLst/>
          </a:prstGeo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4711309"/>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011742"/>
      </p:ext>
    </p:extLst>
  </p:cSld>
  <p:clrMapOvr>
    <a:masterClrMapping/>
  </p:clrMapOvr>
  <p:hf sldNum="0"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a:prstGeom prst="rect">
            <a:avLst/>
          </a:prstGeo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4711615"/>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965913"/>
      </p:ext>
    </p:extLst>
  </p:cSld>
  <p:clrMapOvr>
    <a:masterClrMapping/>
  </p:clrMapOvr>
  <p:hf sldNum="0"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a:prstGeom prst="rect">
            <a:avLst/>
          </a:prstGeo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4709925"/>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251622937"/>
      </p:ext>
    </p:extLst>
  </p:cSld>
  <p:clrMapOvr>
    <a:masterClrMapping/>
  </p:clrMapOvr>
  <p:hf sldNum="0"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a:prstGeom prst="rect">
            <a:avLst/>
          </a:prstGeo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4709925"/>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878327"/>
      </p:ext>
    </p:extLst>
  </p:cSld>
  <p:clrMapOvr>
    <a:masterClrMapping/>
  </p:clrMapOvr>
  <p:hf sldNum="0"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4" name="Footer Placeholder 3"/>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65480"/>
      </p:ext>
    </p:extLst>
  </p:cSld>
  <p:clrMapOvr>
    <a:masterClrMapping/>
  </p:clrMapOvr>
  <p:hf sldNum="0"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4" name="Footer Placeholder 3"/>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086062"/>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E37EF5-0E3A-724D-A4E4-69E0517D6300}" type="datetimeFigureOut">
              <a:rPr lang="en-US" smtClean="0"/>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13838748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a:prstGeom prst="rect">
            <a:avLst/>
          </a:prstGeo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0321" y="2336873"/>
            <a:ext cx="9613861" cy="359931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5" name="Footer Placeholder 4"/>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080917"/>
      </p:ext>
    </p:extLst>
  </p:cSld>
  <p:clrMapOvr>
    <a:masterClrMapping/>
  </p:clrMapOvr>
  <p:hf sldNum="0"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a:prstGeom prst="rect">
            <a:avLst/>
          </a:prstGeom>
        </p:spPr>
        <p:txBody>
          <a:bodyPr/>
          <a:lstStyle/>
          <a:p>
            <a:r>
              <a:rPr lang="en-US">
                <a:solidFill>
                  <a:prstClr val="black">
                    <a:tint val="75000"/>
                  </a:prstClr>
                </a:solidFill>
              </a:rPr>
              <a:t>March 2017</a:t>
            </a:r>
          </a:p>
        </p:txBody>
      </p:sp>
      <p:sp>
        <p:nvSpPr>
          <p:cNvPr id="5" name="Footer Placeholder 4"/>
          <p:cNvSpPr>
            <a:spLocks noGrp="1"/>
          </p:cNvSpPr>
          <p:nvPr>
            <p:ph type="ftr" sz="quarter" idx="11"/>
          </p:nvPr>
        </p:nvSpPr>
        <p:spPr>
          <a:xfrm>
            <a:off x="680321" y="5936188"/>
            <a:ext cx="6126805"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097550" y="5398633"/>
            <a:ext cx="1154151" cy="1090789"/>
          </a:xfrm>
          <a:prstGeom prst="rect">
            <a:avLst/>
          </a:prstGeom>
        </p:spPr>
        <p:txBody>
          <a:bodyPr anchor="t"/>
          <a:lstStyle>
            <a:lvl1pPr algn="ctr">
              <a:defRPr/>
            </a:lvl1p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612947"/>
      </p:ext>
    </p:extLst>
  </p:cSld>
  <p:clrMapOvr>
    <a:masterClrMapping/>
  </p:clrMapOvr>
  <p:hf sldNum="0"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50981" y="5936187"/>
            <a:ext cx="2743200" cy="365125"/>
          </a:xfrm>
          <a:prstGeom prst="rect">
            <a:avLst/>
          </a:prstGeom>
        </p:spPr>
        <p:txBody>
          <a:bodyPr/>
          <a:lstStyle/>
          <a:p>
            <a:fld id="{72AE14BD-EACE-440E-8087-FBB80EBC88C7}" type="datetimeFigureOut">
              <a:rPr lang="en-US" smtClean="0"/>
              <a:t>5/14/2021</a:t>
            </a:fld>
            <a:endParaRPr lang="en-US"/>
          </a:p>
        </p:txBody>
      </p:sp>
      <p:sp>
        <p:nvSpPr>
          <p:cNvPr id="5" name="Footer Placeholder 4"/>
          <p:cNvSpPr>
            <a:spLocks noGrp="1"/>
          </p:cNvSpPr>
          <p:nvPr>
            <p:ph type="ftr" sz="quarter" idx="11"/>
          </p:nvPr>
        </p:nvSpPr>
        <p:spPr>
          <a:xfrm>
            <a:off x="680321" y="5936188"/>
            <a:ext cx="687066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729455" y="753227"/>
            <a:ext cx="1154151" cy="1090789"/>
          </a:xfrm>
          <a:prstGeom prst="rect">
            <a:avLst/>
          </a:prstGeom>
        </p:spPr>
        <p:txBody>
          <a:bodyPr/>
          <a:lstStyle/>
          <a:p>
            <a:fld id="{670D98CA-6C70-4C24-B56F-B321B9BD91A8}" type="slidenum">
              <a:rPr lang="en-US" smtClean="0"/>
              <a:t>‹#›</a:t>
            </a:fld>
            <a:endParaRPr lang="en-US"/>
          </a:p>
        </p:txBody>
      </p:sp>
    </p:spTree>
    <p:extLst>
      <p:ext uri="{BB962C8B-B14F-4D97-AF65-F5344CB8AC3E}">
        <p14:creationId xmlns:p14="http://schemas.microsoft.com/office/powerpoint/2010/main" val="1612816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pt-BR"/>
              <a:t>Clique para editar o título Mestre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9D034930-EFC2-462B-8556-7155F9F0F090}" type="datetimeFigureOut">
              <a:rPr lang="pt-BR" smtClean="0"/>
              <a:t>14/05/2021</a:t>
            </a:fld>
            <a:endParaRPr lang="pt-BR"/>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pt-BR"/>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AAD3DC56-03D0-4807-A379-BE76C7E6B6AD}" type="slidenum">
              <a:rPr lang="pt-BR" smtClean="0"/>
              <a:t>‹#›</a:t>
            </a:fld>
            <a:endParaRPr lang="pt-BR"/>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725827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9D034930-EFC2-462B-8556-7155F9F0F090}" type="datetimeFigureOut">
              <a:rPr lang="pt-BR" smtClean="0"/>
              <a:t>14/05/2021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3975959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pt-BR"/>
              <a:t>Clique para editar o título Mestre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9D034930-EFC2-462B-8556-7155F9F0F090}" type="datetimeFigureOut">
              <a:rPr lang="pt-BR" smtClean="0"/>
              <a:t>14/05/2021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1421257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pt-BR"/>
              <a:t>Clique para editar o título Mestre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9D034930-EFC2-462B-8556-7155F9F0F090}" type="datetimeFigureOut">
              <a:rPr lang="pt-BR" smtClean="0"/>
              <a:t>14/05/2021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5997343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Content Placeholder 3"/>
          <p:cNvSpPr>
            <a:spLocks noGrp="1"/>
          </p:cNvSpPr>
          <p:nvPr>
            <p:ph sz="quarter" idx="13"/>
          </p:nvPr>
        </p:nvSpPr>
        <p:spPr>
          <a:xfrm>
            <a:off x="685802" y="2861733"/>
            <a:ext cx="5088712" cy="2512852"/>
          </a:xfrm>
        </p:spPr>
        <p:txBody>
          <a:bodyPr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3" name="Content Placeholder 5"/>
          <p:cNvSpPr>
            <a:spLocks noGrp="1"/>
          </p:cNvSpPr>
          <p:nvPr>
            <p:ph sz="quarter" idx="14"/>
          </p:nvPr>
        </p:nvSpPr>
        <p:spPr>
          <a:xfrm>
            <a:off x="5993969" y="2861733"/>
            <a:ext cx="5088713" cy="2512852"/>
          </a:xfrm>
        </p:spPr>
        <p:txBody>
          <a:bodyPr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9D034930-EFC2-462B-8556-7155F9F0F090}" type="datetimeFigureOut">
              <a:rPr lang="pt-BR" smtClean="0"/>
              <a:t>14/05/2021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39010051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9D034930-EFC2-462B-8556-7155F9F0F090}" type="datetimeFigureOut">
              <a:rPr lang="pt-BR" smtClean="0"/>
              <a:t>14/05/2021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19650326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34930-EFC2-462B-8556-7155F9F0F090}" type="datetimeFigureOut">
              <a:rPr lang="pt-BR" smtClean="0"/>
              <a:t>14/05/2021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126251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E37EF5-0E3A-724D-A4E4-69E0517D6300}" type="datetimeFigureOut">
              <a:rPr lang="en-US" smtClean="0"/>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37453907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pt-BR"/>
              <a:t>Clique para editar o título Mestre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9D034930-EFC2-462B-8556-7155F9F0F090}" type="datetimeFigureOut">
              <a:rPr lang="pt-BR" smtClean="0"/>
              <a:t>14/05/2021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2718288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9D034930-EFC2-462B-8556-7155F9F0F090}" type="datetimeFigureOut">
              <a:rPr lang="pt-BR" smtClean="0"/>
              <a:t>14/05/2021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23136012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9D034930-EFC2-462B-8556-7155F9F0F090}" type="datetimeFigureOut">
              <a:rPr lang="pt-BR" smtClean="0"/>
              <a:t>14/05/2021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11887137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pt-BR"/>
              <a:t>Clique para editar o título Mestre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9D034930-EFC2-462B-8556-7155F9F0F090}" type="datetimeFigureOut">
              <a:rPr lang="pt-BR" smtClean="0"/>
              <a:t>14/05/2021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2355303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pt-BR"/>
              <a:t>Clique para editar o título Mestre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9D034930-EFC2-462B-8556-7155F9F0F090}" type="datetimeFigureOut">
              <a:rPr lang="pt-BR" smtClean="0"/>
              <a:t>14/05/2021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AD3DC56-03D0-4807-A379-BE76C7E6B6AD}" type="slidenum">
              <a:rPr lang="pt-BR" smtClean="0"/>
              <a:t>‹#›</a:t>
            </a:fld>
            <a:endParaRPr lang="pt-B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22185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pt-BR"/>
              <a:t>Clique para editar o título Mestre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9D034930-EFC2-462B-8556-7155F9F0F090}" type="datetimeFigureOut">
              <a:rPr lang="pt-BR" smtClean="0"/>
              <a:t>14/05/2021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29183440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pt-BR"/>
              <a:t>Clique para editar o título Mestre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9D034930-EFC2-462B-8556-7155F9F0F090}" type="datetimeFigureOut">
              <a:rPr lang="pt-BR" smtClean="0"/>
              <a:t>14/05/2021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33588881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pt-BR"/>
              <a:t>Clique para editar o título Mestre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9D034930-EFC2-462B-8556-7155F9F0F090}" type="datetimeFigureOut">
              <a:rPr lang="pt-BR" smtClean="0"/>
              <a:t>14/05/2021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19841499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pt-BR"/>
              <a:t>Clique para editar o título Mestre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9D034930-EFC2-462B-8556-7155F9F0F090}" type="datetimeFigureOut">
              <a:rPr lang="pt-BR" smtClean="0"/>
              <a:t>14/05/2021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5149849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pt-BR"/>
              <a:t>Clique para editar o título Mestre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9D034930-EFC2-462B-8556-7155F9F0F090}" type="datetimeFigureOut">
              <a:rPr lang="pt-BR" smtClean="0"/>
              <a:t>14/05/2021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3577755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37EF5-0E3A-724D-A4E4-69E0517D6300}" type="datetimeFigureOut">
              <a:rPr lang="en-US" smtClean="0"/>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3509505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9D034930-EFC2-462B-8556-7155F9F0F090}" type="datetimeFigureOut">
              <a:rPr lang="pt-BR" smtClean="0"/>
              <a:t>14/05/2021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AD3DC56-03D0-4807-A379-BE76C7E6B6AD}" type="slidenum">
              <a:rPr lang="pt-BR" smtClean="0"/>
              <a:t>‹#›</a:t>
            </a:fld>
            <a:endParaRPr lang="pt-BR"/>
          </a:p>
        </p:txBody>
      </p:sp>
    </p:spTree>
    <p:extLst>
      <p:ext uri="{BB962C8B-B14F-4D97-AF65-F5344CB8AC3E}">
        <p14:creationId xmlns:p14="http://schemas.microsoft.com/office/powerpoint/2010/main" val="8003116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89AF31C-6D63-451B-BE35-F1CE5A8D371B}"/>
              </a:ext>
            </a:extLst>
          </p:cNvPr>
          <p:cNvSpPr>
            <a:spLocks noGrp="1"/>
          </p:cNvSpPr>
          <p:nvPr>
            <p:ph type="ctrTitle" hasCustomPrompt="1"/>
          </p:nvPr>
        </p:nvSpPr>
        <p:spPr>
          <a:xfrm>
            <a:off x="735702" y="503497"/>
            <a:ext cx="4223000" cy="3845891"/>
          </a:xfrm>
        </p:spPr>
        <p:txBody>
          <a:bodyPr/>
          <a:lstStyle>
            <a:lvl1pPr>
              <a:defRPr sz="6000" b="1" spc="1500" baseline="0"/>
            </a:lvl1pPr>
          </a:lstStyle>
          <a:p>
            <a:pPr algn="l"/>
            <a:r>
              <a:rPr lang="en-US" dirty="0"/>
              <a:t>CLICK TO ADD TITLE</a:t>
            </a:r>
          </a:p>
        </p:txBody>
      </p:sp>
      <p:sp>
        <p:nvSpPr>
          <p:cNvPr id="17" name="Subtitle 2">
            <a:extLst>
              <a:ext uri="{FF2B5EF4-FFF2-40B4-BE49-F238E27FC236}">
                <a16:creationId xmlns:a16="http://schemas.microsoft.com/office/drawing/2014/main" id="{7D4FF1DD-E23B-4744-B517-0FC5587EC805}"/>
              </a:ext>
            </a:extLst>
          </p:cNvPr>
          <p:cNvSpPr>
            <a:spLocks noGrp="1"/>
          </p:cNvSpPr>
          <p:nvPr>
            <p:ph type="subTitle" idx="1" hasCustomPrompt="1"/>
          </p:nvPr>
        </p:nvSpPr>
        <p:spPr>
          <a:xfrm>
            <a:off x="735702" y="4441463"/>
            <a:ext cx="4223000" cy="1781123"/>
          </a:xfrm>
        </p:spPr>
        <p:txBody>
          <a:bodyPr/>
          <a:lstStyle>
            <a:lvl1pPr marL="0">
              <a:buNone/>
              <a:defRPr sz="2400" spc="400" baseline="0"/>
            </a:lvl1pPr>
          </a:lstStyle>
          <a:p>
            <a:pPr algn="l"/>
            <a:r>
              <a:rPr lang="en-US" dirty="0"/>
              <a:t>CLICK TO ADD SUBTITLE</a:t>
            </a:r>
          </a:p>
        </p:txBody>
      </p:sp>
      <p:sp>
        <p:nvSpPr>
          <p:cNvPr id="19" name="Graphic 212">
            <a:extLst>
              <a:ext uri="{FF2B5EF4-FFF2-40B4-BE49-F238E27FC236}">
                <a16:creationId xmlns:a16="http://schemas.microsoft.com/office/drawing/2014/main" id="{0E905E14-E19A-49A4-95B0-A4334F09DD52}"/>
              </a:ext>
              <a:ext uri="{C183D7F6-B498-43B3-948B-1728B52AA6E4}">
                <adec:decorative xmlns:adec="http://schemas.microsoft.com/office/drawing/2017/decorative" xmlns="" val="1"/>
              </a:ext>
            </a:extLst>
          </p:cNvPr>
          <p:cNvSpPr/>
          <p:nvPr userDrawn="1"/>
        </p:nvSpPr>
        <p:spPr>
          <a:xfrm>
            <a:off x="10458925" y="819560"/>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0" name="Graphic 212">
            <a:extLst>
              <a:ext uri="{FF2B5EF4-FFF2-40B4-BE49-F238E27FC236}">
                <a16:creationId xmlns:a16="http://schemas.microsoft.com/office/drawing/2014/main" id="{F99F5C16-D21E-4159-9011-D83D6294542A}"/>
              </a:ext>
              <a:ext uri="{C183D7F6-B498-43B3-948B-1728B52AA6E4}">
                <adec:decorative xmlns:adec="http://schemas.microsoft.com/office/drawing/2017/decorative" xmlns="" val="1"/>
              </a:ext>
            </a:extLst>
          </p:cNvPr>
          <p:cNvSpPr/>
          <p:nvPr userDrawn="1"/>
        </p:nvSpPr>
        <p:spPr>
          <a:xfrm>
            <a:off x="10458925" y="819560"/>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98" name="Picture Placeholder 197">
            <a:extLst>
              <a:ext uri="{FF2B5EF4-FFF2-40B4-BE49-F238E27FC236}">
                <a16:creationId xmlns:a16="http://schemas.microsoft.com/office/drawing/2014/main" id="{F9D3FB22-FF74-4855-A816-8D13507F1A88}"/>
              </a:ext>
            </a:extLst>
          </p:cNvPr>
          <p:cNvSpPr>
            <a:spLocks noGrp="1"/>
          </p:cNvSpPr>
          <p:nvPr>
            <p:ph type="pic" sz="quarter" idx="13" hasCustomPrompt="1"/>
          </p:nvPr>
        </p:nvSpPr>
        <p:spPr>
          <a:xfrm>
            <a:off x="5467894" y="587120"/>
            <a:ext cx="5290998" cy="5290998"/>
          </a:xfrm>
          <a:custGeom>
            <a:avLst/>
            <a:gdLst>
              <a:gd name="connsiteX0" fmla="*/ 2645499 w 5290998"/>
              <a:gd name="connsiteY0" fmla="*/ 0 h 5290998"/>
              <a:gd name="connsiteX1" fmla="*/ 5290998 w 5290998"/>
              <a:gd name="connsiteY1" fmla="*/ 2645499 h 5290998"/>
              <a:gd name="connsiteX2" fmla="*/ 2645499 w 5290998"/>
              <a:gd name="connsiteY2" fmla="*/ 5290998 h 5290998"/>
              <a:gd name="connsiteX3" fmla="*/ 0 w 5290998"/>
              <a:gd name="connsiteY3" fmla="*/ 2645499 h 5290998"/>
              <a:gd name="connsiteX4" fmla="*/ 2645499 w 5290998"/>
              <a:gd name="connsiteY4" fmla="*/ 0 h 5290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p:spPr>
        <p:txBody>
          <a:bodyPr wrap="square">
            <a:noAutofit/>
          </a:bodyPr>
          <a:lstStyle>
            <a:lvl1pPr algn="ctr">
              <a:buNone/>
              <a:defRPr/>
            </a:lvl1pPr>
          </a:lstStyle>
          <a:p>
            <a:r>
              <a:rPr lang="en-US" dirty="0"/>
              <a:t>Click to add photo</a:t>
            </a:r>
          </a:p>
        </p:txBody>
      </p:sp>
      <p:grpSp>
        <p:nvGrpSpPr>
          <p:cNvPr id="7" name="Graphic 190">
            <a:extLst>
              <a:ext uri="{FF2B5EF4-FFF2-40B4-BE49-F238E27FC236}">
                <a16:creationId xmlns:a16="http://schemas.microsoft.com/office/drawing/2014/main" id="{17EAC1B1-556C-4228-8079-3D901DC59A88}"/>
              </a:ext>
              <a:ext uri="{C183D7F6-B498-43B3-948B-1728B52AA6E4}">
                <adec:decorative xmlns:adec="http://schemas.microsoft.com/office/drawing/2017/decorative" xmlns="" val="1"/>
              </a:ext>
            </a:extLst>
          </p:cNvPr>
          <p:cNvGrpSpPr/>
          <p:nvPr userDrawn="1"/>
        </p:nvGrpSpPr>
        <p:grpSpPr>
          <a:xfrm>
            <a:off x="4958702" y="964250"/>
            <a:ext cx="1591731" cy="537747"/>
            <a:chOff x="2504802" y="1755501"/>
            <a:chExt cx="1591731" cy="537747"/>
          </a:xfrm>
          <a:solidFill>
            <a:schemeClr val="tx1"/>
          </a:solidFill>
        </p:grpSpPr>
        <p:sp>
          <p:nvSpPr>
            <p:cNvPr id="8" name="Freeform: Shape 7">
              <a:extLst>
                <a:ext uri="{FF2B5EF4-FFF2-40B4-BE49-F238E27FC236}">
                  <a16:creationId xmlns:a16="http://schemas.microsoft.com/office/drawing/2014/main" id="{00A0FE21-F756-4726-9EC7-46DFECEEA9C4}"/>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B058B96D-C47B-4B24-BDCB-76960C6093C2}"/>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0" name="Graphic 4">
            <a:extLst>
              <a:ext uri="{FF2B5EF4-FFF2-40B4-BE49-F238E27FC236}">
                <a16:creationId xmlns:a16="http://schemas.microsoft.com/office/drawing/2014/main" id="{7058F75D-7E47-484C-A8EE-2222806808AB}"/>
              </a:ext>
              <a:ext uri="{C183D7F6-B498-43B3-948B-1728B52AA6E4}">
                <adec:decorative xmlns:adec="http://schemas.microsoft.com/office/drawing/2017/decorative" xmlns="" val="1"/>
              </a:ext>
            </a:extLst>
          </p:cNvPr>
          <p:cNvGrpSpPr/>
          <p:nvPr userDrawn="1"/>
        </p:nvGrpSpPr>
        <p:grpSpPr>
          <a:xfrm>
            <a:off x="9594816" y="4332008"/>
            <a:ext cx="1861481" cy="1861499"/>
            <a:chOff x="5734037" y="3067039"/>
            <a:chExt cx="724483" cy="724489"/>
          </a:xfrm>
          <a:solidFill>
            <a:schemeClr val="tx1"/>
          </a:solidFill>
        </p:grpSpPr>
        <p:sp>
          <p:nvSpPr>
            <p:cNvPr id="11" name="Freeform: Shape 10">
              <a:extLst>
                <a:ext uri="{FF2B5EF4-FFF2-40B4-BE49-F238E27FC236}">
                  <a16:creationId xmlns:a16="http://schemas.microsoft.com/office/drawing/2014/main" id="{F1AC0594-B604-4B5F-8735-5032813BC0BE}"/>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CC76D1BD-7300-4354-BCA3-07E1D3ED20C7}"/>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DD9F6A88-7F99-4DBB-95B6-90D13BF6D6DA}"/>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E50E3B4-971A-4855-9C0F-87C90BD703A8}"/>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ADF73B02-8ED1-493F-BD6A-3884CA50ED5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2C8712CC-BAA8-4123-A8AB-B659FFA7B464}"/>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2DF71CDC-593D-45ED-A324-B6288F88EFCD}"/>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CCA641C0-F983-4E9C-89A5-4E177BC394FB}"/>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6770500E-AF98-4D78-A6FE-9B24BFC8BCC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2C4091D-60DA-42BB-989C-B9ADE5525C55}"/>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168590E5-C6C5-44A5-9C28-E0516B919B26}"/>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D7AA5261-59D2-4ED0-A2DA-395652A5C70D}"/>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AD9FFE92-A04B-4BE2-A938-B2675AE1E4A9}"/>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9A2D6B82-69E6-428B-BF32-6ABF1DCBF39E}"/>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E2391CDF-0046-492E-9224-705121E92BA6}"/>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4661FF79-5959-476B-8D56-5137DD91153A}"/>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5DD68B4F-AD2D-48FC-A01D-0589F0B15BC9}"/>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0CE2168C-1A33-414B-B7F0-9188533278AD}"/>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20A0A7DC-BC4D-4658-905C-14DBA34206DD}"/>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D9A197B0-B38E-4006-AE4C-5E1AFEE64B64}"/>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911798F5-39E5-4F5D-A832-451D9B45AA39}"/>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D9E60DA4-B7B2-4142-8B10-8414CFC3E4E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ED4CCCD2-6559-45FB-B74C-7DD51F558905}"/>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5DDC2BEF-F322-4173-A403-106EED2F9773}"/>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6611933B-49E7-46D2-88DB-CC46B84EA0BB}"/>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D26A659F-FEA4-4E9C-B74E-996BEF9BAF23}"/>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3B7E01FF-EBD3-4B8F-9D28-2BEF788A1ECA}"/>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FCADC36-D67A-4261-A9F3-C82E3F961AB5}"/>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DBDB8408-0CFF-4820-9C69-EB049E017A8E}"/>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180B22E1-999D-4EAE-8A3A-FB51E4D601FF}"/>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C472FB3F-9113-40FB-B184-A41C3CDC8FAD}"/>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92A10ABE-BF04-45F7-8D84-7BBE9A34DC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4B6CE03A-283C-4DDA-A450-BFD1FD41963B}"/>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C8E8007A-8733-4C6C-B1FD-8DF1A6C1AF23}"/>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BC57FD03-B434-4A33-AE85-95F31E63AE5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E121A789-B48C-49DD-98FB-879911D2BA08}"/>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3073C7CF-979E-4BEC-983D-3D8BBB37DF19}"/>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7AD34EE0-D604-4366-86AC-0A827066E845}"/>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85F29D7-9277-414F-9BAD-29BFF7336A51}"/>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9A64418C-82A1-496D-B6FE-52CD0CD6CF1F}"/>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4D8AB15-4DC2-4740-946A-935B5528A6AA}"/>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BF000FEC-BF88-43AA-991B-6D41B9D0AC97}"/>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330ACECF-61D6-4C22-AA82-C2BDD14F748B}"/>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81713DD5-B976-4481-AFB1-4DF6E405F2F4}"/>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BDED42A2-3A8B-4917-AA5F-4701CF55B06C}"/>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41FA0359-2B30-4C28-B9E3-7B860F27F7AF}"/>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08DB39A9-E0D4-4062-B61D-8F0291F9E262}"/>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7DC486B3-544A-47B1-B863-6850F1E6CC2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BBD7A989-1CD0-4707-94A2-D0DE6ABB4501}"/>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4854C381-9625-44C6-B8C4-7A6E633427ED}"/>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A87D99B0-2F49-44C3-80EA-BE31161CBD8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A20E3370-A797-44AB-8EEB-028D67C302D5}"/>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2EEE4C8D-07ED-400A-A39C-9972431904D7}"/>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FB4C9CE-63F9-4607-A87D-FCC81E6C0440}"/>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2BBCEC67-B22C-432E-88CC-32FBBE738F5C}"/>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981E4161-0852-4BB4-937E-CF542BE145F4}"/>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C3F4CDB4-B460-436F-8935-7256EC8D8277}"/>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3287381-4AC6-40FE-8B73-E5343B936CF6}"/>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870CEB87-64E7-497A-9004-674EF56DB66B}"/>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AA83EE66-3B0A-40AA-B447-948D3629948E}"/>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73CE790E-1EBD-4FF2-ABA5-E9F9909B3C12}"/>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779390BB-7393-4A0C-A3C3-2F87CA36E507}"/>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51607083-A696-47D0-A23B-38DE4AFF7AC1}"/>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F4E8C456-7AE6-48DB-AB2B-2F5699DAE2B0}"/>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5C66ABC1-18DB-4060-BE7C-ABA9F5341702}"/>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F602375B-D728-43C4-B0BB-6DC1BD80E85E}"/>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03F9707C-4543-44EB-BD69-F109896D901B}"/>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662906B9-FB8C-4EB7-8A48-74429E0C9A41}"/>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1CFD115B-47BE-4B12-B634-5D02E38AB3EA}"/>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2E8D9F34-CDC5-4CBE-A13C-6A3756E5196A}"/>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F85CC0FE-CB51-488B-BE41-682BC3109E28}"/>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3169F838-03DE-4318-B3DA-EAD60079D3B0}"/>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A3409050-4729-4D3D-A5F1-2B9EE1DA1A0D}"/>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235D7858-91A3-4A37-8A44-2745C5CF51A9}"/>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ACE45589-6512-4E12-8AF2-58097C53410B}"/>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7378472F-639B-4781-9C3D-9971CBE63381}"/>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203117FB-3A1E-45EA-9FD9-C55376718100}"/>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88FD6B76-8922-4326-B4EF-224D0F84C1F3}"/>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20BD5AB4-F53C-41C7-A994-8C27AAC465C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5BF0B5EF-5225-434F-B111-6D27F4DEA52C}"/>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075C9704-75F3-4462-9D0A-71AA900E5BA2}"/>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C95DF39F-F152-472F-8300-23665D5ECF8C}"/>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B230A2E4-CF3A-40B0-82D3-071FBBB4DC87}"/>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14F4EFE1-9FAE-4B22-826B-08FBDCE9CC4B}"/>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CDD6C517-57BE-46B7-8E72-C8C864024886}"/>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A3EB106C-FE6E-47B3-9C32-045FD059A5C7}"/>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CB4E8BF7-B94B-47BD-A9B5-AFF3570C76E0}"/>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5A3A49C6-8C8C-42A9-AEAD-FE76067F839A}"/>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18892BBF-F46F-4DEA-8D34-3C538865B994}"/>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42DBE679-46C1-4D6B-9190-B66FF7563ABF}"/>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6D80698F-E689-4561-9B1A-1B8D313AEF01}"/>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BED22A39-2211-4EAE-80B5-2A0800B3FBE7}"/>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D52B1A57-3DF6-4349-8A94-F1CA8F79E912}"/>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A3DDACCC-9A89-4A3E-8B8B-D3C062EA0A8C}"/>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DCFB23EC-77E1-454E-89A8-A9505579EA61}"/>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D311997D-5BCF-4D6F-9DA6-0A785957477B}"/>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07840B74-C9E0-4A04-96FF-AA02BCFDB0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87D3E292-5664-4793-BA90-21852910B63B}"/>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8C9E486E-3CA3-415B-8234-7C6636CD49C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C4A1881C-F2E0-4A98-9531-830ED84695B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9617FDA1-12E1-49C5-98B3-CF0EC51D3E8C}"/>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CE736797-BBA8-488E-9B8E-96141B31F87E}"/>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C73D3F27-0A3D-4BF0-A29C-838DEB935C45}"/>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AA1FF25D-1187-4216-AD04-F69565C8BCC7}"/>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D3F96302-FE92-4A2E-9414-DC957DF770C9}"/>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346FC647-7685-4E4E-9B52-786EA9A156F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1BF63F78-A1EF-4B61-A6AA-C0362F554376}"/>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CED61726-4F2E-450C-AEE9-72871D6855C6}"/>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57E8AD24-B31D-454E-B2C8-33B7FAAB9F61}"/>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AA46020A-35C3-4894-A14C-D58A6DDFF9BE}"/>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8E785BAB-0F71-4BAB-8D7C-4C2BF12728C4}"/>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D1753E06-E6F0-4D65-BC47-0E47F399F448}"/>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E77E25CE-9710-4B73-AD5E-49A4DA075D23}"/>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4281B070-7790-498A-BE64-AD6A8EED8C0C}"/>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BDEA3D1C-E147-472E-85DA-E8AEB7644764}"/>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08B4F711-6F99-4E44-88A4-8345F466B2B3}"/>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0401F175-D0DF-4BCA-9BE2-B992286B1593}"/>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72BED0ED-50C5-4726-B1B3-F7B58DD4C25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8D624348-F503-4817-9CA8-09F43150C5B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E05DE4EB-7FC0-45E8-A5A4-FE0C12A4D23C}"/>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380D6E47-DFA0-49F8-B8AC-45BECE747D45}"/>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B0355008-C2C8-4091-A461-DEDD212620A4}"/>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3A070C1D-423C-45EC-BABD-2AB764379E9B}"/>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ED6D6F88-6E0D-43A8-A572-C2A45D7E6D7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C7435BDD-8A00-43E8-B980-6745E1F84244}"/>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6B652F89-76D1-41E7-92CB-9A456A09BDA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105F5D2E-BDFE-4F13-82B3-12B50A630D0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3A273CB3-FB72-46BE-AD13-7FA701AEE95A}"/>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89CE35BE-CE0C-4893-B2C6-50678CC06FB2}"/>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48971D8C-C4B7-44D5-9AB4-858D5301EC31}"/>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5ACEE734-6DD7-46E2-A1A9-CEE34EDE6647}"/>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0740BF61-C964-49F9-AA06-1BAA78F8A1F2}"/>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17A8C672-80A0-4CB1-9A69-285E6E2B8354}"/>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8ED5360A-4B30-4716-A288-DC492291B700}"/>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64D4DB77-3361-44E4-85D9-73E2952D1A1C}"/>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B87FFE29-EEE8-410A-B16D-A39D63B65DBD}"/>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7FFB4B78-2AC0-4AF4-8508-25122AC6DC06}"/>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4BDB7689-92D1-48E9-8290-59C80C654419}"/>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3A45B0ED-6D49-4BC2-A8C6-DCB8C47309D6}"/>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4F2277B0-CA2C-4C4D-886E-A8BB5C3A6F52}"/>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58D4EC10-F99B-4BE4-89B6-834B1616867C}"/>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4D9035AB-20FC-4026-8475-CA8ECF6778B3}"/>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9020D706-6962-405A-8331-D597DC0D1A11}"/>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DF578D57-B7A5-4238-A263-2E65D253F46D}"/>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4FE956D7-DBF3-4CA6-88C5-20C156EF5F9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19632A64-B98F-4324-A376-137F2FBA92D4}"/>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141AA47A-2218-41A9-8E27-AF0652183A5F}"/>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475085E3-7E18-429A-82F9-A4DF606F56BD}"/>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A5E41EA3-AAF0-46A3-920B-9DBD36AE2E8D}"/>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683D64B3-0315-4624-8675-5B768069C714}"/>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52AB4059-8E15-4439-8B16-54ADF3358C4C}"/>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12184488-1E03-46C9-91F7-55AABB8D478A}"/>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A389773B-102C-4C8B-9C32-610AEEE77366}"/>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166BF649-A9F2-4B11-80D0-32DF3F5A3230}"/>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61EB4D7B-F497-4FBF-8130-E4ECF28F8BA5}"/>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D883741A-5097-469D-A7A9-C743F80ECBD5}"/>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FC3A26E3-D2A0-40FC-9A92-B6238BB11570}"/>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2087A775-76DD-4F9C-B8E5-86EB3BF366DD}"/>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6D846DE1-54E3-4C00-B45A-553B7F3FD30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ABBF9824-3B15-4F04-8C4E-09B799538C44}"/>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01B5C75E-CCEF-4EEA-859D-4C251F3AE97C}"/>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A254139D-5D72-478D-89BE-DBC64CD27C88}"/>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71EFFC33-CB59-469A-AE58-5CA89469EE80}"/>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C0D017A2-9FAB-4DFD-9624-E10B7C0C1673}"/>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DADC6512-13AB-4407-937C-A389D565FCD9}"/>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1CEFC24B-FFC2-47B3-BD7A-7CABF1AE4D9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F0C49246-6A98-4333-949E-46BDAD9321B7}"/>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F707CE6A-7685-4D70-813E-6D2B46FBB41B}"/>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9110FD0D-D3A6-4760-8827-B70ADFC98296}"/>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1338112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2FFD95FE-CF54-4D0D-B9CE-45AA55C01C56}"/>
              </a:ext>
            </a:extLst>
          </p:cNvPr>
          <p:cNvSpPr>
            <a:spLocks noGrp="1"/>
          </p:cNvSpPr>
          <p:nvPr>
            <p:ph type="title"/>
          </p:nvPr>
        </p:nvSpPr>
        <p:spPr>
          <a:xfrm>
            <a:off x="946521" y="396117"/>
            <a:ext cx="5217172" cy="1158857"/>
          </a:xfrm>
        </p:spPr>
        <p:txBody>
          <a:bodyPr anchor="b">
            <a:normAutofit/>
          </a:bodyPr>
          <a:lstStyle/>
          <a:p>
            <a:r>
              <a:rPr lang="en-US"/>
              <a:t>Click to edit Master title style</a:t>
            </a:r>
            <a:endParaRPr lang="en-US" dirty="0"/>
          </a:p>
        </p:txBody>
      </p:sp>
      <p:sp>
        <p:nvSpPr>
          <p:cNvPr id="67" name="Content Placeholder 2">
            <a:extLst>
              <a:ext uri="{FF2B5EF4-FFF2-40B4-BE49-F238E27FC236}">
                <a16:creationId xmlns:a16="http://schemas.microsoft.com/office/drawing/2014/main" id="{A48A24A0-F838-4EF0-9789-84A25CDA371F}"/>
              </a:ext>
            </a:extLst>
          </p:cNvPr>
          <p:cNvSpPr>
            <a:spLocks noGrp="1"/>
          </p:cNvSpPr>
          <p:nvPr>
            <p:ph idx="1" hasCustomPrompt="1"/>
          </p:nvPr>
        </p:nvSpPr>
        <p:spPr>
          <a:xfrm>
            <a:off x="946520" y="1747592"/>
            <a:ext cx="5217173" cy="4351338"/>
          </a:xfrm>
        </p:spPr>
        <p:txBody>
          <a:bodyPr>
            <a:normAutofit/>
          </a:bodyPr>
          <a:lstStyle>
            <a:lvl1pPr>
              <a:buNone/>
              <a:defRPr sz="2400"/>
            </a:lvl1pPr>
          </a:lstStyle>
          <a:p>
            <a:pPr>
              <a:lnSpc>
                <a:spcPct val="130000"/>
              </a:lnSpc>
            </a:pPr>
            <a:r>
              <a:rPr lang="en-US" dirty="0"/>
              <a:t>Click to add text</a:t>
            </a:r>
          </a:p>
        </p:txBody>
      </p:sp>
      <p:grpSp>
        <p:nvGrpSpPr>
          <p:cNvPr id="64" name="Group 63">
            <a:extLst>
              <a:ext uri="{FF2B5EF4-FFF2-40B4-BE49-F238E27FC236}">
                <a16:creationId xmlns:a16="http://schemas.microsoft.com/office/drawing/2014/main" id="{D375A7AC-BF9B-4E33-9275-2E93A2356717}"/>
              </a:ext>
              <a:ext uri="{C183D7F6-B498-43B3-948B-1728B52AA6E4}">
                <adec:decorative xmlns:adec="http://schemas.microsoft.com/office/drawing/2017/decorative" xmlns="" val="1"/>
              </a:ext>
            </a:extLst>
          </p:cNvPr>
          <p:cNvGrpSpPr/>
          <p:nvPr userDrawn="1"/>
        </p:nvGrpSpPr>
        <p:grpSpPr>
          <a:xfrm>
            <a:off x="10791258" y="619275"/>
            <a:ext cx="932200" cy="932200"/>
            <a:chOff x="10791258" y="619275"/>
            <a:chExt cx="932200" cy="932200"/>
          </a:xfrm>
        </p:grpSpPr>
        <p:sp>
          <p:nvSpPr>
            <p:cNvPr id="65" name="Graphic 212">
              <a:extLst>
                <a:ext uri="{FF2B5EF4-FFF2-40B4-BE49-F238E27FC236}">
                  <a16:creationId xmlns:a16="http://schemas.microsoft.com/office/drawing/2014/main" id="{85ABF6A1-1709-478F-8EE1-8ED4BA476AAF}"/>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66" name="Graphic 212">
              <a:extLst>
                <a:ext uri="{FF2B5EF4-FFF2-40B4-BE49-F238E27FC236}">
                  <a16:creationId xmlns:a16="http://schemas.microsoft.com/office/drawing/2014/main" id="{F7AC3222-4630-4039-9CC2-7DFAFF9169C0}"/>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68" name="Group 67">
            <a:extLst>
              <a:ext uri="{FF2B5EF4-FFF2-40B4-BE49-F238E27FC236}">
                <a16:creationId xmlns:a16="http://schemas.microsoft.com/office/drawing/2014/main" id="{7DF52B12-FE86-4DDD-AF1A-6B41C03D58C7}"/>
              </a:ext>
              <a:ext uri="{C183D7F6-B498-43B3-948B-1728B52AA6E4}">
                <adec:decorative xmlns:adec="http://schemas.microsoft.com/office/drawing/2017/decorative" xmlns="" val="1"/>
              </a:ext>
            </a:extLst>
          </p:cNvPr>
          <p:cNvGrpSpPr/>
          <p:nvPr userDrawn="1"/>
        </p:nvGrpSpPr>
        <p:grpSpPr>
          <a:xfrm>
            <a:off x="8340966" y="406894"/>
            <a:ext cx="1598829" cy="531293"/>
            <a:chOff x="6491531" y="1420258"/>
            <a:chExt cx="1598829" cy="531293"/>
          </a:xfrm>
          <a:solidFill>
            <a:schemeClr val="tx1"/>
          </a:solidFill>
        </p:grpSpPr>
        <p:grpSp>
          <p:nvGrpSpPr>
            <p:cNvPr id="69" name="Graphic 190">
              <a:extLst>
                <a:ext uri="{FF2B5EF4-FFF2-40B4-BE49-F238E27FC236}">
                  <a16:creationId xmlns:a16="http://schemas.microsoft.com/office/drawing/2014/main" id="{2116FBAA-B79C-49A5-8E88-A279EFA5B7B3}"/>
                </a:ext>
              </a:extLst>
            </p:cNvPr>
            <p:cNvGrpSpPr/>
            <p:nvPr/>
          </p:nvGrpSpPr>
          <p:grpSpPr>
            <a:xfrm>
              <a:off x="6491531" y="1420258"/>
              <a:ext cx="1598829" cy="531293"/>
              <a:chOff x="2504802" y="1755501"/>
              <a:chExt cx="1598829" cy="531293"/>
            </a:xfrm>
            <a:grpFill/>
          </p:grpSpPr>
          <p:sp>
            <p:nvSpPr>
              <p:cNvPr id="73" name="Freeform: Shape 72">
                <a:extLst>
                  <a:ext uri="{FF2B5EF4-FFF2-40B4-BE49-F238E27FC236}">
                    <a16:creationId xmlns:a16="http://schemas.microsoft.com/office/drawing/2014/main" id="{AB551F93-DA92-4AC3-95C8-9307053CB16E}"/>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8516C11B-EA76-4428-886F-8C1732C01C6E}"/>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70" name="Graphic 190">
              <a:extLst>
                <a:ext uri="{FF2B5EF4-FFF2-40B4-BE49-F238E27FC236}">
                  <a16:creationId xmlns:a16="http://schemas.microsoft.com/office/drawing/2014/main" id="{A441CF3F-BD6E-4F41-AC14-459EC4EC285D}"/>
                </a:ext>
              </a:extLst>
            </p:cNvPr>
            <p:cNvGrpSpPr/>
            <p:nvPr/>
          </p:nvGrpSpPr>
          <p:grpSpPr>
            <a:xfrm>
              <a:off x="6491531" y="1420258"/>
              <a:ext cx="1598829" cy="531293"/>
              <a:chOff x="2504802" y="1755501"/>
              <a:chExt cx="1598829" cy="531293"/>
            </a:xfrm>
            <a:grpFill/>
          </p:grpSpPr>
          <p:sp>
            <p:nvSpPr>
              <p:cNvPr id="71" name="Freeform: Shape 70">
                <a:extLst>
                  <a:ext uri="{FF2B5EF4-FFF2-40B4-BE49-F238E27FC236}">
                    <a16:creationId xmlns:a16="http://schemas.microsoft.com/office/drawing/2014/main" id="{A16C0430-050F-43D2-A2B1-ABD897245214}"/>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166518E2-28DD-4E85-A75C-04671AC1E4E9}"/>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sp>
        <p:nvSpPr>
          <p:cNvPr id="422" name="Picture Placeholder 420">
            <a:extLst>
              <a:ext uri="{FF2B5EF4-FFF2-40B4-BE49-F238E27FC236}">
                <a16:creationId xmlns:a16="http://schemas.microsoft.com/office/drawing/2014/main" id="{57A3A5EC-6447-43F5-AFC3-31A04E79B5D3}"/>
              </a:ext>
            </a:extLst>
          </p:cNvPr>
          <p:cNvSpPr>
            <a:spLocks noGrp="1"/>
          </p:cNvSpPr>
          <p:nvPr>
            <p:ph type="pic" sz="quarter" idx="13" hasCustomPrompt="1"/>
          </p:nvPr>
        </p:nvSpPr>
        <p:spPr>
          <a:xfrm>
            <a:off x="7253022" y="1820335"/>
            <a:ext cx="3555042" cy="3217332"/>
          </a:xfrm>
        </p:spPr>
        <p:txBody>
          <a:bodyPr/>
          <a:lstStyle>
            <a:lvl1pPr>
              <a:buNone/>
              <a:defRPr/>
            </a:lvl1pPr>
          </a:lstStyle>
          <a:p>
            <a:r>
              <a:rPr lang="en-US" dirty="0"/>
              <a:t>Click to add photo</a:t>
            </a:r>
          </a:p>
        </p:txBody>
      </p:sp>
      <p:sp>
        <p:nvSpPr>
          <p:cNvPr id="417" name="Date Placeholder 178">
            <a:extLst>
              <a:ext uri="{FF2B5EF4-FFF2-40B4-BE49-F238E27FC236}">
                <a16:creationId xmlns:a16="http://schemas.microsoft.com/office/drawing/2014/main" id="{9C6A9B17-D957-4CF3-A824-A890F18800ED}"/>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418" name="Footer Placeholder 179">
            <a:extLst>
              <a:ext uri="{FF2B5EF4-FFF2-40B4-BE49-F238E27FC236}">
                <a16:creationId xmlns:a16="http://schemas.microsoft.com/office/drawing/2014/main" id="{65C961B3-B0C8-48E2-9355-EDB8900547F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419" name="Slide Number Placeholder 180">
            <a:extLst>
              <a:ext uri="{FF2B5EF4-FFF2-40B4-BE49-F238E27FC236}">
                <a16:creationId xmlns:a16="http://schemas.microsoft.com/office/drawing/2014/main" id="{4017AA8E-8B4E-424D-82C3-A27D3D78F517}"/>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35735119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E07BA9F-0080-414E-8833-4B6D85E7F3EE}"/>
              </a:ext>
            </a:extLst>
          </p:cNvPr>
          <p:cNvSpPr>
            <a:spLocks noGrp="1"/>
          </p:cNvSpPr>
          <p:nvPr>
            <p:ph type="title"/>
          </p:nvPr>
        </p:nvSpPr>
        <p:spPr>
          <a:xfrm>
            <a:off x="838201" y="732391"/>
            <a:ext cx="5257799" cy="1314996"/>
          </a:xfrm>
        </p:spPr>
        <p:txBody>
          <a:bodyPr anchor="b"/>
          <a:lstStyle/>
          <a:p>
            <a:r>
              <a:rPr lang="en-US"/>
              <a:t>Click to edit Master title style</a:t>
            </a:r>
            <a:endParaRPr lang="en-US" dirty="0"/>
          </a:p>
        </p:txBody>
      </p:sp>
      <p:sp>
        <p:nvSpPr>
          <p:cNvPr id="20" name="Content Placeholder 2">
            <a:extLst>
              <a:ext uri="{FF2B5EF4-FFF2-40B4-BE49-F238E27FC236}">
                <a16:creationId xmlns:a16="http://schemas.microsoft.com/office/drawing/2014/main" id="{438D53F6-8652-4F18-82CF-5FA5A6DB05F9}"/>
              </a:ext>
            </a:extLst>
          </p:cNvPr>
          <p:cNvSpPr>
            <a:spLocks noGrp="1"/>
          </p:cNvSpPr>
          <p:nvPr>
            <p:ph idx="1" hasCustomPrompt="1"/>
          </p:nvPr>
        </p:nvSpPr>
        <p:spPr>
          <a:xfrm>
            <a:off x="838201" y="2167932"/>
            <a:ext cx="5257799" cy="3882959"/>
          </a:xfrm>
        </p:spPr>
        <p:txBody>
          <a:bodyPr>
            <a:normAutofit/>
          </a:bodyPr>
          <a:lstStyle>
            <a:lvl1pPr marL="0" indent="0">
              <a:lnSpc>
                <a:spcPct val="90000"/>
              </a:lnSpc>
              <a:buNone/>
              <a:defRPr sz="1800"/>
            </a:lvl1pPr>
          </a:lstStyle>
          <a:p>
            <a:pPr>
              <a:lnSpc>
                <a:spcPct val="130000"/>
              </a:lnSpc>
            </a:pPr>
            <a:r>
              <a:rPr lang="en-US" dirty="0"/>
              <a:t>Click to add text</a:t>
            </a:r>
          </a:p>
        </p:txBody>
      </p:sp>
      <p:grpSp>
        <p:nvGrpSpPr>
          <p:cNvPr id="3" name="Group 2">
            <a:extLst>
              <a:ext uri="{FF2B5EF4-FFF2-40B4-BE49-F238E27FC236}">
                <a16:creationId xmlns:a16="http://schemas.microsoft.com/office/drawing/2014/main" id="{C7889367-AA88-4B31-A223-EF3FCC731813}"/>
              </a:ext>
              <a:ext uri="{C183D7F6-B498-43B3-948B-1728B52AA6E4}">
                <adec:decorative xmlns:adec="http://schemas.microsoft.com/office/drawing/2017/decorative" xmlns="" val="1"/>
              </a:ext>
            </a:extLst>
          </p:cNvPr>
          <p:cNvGrpSpPr/>
          <p:nvPr userDrawn="1"/>
        </p:nvGrpSpPr>
        <p:grpSpPr>
          <a:xfrm flipV="1">
            <a:off x="2" y="6191250"/>
            <a:ext cx="630153" cy="666750"/>
            <a:chOff x="1" y="2"/>
            <a:chExt cx="2232251" cy="2361890"/>
          </a:xfrm>
        </p:grpSpPr>
        <p:sp>
          <p:nvSpPr>
            <p:cNvPr id="16" name="Freeform: Shape 15">
              <a:extLst>
                <a:ext uri="{FF2B5EF4-FFF2-40B4-BE49-F238E27FC236}">
                  <a16:creationId xmlns:a16="http://schemas.microsoft.com/office/drawing/2014/main" id="{7C9AB4B8-C106-4540-81BA-4388E2B81283}"/>
                </a:ext>
                <a:ext uri="{C183D7F6-B498-43B3-948B-1728B52AA6E4}">
                  <adec:decorative xmlns:adec="http://schemas.microsoft.com/office/drawing/2017/decorative" xmlns=""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1" name="Freeform: Shape 20">
              <a:extLst>
                <a:ext uri="{FF2B5EF4-FFF2-40B4-BE49-F238E27FC236}">
                  <a16:creationId xmlns:a16="http://schemas.microsoft.com/office/drawing/2014/main" id="{690E7B3D-DBE9-40C9-9D00-F8038C4D447F}"/>
                </a:ext>
                <a:ext uri="{C183D7F6-B498-43B3-948B-1728B52AA6E4}">
                  <adec:decorative xmlns:adec="http://schemas.microsoft.com/office/drawing/2017/decorative" xmlns=""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grpSp>
        <p:nvGrpSpPr>
          <p:cNvPr id="4" name="Group 3">
            <a:extLst>
              <a:ext uri="{FF2B5EF4-FFF2-40B4-BE49-F238E27FC236}">
                <a16:creationId xmlns:a16="http://schemas.microsoft.com/office/drawing/2014/main" id="{639AC4BF-D84C-4F05-A8BF-A365C3B75C5E}"/>
              </a:ext>
              <a:ext uri="{C183D7F6-B498-43B3-948B-1728B52AA6E4}">
                <adec:decorative xmlns:adec="http://schemas.microsoft.com/office/drawing/2017/decorative" xmlns="" val="1"/>
              </a:ext>
            </a:extLst>
          </p:cNvPr>
          <p:cNvGrpSpPr/>
          <p:nvPr userDrawn="1"/>
        </p:nvGrpSpPr>
        <p:grpSpPr>
          <a:xfrm rot="16200000">
            <a:off x="8835619" y="58817"/>
            <a:ext cx="3432581" cy="3293393"/>
            <a:chOff x="8759419" y="3564607"/>
            <a:chExt cx="3432581" cy="3293393"/>
          </a:xfrm>
        </p:grpSpPr>
        <p:sp>
          <p:nvSpPr>
            <p:cNvPr id="23" name="Freeform: Shape 22">
              <a:extLst>
                <a:ext uri="{FF2B5EF4-FFF2-40B4-BE49-F238E27FC236}">
                  <a16:creationId xmlns:a16="http://schemas.microsoft.com/office/drawing/2014/main" id="{6EE44D66-158A-482A-B586-9251844C2455}"/>
                </a:ext>
                <a:ext uri="{C183D7F6-B498-43B3-948B-1728B52AA6E4}">
                  <adec:decorative xmlns:adec="http://schemas.microsoft.com/office/drawing/2017/decorative" xmlns=""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Freeform: Shape 23">
              <a:extLst>
                <a:ext uri="{FF2B5EF4-FFF2-40B4-BE49-F238E27FC236}">
                  <a16:creationId xmlns:a16="http://schemas.microsoft.com/office/drawing/2014/main" id="{1538A9F0-F51C-490F-8D45-3E8D5EA1940F}"/>
                </a:ext>
                <a:ext uri="{C183D7F6-B498-43B3-948B-1728B52AA6E4}">
                  <adec:decorative xmlns:adec="http://schemas.microsoft.com/office/drawing/2017/decorative" xmlns=""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7" name="Picture Placeholder 34">
            <a:extLst>
              <a:ext uri="{FF2B5EF4-FFF2-40B4-BE49-F238E27FC236}">
                <a16:creationId xmlns:a16="http://schemas.microsoft.com/office/drawing/2014/main" id="{4D354E56-8681-43D1-8F37-55BD576D7DFB}"/>
              </a:ext>
            </a:extLst>
          </p:cNvPr>
          <p:cNvSpPr>
            <a:spLocks noGrp="1"/>
          </p:cNvSpPr>
          <p:nvPr>
            <p:ph type="pic" sz="quarter" idx="13" hasCustomPrompt="1"/>
          </p:nvPr>
        </p:nvSpPr>
        <p:spPr>
          <a:xfrm>
            <a:off x="6924145" y="732391"/>
            <a:ext cx="4463594" cy="2590987"/>
          </a:xfrm>
        </p:spPr>
        <p:txBody>
          <a:bodyPr/>
          <a:lstStyle>
            <a:lvl1pPr>
              <a:buNone/>
              <a:defRPr/>
            </a:lvl1pPr>
          </a:lstStyle>
          <a:p>
            <a:r>
              <a:rPr lang="en-US" dirty="0"/>
              <a:t>Click to add photo</a:t>
            </a:r>
          </a:p>
        </p:txBody>
      </p:sp>
      <p:sp>
        <p:nvSpPr>
          <p:cNvPr id="38" name="Picture Placeholder 34">
            <a:extLst>
              <a:ext uri="{FF2B5EF4-FFF2-40B4-BE49-F238E27FC236}">
                <a16:creationId xmlns:a16="http://schemas.microsoft.com/office/drawing/2014/main" id="{E453D702-1A5A-4ADD-AC37-B4F65623358A}"/>
              </a:ext>
            </a:extLst>
          </p:cNvPr>
          <p:cNvSpPr>
            <a:spLocks noGrp="1"/>
          </p:cNvSpPr>
          <p:nvPr>
            <p:ph type="pic" sz="quarter" idx="14" hasCustomPrompt="1"/>
          </p:nvPr>
        </p:nvSpPr>
        <p:spPr>
          <a:xfrm>
            <a:off x="6924145" y="3459904"/>
            <a:ext cx="4463594" cy="2590987"/>
          </a:xfrm>
        </p:spPr>
        <p:txBody>
          <a:bodyPr/>
          <a:lstStyle>
            <a:lvl1pPr>
              <a:buNone/>
              <a:defRPr/>
            </a:lvl1pPr>
          </a:lstStyle>
          <a:p>
            <a:r>
              <a:rPr lang="en-US" dirty="0"/>
              <a:t>Click to add photo</a:t>
            </a:r>
          </a:p>
        </p:txBody>
      </p:sp>
      <p:sp>
        <p:nvSpPr>
          <p:cNvPr id="26" name="Date Placeholder 178">
            <a:extLst>
              <a:ext uri="{FF2B5EF4-FFF2-40B4-BE49-F238E27FC236}">
                <a16:creationId xmlns:a16="http://schemas.microsoft.com/office/drawing/2014/main" id="{8B8EBB46-CBEC-457F-8872-DEB91F82B31E}"/>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7" name="Footer Placeholder 179">
            <a:extLst>
              <a:ext uri="{FF2B5EF4-FFF2-40B4-BE49-F238E27FC236}">
                <a16:creationId xmlns:a16="http://schemas.microsoft.com/office/drawing/2014/main" id="{336A30D4-056C-484B-A7B3-4823C6BEAE7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34" name="Slide Number Placeholder 180">
            <a:extLst>
              <a:ext uri="{FF2B5EF4-FFF2-40B4-BE49-F238E27FC236}">
                <a16:creationId xmlns:a16="http://schemas.microsoft.com/office/drawing/2014/main" id="{5D92CF26-B223-452F-8C8F-BA960FA267DE}"/>
              </a:ext>
            </a:extLst>
          </p:cNvPr>
          <p:cNvSpPr>
            <a:spLocks noGrp="1"/>
          </p:cNvSpPr>
          <p:nvPr>
            <p:ph type="sldNum" sz="quarter" idx="12"/>
          </p:nvPr>
        </p:nvSpPr>
        <p:spPr>
          <a:xfrm>
            <a:off x="8610600" y="6356350"/>
            <a:ext cx="2743200" cy="365125"/>
          </a:xfrm>
        </p:spPr>
        <p:txBody>
          <a:bodyPr/>
          <a:lstStyle>
            <a:lvl1pPr>
              <a:defRPr>
                <a:solidFill>
                  <a:schemeClr val="tx1"/>
                </a:solidFill>
              </a:defRPr>
            </a:lvl1pPr>
          </a:lstStyle>
          <a:p>
            <a:fld id="{5EA792F7-1D9E-4C7E-A103-E8EDFDC2691E}" type="slidenum">
              <a:rPr lang="en-US" smtClean="0"/>
              <a:pPr/>
              <a:t>‹#›</a:t>
            </a:fld>
            <a:endParaRPr lang="en-US" dirty="0">
              <a:solidFill>
                <a:schemeClr val="tx1"/>
              </a:solidFill>
            </a:endParaRPr>
          </a:p>
        </p:txBody>
      </p:sp>
      <p:grpSp>
        <p:nvGrpSpPr>
          <p:cNvPr id="15" name="Group 14">
            <a:extLst>
              <a:ext uri="{FF2B5EF4-FFF2-40B4-BE49-F238E27FC236}">
                <a16:creationId xmlns:a16="http://schemas.microsoft.com/office/drawing/2014/main" id="{A0CE0237-8723-4348-94B7-63A59D8475D2}"/>
              </a:ext>
              <a:ext uri="{C183D7F6-B498-43B3-948B-1728B52AA6E4}">
                <adec:decorative xmlns:adec="http://schemas.microsoft.com/office/drawing/2017/decorative" xmlns="" val="1"/>
              </a:ext>
            </a:extLst>
          </p:cNvPr>
          <p:cNvGrpSpPr/>
          <p:nvPr userDrawn="1"/>
        </p:nvGrpSpPr>
        <p:grpSpPr>
          <a:xfrm>
            <a:off x="5887262" y="1200150"/>
            <a:ext cx="1648987" cy="635480"/>
            <a:chOff x="0" y="292656"/>
            <a:chExt cx="1861854" cy="717514"/>
          </a:xfrm>
        </p:grpSpPr>
        <p:sp>
          <p:nvSpPr>
            <p:cNvPr id="18" name="Freeform: Shape 17">
              <a:extLst>
                <a:ext uri="{FF2B5EF4-FFF2-40B4-BE49-F238E27FC236}">
                  <a16:creationId xmlns:a16="http://schemas.microsoft.com/office/drawing/2014/main" id="{3476B89C-56D1-416F-8EB1-DA7F4851482F}"/>
                </a:ext>
                <a:ext uri="{C183D7F6-B498-43B3-948B-1728B52AA6E4}">
                  <adec:decorative xmlns:adec="http://schemas.microsoft.com/office/drawing/2017/decorative" xmlns=""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3C49B972-3E3D-4CC1-B834-FF30BF266D59}"/>
                </a:ext>
                <a:ext uri="{C183D7F6-B498-43B3-948B-1728B52AA6E4}">
                  <adec:decorative xmlns:adec="http://schemas.microsoft.com/office/drawing/2017/decorative" xmlns=""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grpSp>
      <p:grpSp>
        <p:nvGrpSpPr>
          <p:cNvPr id="22" name="Graphic 185">
            <a:extLst>
              <a:ext uri="{FF2B5EF4-FFF2-40B4-BE49-F238E27FC236}">
                <a16:creationId xmlns:a16="http://schemas.microsoft.com/office/drawing/2014/main" id="{A3C21CC9-A512-4380-A099-AF8D792D53DF}"/>
              </a:ext>
              <a:ext uri="{C183D7F6-B498-43B3-948B-1728B52AA6E4}">
                <adec:decorative xmlns:adec="http://schemas.microsoft.com/office/drawing/2017/decorative" xmlns="" val="1"/>
              </a:ext>
            </a:extLst>
          </p:cNvPr>
          <p:cNvGrpSpPr/>
          <p:nvPr userDrawn="1"/>
        </p:nvGrpSpPr>
        <p:grpSpPr>
          <a:xfrm>
            <a:off x="9906949" y="5729028"/>
            <a:ext cx="1054465" cy="469689"/>
            <a:chOff x="9841624" y="4115729"/>
            <a:chExt cx="602169" cy="268223"/>
          </a:xfrm>
          <a:solidFill>
            <a:schemeClr val="tx1"/>
          </a:solidFill>
        </p:grpSpPr>
        <p:sp>
          <p:nvSpPr>
            <p:cNvPr id="25" name="Freeform: Shape 24">
              <a:extLst>
                <a:ext uri="{FF2B5EF4-FFF2-40B4-BE49-F238E27FC236}">
                  <a16:creationId xmlns:a16="http://schemas.microsoft.com/office/drawing/2014/main" id="{FB6773D6-764F-4C00-BDB8-9761B8DCF46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D1DF7779-B189-4FED-96A5-C8852D1F907C}"/>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DC51E684-AEB1-4277-BF9F-10CAE54303FD}"/>
                </a:ext>
              </a:extLst>
            </p:cNvPr>
            <p:cNvSpPr/>
            <p:nvPr/>
          </p:nvSpPr>
          <p:spPr>
            <a:xfrm>
              <a:off x="1004127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6583D091-9DC7-491F-B66C-9B0F1DC764FB}"/>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1AFED6B7-EDAF-4E47-8659-164C8192BE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33311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B339F109-5532-4E78-8957-EB2AAAD36967}"/>
              </a:ext>
              <a:ext uri="{C183D7F6-B498-43B3-948B-1728B52AA6E4}">
                <adec:decorative xmlns:adec="http://schemas.microsoft.com/office/drawing/2017/decorative" xmlns="" val="1"/>
              </a:ext>
            </a:extLst>
          </p:cNvPr>
          <p:cNvSpPr/>
          <p:nvPr userDrawn="1"/>
        </p:nvSpPr>
        <p:spPr>
          <a:xfrm>
            <a:off x="1847014" y="1128803"/>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AF9A59D-418A-4B1E-B724-5ADD4336F766}"/>
              </a:ext>
              <a:ext uri="{C183D7F6-B498-43B3-948B-1728B52AA6E4}">
                <adec:decorative xmlns:adec="http://schemas.microsoft.com/office/drawing/2017/decorative" xmlns="" val="1"/>
              </a:ext>
            </a:extLst>
          </p:cNvPr>
          <p:cNvSpPr/>
          <p:nvPr userDrawn="1"/>
        </p:nvSpPr>
        <p:spPr>
          <a:xfrm>
            <a:off x="1840778" y="1131641"/>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Oval 19">
            <a:extLst>
              <a:ext uri="{FF2B5EF4-FFF2-40B4-BE49-F238E27FC236}">
                <a16:creationId xmlns:a16="http://schemas.microsoft.com/office/drawing/2014/main" id="{2667FDEA-E217-4374-BFBC-FB41B2C3A553}"/>
              </a:ext>
              <a:ext uri="{C183D7F6-B498-43B3-948B-1728B52AA6E4}">
                <adec:decorative xmlns:adec="http://schemas.microsoft.com/office/drawing/2017/decorative" xmlns="" val="1"/>
              </a:ext>
            </a:extLst>
          </p:cNvPr>
          <p:cNvSpPr/>
          <p:nvPr userDrawn="1"/>
        </p:nvSpPr>
        <p:spPr>
          <a:xfrm>
            <a:off x="1712254" y="1065353"/>
            <a:ext cx="5290997" cy="529099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595C1B9A-716B-4783-B119-E6A639110F9E}"/>
              </a:ext>
            </a:extLst>
          </p:cNvPr>
          <p:cNvSpPr>
            <a:spLocks noGrp="1"/>
          </p:cNvSpPr>
          <p:nvPr>
            <p:ph type="ctrTitle" hasCustomPrompt="1"/>
          </p:nvPr>
        </p:nvSpPr>
        <p:spPr>
          <a:xfrm>
            <a:off x="2545517" y="2193085"/>
            <a:ext cx="3624471" cy="2577893"/>
          </a:xfrm>
        </p:spPr>
        <p:txBody>
          <a:bodyPr/>
          <a:lstStyle>
            <a:lvl1pPr algn="ctr">
              <a:defRPr sz="6000" b="1" spc="1500" baseline="0"/>
            </a:lvl1pPr>
          </a:lstStyle>
          <a:p>
            <a:r>
              <a:rPr lang="en-US" dirty="0"/>
              <a:t>CLICK TO ADD TITLE</a:t>
            </a:r>
          </a:p>
        </p:txBody>
      </p:sp>
      <p:sp>
        <p:nvSpPr>
          <p:cNvPr id="22" name="Subtitle 2">
            <a:extLst>
              <a:ext uri="{FF2B5EF4-FFF2-40B4-BE49-F238E27FC236}">
                <a16:creationId xmlns:a16="http://schemas.microsoft.com/office/drawing/2014/main" id="{3FCFDA35-1DC9-408E-A01B-01C76090E795}"/>
              </a:ext>
            </a:extLst>
          </p:cNvPr>
          <p:cNvSpPr>
            <a:spLocks noGrp="1"/>
          </p:cNvSpPr>
          <p:nvPr>
            <p:ph type="subTitle" idx="1" hasCustomPrompt="1"/>
          </p:nvPr>
        </p:nvSpPr>
        <p:spPr>
          <a:xfrm>
            <a:off x="2545517" y="4863054"/>
            <a:ext cx="3624471" cy="811604"/>
          </a:xfrm>
        </p:spPr>
        <p:txBody>
          <a:bodyPr/>
          <a:lstStyle>
            <a:lvl1pPr marL="0" algn="ctr">
              <a:buNone/>
              <a:defRPr spc="400" baseline="0"/>
            </a:lvl1pPr>
          </a:lstStyle>
          <a:p>
            <a:r>
              <a:rPr lang="en-US" dirty="0"/>
              <a:t>CLICK TO ADD SUBTITLE</a:t>
            </a:r>
          </a:p>
        </p:txBody>
      </p:sp>
      <p:sp>
        <p:nvSpPr>
          <p:cNvPr id="23" name="Graphic 212">
            <a:extLst>
              <a:ext uri="{FF2B5EF4-FFF2-40B4-BE49-F238E27FC236}">
                <a16:creationId xmlns:a16="http://schemas.microsoft.com/office/drawing/2014/main" id="{B25ABCF7-C1CE-49AC-B9BB-B0CC0545E829}"/>
              </a:ext>
              <a:ext uri="{C183D7F6-B498-43B3-948B-1728B52AA6E4}">
                <adec:decorative xmlns:adec="http://schemas.microsoft.com/office/drawing/2017/decorative" xmlns="" val="1"/>
              </a:ext>
            </a:extLst>
          </p:cNvPr>
          <p:cNvSpPr/>
          <p:nvPr userDrawn="1"/>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4" name="Graphic 212">
            <a:extLst>
              <a:ext uri="{FF2B5EF4-FFF2-40B4-BE49-F238E27FC236}">
                <a16:creationId xmlns:a16="http://schemas.microsoft.com/office/drawing/2014/main" id="{90C75B78-0468-4902-B7BE-7274FCE08D86}"/>
              </a:ext>
              <a:ext uri="{C183D7F6-B498-43B3-948B-1728B52AA6E4}">
                <adec:decorative xmlns:adec="http://schemas.microsoft.com/office/drawing/2017/decorative" xmlns="" val="1"/>
              </a:ext>
            </a:extLst>
          </p:cNvPr>
          <p:cNvSpPr/>
          <p:nvPr userDrawn="1"/>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FF6701EE-4FAB-4701-8901-9B8A7D881886}"/>
              </a:ext>
              <a:ext uri="{C183D7F6-B498-43B3-948B-1728B52AA6E4}">
                <adec:decorative xmlns:adec="http://schemas.microsoft.com/office/drawing/2017/decorative" xmlns="" val="1"/>
              </a:ext>
            </a:extLst>
          </p:cNvPr>
          <p:cNvGrpSpPr/>
          <p:nvPr userDrawn="1"/>
        </p:nvGrpSpPr>
        <p:grpSpPr>
          <a:xfrm>
            <a:off x="0" y="1065353"/>
            <a:ext cx="1861854" cy="717514"/>
            <a:chOff x="0" y="1065353"/>
            <a:chExt cx="1861854" cy="717514"/>
          </a:xfrm>
          <a:solidFill>
            <a:srgbClr val="FFFFFF"/>
          </a:solidFill>
        </p:grpSpPr>
        <p:sp>
          <p:nvSpPr>
            <p:cNvPr id="26" name="Freeform: Shape 25">
              <a:extLst>
                <a:ext uri="{FF2B5EF4-FFF2-40B4-BE49-F238E27FC236}">
                  <a16:creationId xmlns:a16="http://schemas.microsoft.com/office/drawing/2014/main" id="{A20F471D-1478-4017-A2E8-E49767311E1C}"/>
                </a:ext>
              </a:extLst>
            </p:cNvPr>
            <p:cNvSpPr/>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27" name="Freeform: Shape 26" descr="Tag=AccentColor&#10;Flavor=Light&#10;Target=Fill">
              <a:extLst>
                <a:ext uri="{FF2B5EF4-FFF2-40B4-BE49-F238E27FC236}">
                  <a16:creationId xmlns:a16="http://schemas.microsoft.com/office/drawing/2014/main" id="{1BAF8420-CA52-41DD-81ED-C730C36AA49E}"/>
                </a:ext>
              </a:extLst>
            </p:cNvPr>
            <p:cNvSpPr/>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8" name="Group 27">
            <a:extLst>
              <a:ext uri="{FF2B5EF4-FFF2-40B4-BE49-F238E27FC236}">
                <a16:creationId xmlns:a16="http://schemas.microsoft.com/office/drawing/2014/main" id="{6EB57E20-C5E1-4C45-8681-D71FCB21660E}"/>
              </a:ext>
              <a:ext uri="{C183D7F6-B498-43B3-948B-1728B52AA6E4}">
                <adec:decorative xmlns:adec="http://schemas.microsoft.com/office/drawing/2017/decorative" xmlns="" val="1"/>
              </a:ext>
            </a:extLst>
          </p:cNvPr>
          <p:cNvGrpSpPr/>
          <p:nvPr userDrawn="1"/>
        </p:nvGrpSpPr>
        <p:grpSpPr>
          <a:xfrm>
            <a:off x="0" y="1065353"/>
            <a:ext cx="1861854" cy="717514"/>
            <a:chOff x="0" y="1065353"/>
            <a:chExt cx="1861854" cy="717514"/>
          </a:xfrm>
          <a:solidFill>
            <a:schemeClr val="tx1"/>
          </a:solidFill>
        </p:grpSpPr>
        <p:sp>
          <p:nvSpPr>
            <p:cNvPr id="29" name="Freeform: Shape 28">
              <a:extLst>
                <a:ext uri="{FF2B5EF4-FFF2-40B4-BE49-F238E27FC236}">
                  <a16:creationId xmlns:a16="http://schemas.microsoft.com/office/drawing/2014/main" id="{DF96E9C4-A1C2-4F1D-B02F-17A662163E7E}"/>
                </a:ext>
              </a:extLst>
            </p:cNvPr>
            <p:cNvSpPr/>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30" name="Freeform: Shape 29" descr="Tag=AccentColor&#10;Flavor=Light&#10;Target=Fill">
              <a:extLst>
                <a:ext uri="{FF2B5EF4-FFF2-40B4-BE49-F238E27FC236}">
                  <a16:creationId xmlns:a16="http://schemas.microsoft.com/office/drawing/2014/main" id="{70561670-B491-4F4D-9610-C73171119343}"/>
                </a:ext>
              </a:extLst>
            </p:cNvPr>
            <p:cNvSpPr/>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31" name="Graphic 185">
            <a:extLst>
              <a:ext uri="{FF2B5EF4-FFF2-40B4-BE49-F238E27FC236}">
                <a16:creationId xmlns:a16="http://schemas.microsoft.com/office/drawing/2014/main" id="{4F846A43-6834-4F6F-8E46-63FA7C2C98DA}"/>
              </a:ext>
              <a:ext uri="{C183D7F6-B498-43B3-948B-1728B52AA6E4}">
                <adec:decorative xmlns:adec="http://schemas.microsoft.com/office/drawing/2017/decorative" xmlns="" val="1"/>
              </a:ext>
            </a:extLst>
          </p:cNvPr>
          <p:cNvGrpSpPr/>
          <p:nvPr userDrawn="1"/>
        </p:nvGrpSpPr>
        <p:grpSpPr>
          <a:xfrm>
            <a:off x="9488307" y="5002180"/>
            <a:ext cx="1054467" cy="469689"/>
            <a:chOff x="9841624" y="4115729"/>
            <a:chExt cx="602170" cy="268223"/>
          </a:xfrm>
          <a:solidFill>
            <a:schemeClr val="tx1"/>
          </a:solidFill>
        </p:grpSpPr>
        <p:sp>
          <p:nvSpPr>
            <p:cNvPr id="32" name="Freeform: Shape 31">
              <a:extLst>
                <a:ext uri="{FF2B5EF4-FFF2-40B4-BE49-F238E27FC236}">
                  <a16:creationId xmlns:a16="http://schemas.microsoft.com/office/drawing/2014/main" id="{48F9C999-04A1-4D43-BDB8-92544F80472A}"/>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A5869A1B-DD16-4776-B13D-E42451D72132}"/>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D242098B-0D08-4893-947C-64E636987EC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D12C60D-1CAC-4F0D-A71E-0C969C7E98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94EDD4C-1AF7-48F1-BF2E-6FBCA88C29ED}"/>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3E44DB9D-C837-43AB-B2E6-ED5D27833DFC}"/>
              </a:ext>
            </a:extLst>
          </p:cNvPr>
          <p:cNvGrpSpPr/>
          <p:nvPr userDrawn="1"/>
        </p:nvGrpSpPr>
        <p:grpSpPr>
          <a:xfrm>
            <a:off x="1185735" y="4917084"/>
            <a:ext cx="319941" cy="319941"/>
            <a:chOff x="1185735" y="4917084"/>
            <a:chExt cx="319941" cy="319941"/>
          </a:xfrm>
        </p:grpSpPr>
        <p:sp>
          <p:nvSpPr>
            <p:cNvPr id="37" name="Oval 36">
              <a:extLst>
                <a:ext uri="{FF2B5EF4-FFF2-40B4-BE49-F238E27FC236}">
                  <a16:creationId xmlns:a16="http://schemas.microsoft.com/office/drawing/2014/main" id="{BA2DA534-CC7F-4C25-939F-0385A4DEE275}"/>
                </a:ext>
                <a:ext uri="{C183D7F6-B498-43B3-948B-1728B52AA6E4}">
                  <adec:decorative xmlns:adec="http://schemas.microsoft.com/office/drawing/2017/decorative" xmlns="" val="1"/>
                </a:ext>
              </a:extLst>
            </p:cNvPr>
            <p:cNvSpPr/>
            <p:nvPr userDrawn="1"/>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Oval 37">
              <a:extLst>
                <a:ext uri="{FF2B5EF4-FFF2-40B4-BE49-F238E27FC236}">
                  <a16:creationId xmlns:a16="http://schemas.microsoft.com/office/drawing/2014/main" id="{485FEC6A-306B-41E7-A9C7-44594DA87249}"/>
                </a:ext>
                <a:ext uri="{C183D7F6-B498-43B3-948B-1728B52AA6E4}">
                  <adec:decorative xmlns:adec="http://schemas.microsoft.com/office/drawing/2017/decorative" xmlns="" val="1"/>
                </a:ext>
              </a:extLst>
            </p:cNvPr>
            <p:cNvSpPr/>
            <p:nvPr userDrawn="1"/>
          </p:nvSpPr>
          <p:spPr>
            <a:xfrm>
              <a:off x="1185735" y="4917084"/>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Picture Placeholder 42">
            <a:extLst>
              <a:ext uri="{FF2B5EF4-FFF2-40B4-BE49-F238E27FC236}">
                <a16:creationId xmlns:a16="http://schemas.microsoft.com/office/drawing/2014/main" id="{C0034F93-BE52-480B-AB81-0F085EAB053A}"/>
              </a:ext>
            </a:extLst>
          </p:cNvPr>
          <p:cNvSpPr>
            <a:spLocks noGrp="1"/>
          </p:cNvSpPr>
          <p:nvPr>
            <p:ph type="pic" sz="quarter" idx="10" hasCustomPrompt="1"/>
          </p:nvPr>
        </p:nvSpPr>
        <p:spPr>
          <a:xfrm>
            <a:off x="6536411" y="254456"/>
            <a:ext cx="4203526" cy="4203526"/>
          </a:xfrm>
          <a:custGeom>
            <a:avLst/>
            <a:gdLst>
              <a:gd name="connsiteX0" fmla="*/ 2101763 w 4203526"/>
              <a:gd name="connsiteY0" fmla="*/ 0 h 4203526"/>
              <a:gd name="connsiteX1" fmla="*/ 4203526 w 4203526"/>
              <a:gd name="connsiteY1" fmla="*/ 2101763 h 4203526"/>
              <a:gd name="connsiteX2" fmla="*/ 2101763 w 4203526"/>
              <a:gd name="connsiteY2" fmla="*/ 4203526 h 4203526"/>
              <a:gd name="connsiteX3" fmla="*/ 0 w 4203526"/>
              <a:gd name="connsiteY3" fmla="*/ 2101763 h 4203526"/>
              <a:gd name="connsiteX4" fmla="*/ 2101763 w 4203526"/>
              <a:gd name="connsiteY4" fmla="*/ 0 h 420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26" h="4203526">
                <a:moveTo>
                  <a:pt x="2101763" y="0"/>
                </a:moveTo>
                <a:cubicBezTo>
                  <a:pt x="3262535" y="0"/>
                  <a:pt x="4203526" y="940991"/>
                  <a:pt x="4203526" y="2101763"/>
                </a:cubicBezTo>
                <a:cubicBezTo>
                  <a:pt x="4203526" y="3262535"/>
                  <a:pt x="3262535" y="4203526"/>
                  <a:pt x="2101763" y="4203526"/>
                </a:cubicBezTo>
                <a:cubicBezTo>
                  <a:pt x="940992" y="4203526"/>
                  <a:pt x="0" y="3262535"/>
                  <a:pt x="0" y="2101763"/>
                </a:cubicBezTo>
                <a:cubicBezTo>
                  <a:pt x="0" y="940991"/>
                  <a:pt x="940992" y="0"/>
                  <a:pt x="2101763" y="0"/>
                </a:cubicBezTo>
                <a:close/>
              </a:path>
            </a:pathLst>
          </a:custGeom>
        </p:spPr>
        <p:txBody>
          <a:bodyPr wrap="square" anchor="ctr">
            <a:noAutofit/>
          </a:bodyPr>
          <a:lstStyle>
            <a:lvl1pPr algn="ctr">
              <a:buNone/>
              <a:defRPr/>
            </a:lvl1pPr>
          </a:lstStyle>
          <a:p>
            <a:r>
              <a:rPr lang="en-US" dirty="0"/>
              <a:t>Click to add photo</a:t>
            </a:r>
          </a:p>
        </p:txBody>
      </p:sp>
    </p:spTree>
    <p:extLst>
      <p:ext uri="{BB962C8B-B14F-4D97-AF65-F5344CB8AC3E}">
        <p14:creationId xmlns:p14="http://schemas.microsoft.com/office/powerpoint/2010/main" val="42747133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34A62B1-CAE6-42D4-A6BE-3615F30CC8AC}"/>
              </a:ext>
            </a:extLst>
          </p:cNvPr>
          <p:cNvSpPr>
            <a:spLocks noGrp="1"/>
          </p:cNvSpPr>
          <p:nvPr>
            <p:ph type="title"/>
          </p:nvPr>
        </p:nvSpPr>
        <p:spPr>
          <a:xfrm>
            <a:off x="838200" y="565739"/>
            <a:ext cx="10515600" cy="1124949"/>
          </a:xfrm>
        </p:spPr>
        <p:txBody>
          <a:bodyPr/>
          <a:lstStyle/>
          <a:p>
            <a:r>
              <a:rPr lang="en-US"/>
              <a:t>Click to edit Master title style</a:t>
            </a:r>
            <a:endParaRPr lang="en-US" dirty="0"/>
          </a:p>
        </p:txBody>
      </p:sp>
      <p:grpSp>
        <p:nvGrpSpPr>
          <p:cNvPr id="20" name="Graphic 190">
            <a:extLst>
              <a:ext uri="{FF2B5EF4-FFF2-40B4-BE49-F238E27FC236}">
                <a16:creationId xmlns:a16="http://schemas.microsoft.com/office/drawing/2014/main" id="{206EA771-F61C-45A0-8EF8-13E5A2388187}"/>
              </a:ext>
              <a:ext uri="{C183D7F6-B498-43B3-948B-1728B52AA6E4}">
                <adec:decorative xmlns:adec="http://schemas.microsoft.com/office/drawing/2017/decorative" xmlns="" val="1"/>
              </a:ext>
            </a:extLst>
          </p:cNvPr>
          <p:cNvGrpSpPr/>
          <p:nvPr userDrawn="1"/>
        </p:nvGrpSpPr>
        <p:grpSpPr>
          <a:xfrm>
            <a:off x="0" y="136525"/>
            <a:ext cx="1285907" cy="434428"/>
            <a:chOff x="2504802" y="1755501"/>
            <a:chExt cx="1591731" cy="537747"/>
          </a:xfrm>
          <a:solidFill>
            <a:schemeClr val="tx1"/>
          </a:solidFill>
        </p:grpSpPr>
        <p:sp>
          <p:nvSpPr>
            <p:cNvPr id="21" name="Freeform: Shape 20">
              <a:extLst>
                <a:ext uri="{FF2B5EF4-FFF2-40B4-BE49-F238E27FC236}">
                  <a16:creationId xmlns:a16="http://schemas.microsoft.com/office/drawing/2014/main" id="{D8728E80-08AB-4877-9077-7BA7D8F36864}"/>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C1B96628-2FF8-4129-B665-45B8F45AC4CC}"/>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6" name="Group 15">
            <a:extLst>
              <a:ext uri="{FF2B5EF4-FFF2-40B4-BE49-F238E27FC236}">
                <a16:creationId xmlns:a16="http://schemas.microsoft.com/office/drawing/2014/main" id="{1CD08F08-7E97-4B57-B5E5-A5A3E675D567}"/>
              </a:ext>
            </a:extLst>
          </p:cNvPr>
          <p:cNvGrpSpPr/>
          <p:nvPr userDrawn="1"/>
        </p:nvGrpSpPr>
        <p:grpSpPr>
          <a:xfrm>
            <a:off x="11052344" y="5438146"/>
            <a:ext cx="705479" cy="705479"/>
            <a:chOff x="11214904" y="5539746"/>
            <a:chExt cx="705479" cy="705479"/>
          </a:xfrm>
        </p:grpSpPr>
        <p:sp>
          <p:nvSpPr>
            <p:cNvPr id="24" name="Graphic 212">
              <a:extLst>
                <a:ext uri="{FF2B5EF4-FFF2-40B4-BE49-F238E27FC236}">
                  <a16:creationId xmlns:a16="http://schemas.microsoft.com/office/drawing/2014/main" id="{1055FF28-FC47-4F04-924F-CED733571C4B}"/>
                </a:ext>
                <a:ext uri="{C183D7F6-B498-43B3-948B-1728B52AA6E4}">
                  <adec:decorative xmlns:adec="http://schemas.microsoft.com/office/drawing/2017/decorative" xmlns=""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5" name="Graphic 212">
              <a:extLst>
                <a:ext uri="{FF2B5EF4-FFF2-40B4-BE49-F238E27FC236}">
                  <a16:creationId xmlns:a16="http://schemas.microsoft.com/office/drawing/2014/main" id="{5DF23120-2D0B-4C59-B5DB-000A7F7CCAE0}"/>
                </a:ext>
                <a:ext uri="{C183D7F6-B498-43B3-948B-1728B52AA6E4}">
                  <adec:decorative xmlns:adec="http://schemas.microsoft.com/office/drawing/2017/decorative" xmlns=""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26" name="Date Placeholder 10">
            <a:extLst>
              <a:ext uri="{FF2B5EF4-FFF2-40B4-BE49-F238E27FC236}">
                <a16:creationId xmlns:a16="http://schemas.microsoft.com/office/drawing/2014/main" id="{259F46E4-2349-4648-9F2A-4AAAF90E2A8C}"/>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7" name="Footer Placeholder 11">
            <a:extLst>
              <a:ext uri="{FF2B5EF4-FFF2-40B4-BE49-F238E27FC236}">
                <a16:creationId xmlns:a16="http://schemas.microsoft.com/office/drawing/2014/main" id="{94E035A8-7A24-4D10-BA2D-2C532F64BA37}"/>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8" name="Slide Number Placeholder 12">
            <a:extLst>
              <a:ext uri="{FF2B5EF4-FFF2-40B4-BE49-F238E27FC236}">
                <a16:creationId xmlns:a16="http://schemas.microsoft.com/office/drawing/2014/main" id="{6C9E9F7A-E573-4282-AF34-299574A05A14}"/>
              </a:ext>
            </a:extLst>
          </p:cNvPr>
          <p:cNvSpPr>
            <a:spLocks noGrp="1"/>
          </p:cNvSpPr>
          <p:nvPr>
            <p:ph type="sldNum" sz="quarter" idx="12"/>
          </p:nvPr>
        </p:nvSpPr>
        <p:spPr>
          <a:xfrm>
            <a:off x="8610600" y="6356350"/>
            <a:ext cx="2743200" cy="365125"/>
          </a:xfrm>
        </p:spPr>
        <p:txBody>
          <a:bodyPr/>
          <a:lstStyle/>
          <a:p>
            <a:fld id="{80967E29-1480-472A-9FC5-C4768A52587C}" type="slidenum">
              <a:rPr lang="en-US" smtClean="0"/>
              <a:t>‹#›</a:t>
            </a:fld>
            <a:endParaRPr lang="en-US" dirty="0"/>
          </a:p>
        </p:txBody>
      </p:sp>
    </p:spTree>
    <p:extLst>
      <p:ext uri="{BB962C8B-B14F-4D97-AF65-F5344CB8AC3E}">
        <p14:creationId xmlns:p14="http://schemas.microsoft.com/office/powerpoint/2010/main" val="305445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4CB8CCA-DED1-4DE3-8F45-36B88DD8AE3D}"/>
              </a:ext>
            </a:extLst>
          </p:cNvPr>
          <p:cNvSpPr>
            <a:spLocks noGrp="1"/>
          </p:cNvSpPr>
          <p:nvPr>
            <p:ph type="title"/>
          </p:nvPr>
        </p:nvSpPr>
        <p:spPr>
          <a:xfrm>
            <a:off x="838200" y="565739"/>
            <a:ext cx="10515600" cy="1124949"/>
          </a:xfrm>
        </p:spPr>
        <p:txBody>
          <a:bodyPr/>
          <a:lstStyle/>
          <a:p>
            <a:r>
              <a:rPr lang="en-US"/>
              <a:t>Click to edit Master title style</a:t>
            </a:r>
            <a:endParaRPr lang="en-US" dirty="0"/>
          </a:p>
        </p:txBody>
      </p:sp>
      <p:grpSp>
        <p:nvGrpSpPr>
          <p:cNvPr id="15" name="Graphic 190">
            <a:extLst>
              <a:ext uri="{FF2B5EF4-FFF2-40B4-BE49-F238E27FC236}">
                <a16:creationId xmlns:a16="http://schemas.microsoft.com/office/drawing/2014/main" id="{FA1A3B78-4096-4AA2-8788-BDE7FDE0AD5E}"/>
              </a:ext>
              <a:ext uri="{C183D7F6-B498-43B3-948B-1728B52AA6E4}">
                <adec:decorative xmlns:adec="http://schemas.microsoft.com/office/drawing/2017/decorative" xmlns="" val="1"/>
              </a:ext>
            </a:extLst>
          </p:cNvPr>
          <p:cNvGrpSpPr/>
          <p:nvPr userDrawn="1"/>
        </p:nvGrpSpPr>
        <p:grpSpPr>
          <a:xfrm>
            <a:off x="0" y="136525"/>
            <a:ext cx="1285907" cy="434428"/>
            <a:chOff x="2504802" y="1755501"/>
            <a:chExt cx="1591731" cy="537747"/>
          </a:xfrm>
          <a:solidFill>
            <a:schemeClr val="tx1"/>
          </a:solidFill>
        </p:grpSpPr>
        <p:sp>
          <p:nvSpPr>
            <p:cNvPr id="16" name="Freeform: Shape 15">
              <a:extLst>
                <a:ext uri="{FF2B5EF4-FFF2-40B4-BE49-F238E27FC236}">
                  <a16:creationId xmlns:a16="http://schemas.microsoft.com/office/drawing/2014/main" id="{F589B616-117C-44BC-9166-267CB523C065}"/>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63499B12-84EC-4CE5-B0F9-682651A34666}"/>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8" name="Group 17">
            <a:extLst>
              <a:ext uri="{FF2B5EF4-FFF2-40B4-BE49-F238E27FC236}">
                <a16:creationId xmlns:a16="http://schemas.microsoft.com/office/drawing/2014/main" id="{354184C6-AF68-4E37-913D-0F6FCC56F490}"/>
              </a:ext>
            </a:extLst>
          </p:cNvPr>
          <p:cNvGrpSpPr/>
          <p:nvPr userDrawn="1"/>
        </p:nvGrpSpPr>
        <p:grpSpPr>
          <a:xfrm>
            <a:off x="11052344" y="5438146"/>
            <a:ext cx="705479" cy="705479"/>
            <a:chOff x="11214904" y="5539746"/>
            <a:chExt cx="705479" cy="705479"/>
          </a:xfrm>
        </p:grpSpPr>
        <p:sp>
          <p:nvSpPr>
            <p:cNvPr id="19" name="Graphic 212">
              <a:extLst>
                <a:ext uri="{FF2B5EF4-FFF2-40B4-BE49-F238E27FC236}">
                  <a16:creationId xmlns:a16="http://schemas.microsoft.com/office/drawing/2014/main" id="{B98D88F3-9A0C-497C-A9DC-0567F72E5D29}"/>
                </a:ext>
                <a:ext uri="{C183D7F6-B498-43B3-948B-1728B52AA6E4}">
                  <adec:decorative xmlns:adec="http://schemas.microsoft.com/office/drawing/2017/decorative" xmlns=""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0" name="Graphic 212">
              <a:extLst>
                <a:ext uri="{FF2B5EF4-FFF2-40B4-BE49-F238E27FC236}">
                  <a16:creationId xmlns:a16="http://schemas.microsoft.com/office/drawing/2014/main" id="{109A387A-F471-4821-B626-B6D3DA5B3774}"/>
                </a:ext>
                <a:ext uri="{C183D7F6-B498-43B3-948B-1728B52AA6E4}">
                  <adec:decorative xmlns:adec="http://schemas.microsoft.com/office/drawing/2017/decorative" xmlns=""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21" name="Date Placeholder 10">
            <a:extLst>
              <a:ext uri="{FF2B5EF4-FFF2-40B4-BE49-F238E27FC236}">
                <a16:creationId xmlns:a16="http://schemas.microsoft.com/office/drawing/2014/main" id="{D697EDD4-9B36-4B91-B543-B95495C255E2}"/>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2" name="Footer Placeholder 11">
            <a:extLst>
              <a:ext uri="{FF2B5EF4-FFF2-40B4-BE49-F238E27FC236}">
                <a16:creationId xmlns:a16="http://schemas.microsoft.com/office/drawing/2014/main" id="{5E11CADB-1F10-4CCF-89E6-AC5ED8E7BFA3}"/>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3" name="Slide Number Placeholder 12">
            <a:extLst>
              <a:ext uri="{FF2B5EF4-FFF2-40B4-BE49-F238E27FC236}">
                <a16:creationId xmlns:a16="http://schemas.microsoft.com/office/drawing/2014/main" id="{46B9E851-BF44-48B2-8234-99BA0A2F03E5}"/>
              </a:ext>
            </a:extLst>
          </p:cNvPr>
          <p:cNvSpPr>
            <a:spLocks noGrp="1"/>
          </p:cNvSpPr>
          <p:nvPr>
            <p:ph type="sldNum" sz="quarter" idx="12"/>
          </p:nvPr>
        </p:nvSpPr>
        <p:spPr>
          <a:xfrm>
            <a:off x="8610600" y="6356350"/>
            <a:ext cx="2743200" cy="365125"/>
          </a:xfrm>
        </p:spPr>
        <p:txBody>
          <a:bodyPr/>
          <a:lstStyle/>
          <a:p>
            <a:fld id="{80967E29-1480-472A-9FC5-C4768A52587C}" type="slidenum">
              <a:rPr lang="en-US" smtClean="0"/>
              <a:t>‹#›</a:t>
            </a:fld>
            <a:endParaRPr lang="en-US" dirty="0"/>
          </a:p>
        </p:txBody>
      </p:sp>
    </p:spTree>
    <p:extLst>
      <p:ext uri="{BB962C8B-B14F-4D97-AF65-F5344CB8AC3E}">
        <p14:creationId xmlns:p14="http://schemas.microsoft.com/office/powerpoint/2010/main" val="34737816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A132AFB4-A853-454F-AB81-EE2659F67D0E}"/>
              </a:ext>
              <a:ext uri="{C183D7F6-B498-43B3-948B-1728B52AA6E4}">
                <adec:decorative xmlns:adec="http://schemas.microsoft.com/office/drawing/2017/decorative" xmlns=""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15" name="Title 1">
            <a:extLst>
              <a:ext uri="{FF2B5EF4-FFF2-40B4-BE49-F238E27FC236}">
                <a16:creationId xmlns:a16="http://schemas.microsoft.com/office/drawing/2014/main" id="{C7A51216-87BD-42FE-8101-AA68A199CBE2}"/>
              </a:ext>
            </a:extLst>
          </p:cNvPr>
          <p:cNvSpPr>
            <a:spLocks noGrp="1"/>
          </p:cNvSpPr>
          <p:nvPr>
            <p:ph type="title" hasCustomPrompt="1"/>
          </p:nvPr>
        </p:nvSpPr>
        <p:spPr>
          <a:xfrm>
            <a:off x="2976055" y="633045"/>
            <a:ext cx="5177077" cy="3863063"/>
          </a:xfrm>
        </p:spPr>
        <p:txBody>
          <a:bodyPr anchor="ctr"/>
          <a:lstStyle>
            <a:lvl1pPr algn="ctr">
              <a:lnSpc>
                <a:spcPct val="100000"/>
              </a:lnSpc>
              <a:defRPr b="0" baseline="0"/>
            </a:lvl1pPr>
          </a:lstStyle>
          <a:p>
            <a:r>
              <a:rPr lang="en-US" dirty="0"/>
              <a:t>Click to add title</a:t>
            </a:r>
          </a:p>
        </p:txBody>
      </p:sp>
      <p:sp>
        <p:nvSpPr>
          <p:cNvPr id="16" name="Freeform: Shape 15">
            <a:extLst>
              <a:ext uri="{FF2B5EF4-FFF2-40B4-BE49-F238E27FC236}">
                <a16:creationId xmlns:a16="http://schemas.microsoft.com/office/drawing/2014/main" id="{04838ED8-47A6-444E-9A70-62C3DDD89028}"/>
              </a:ext>
              <a:ext uri="{C183D7F6-B498-43B3-948B-1728B52AA6E4}">
                <adec:decorative xmlns:adec="http://schemas.microsoft.com/office/drawing/2017/decorative" xmlns=""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7" name="Freeform: Shape 16">
            <a:extLst>
              <a:ext uri="{FF2B5EF4-FFF2-40B4-BE49-F238E27FC236}">
                <a16:creationId xmlns:a16="http://schemas.microsoft.com/office/drawing/2014/main" id="{EED28DBA-363E-4EDE-9CA4-0A3D2EABA6CD}"/>
              </a:ext>
              <a:ext uri="{C183D7F6-B498-43B3-948B-1728B52AA6E4}">
                <adec:decorative xmlns:adec="http://schemas.microsoft.com/office/drawing/2017/decorative" xmlns=""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CF1A1C4A-5092-4804-8704-EA2785039741}"/>
              </a:ext>
              <a:ext uri="{C183D7F6-B498-43B3-948B-1728B52AA6E4}">
                <adec:decorative xmlns:adec="http://schemas.microsoft.com/office/drawing/2017/decorative" xmlns=""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0" name="Freeform: Shape 19">
            <a:extLst>
              <a:ext uri="{FF2B5EF4-FFF2-40B4-BE49-F238E27FC236}">
                <a16:creationId xmlns:a16="http://schemas.microsoft.com/office/drawing/2014/main" id="{911BD1D4-C220-4A08-A113-47C384B7F8DA}"/>
              </a:ext>
              <a:ext uri="{C183D7F6-B498-43B3-948B-1728B52AA6E4}">
                <adec:decorative xmlns:adec="http://schemas.microsoft.com/office/drawing/2017/decorative" xmlns=""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Freeform: Shape 20">
            <a:extLst>
              <a:ext uri="{FF2B5EF4-FFF2-40B4-BE49-F238E27FC236}">
                <a16:creationId xmlns:a16="http://schemas.microsoft.com/office/drawing/2014/main" id="{F494DD11-C4F7-488D-9B64-0D5850F97911}"/>
              </a:ext>
              <a:ext uri="{C183D7F6-B498-43B3-948B-1728B52AA6E4}">
                <adec:decorative xmlns:adec="http://schemas.microsoft.com/office/drawing/2017/decorative" xmlns=""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Text Placeholder 31">
            <a:extLst>
              <a:ext uri="{FF2B5EF4-FFF2-40B4-BE49-F238E27FC236}">
                <a16:creationId xmlns:a16="http://schemas.microsoft.com/office/drawing/2014/main" id="{45496C8D-0494-44FB-9F43-B3CB6B3BFD30}"/>
              </a:ext>
            </a:extLst>
          </p:cNvPr>
          <p:cNvSpPr>
            <a:spLocks noGrp="1"/>
          </p:cNvSpPr>
          <p:nvPr>
            <p:ph type="body" sz="quarter" idx="13" hasCustomPrompt="1"/>
          </p:nvPr>
        </p:nvSpPr>
        <p:spPr>
          <a:xfrm>
            <a:off x="2975828" y="4669152"/>
            <a:ext cx="5177572" cy="887031"/>
          </a:xfrm>
        </p:spPr>
        <p:txBody>
          <a:bodyPr/>
          <a:lstStyle>
            <a:lvl1pPr algn="ctr">
              <a:buNone/>
              <a:defRPr/>
            </a:lvl1pPr>
          </a:lstStyle>
          <a:p>
            <a:pPr lvl="0"/>
            <a:r>
              <a:rPr lang="en-US" dirty="0"/>
              <a:t>Click to add subtitle</a:t>
            </a:r>
          </a:p>
        </p:txBody>
      </p:sp>
      <p:sp>
        <p:nvSpPr>
          <p:cNvPr id="23" name="Date Placeholder 178">
            <a:extLst>
              <a:ext uri="{FF2B5EF4-FFF2-40B4-BE49-F238E27FC236}">
                <a16:creationId xmlns:a16="http://schemas.microsoft.com/office/drawing/2014/main" id="{64E5B367-78E8-464F-A44D-8C70877FCA39}"/>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4" name="Footer Placeholder 179">
            <a:extLst>
              <a:ext uri="{FF2B5EF4-FFF2-40B4-BE49-F238E27FC236}">
                <a16:creationId xmlns:a16="http://schemas.microsoft.com/office/drawing/2014/main" id="{D4AC7E0C-0B9F-4398-B582-7326AA2547D5}"/>
              </a:ext>
            </a:extLst>
          </p:cNvPr>
          <p:cNvSpPr>
            <a:spLocks noGrp="1"/>
          </p:cNvSpPr>
          <p:nvPr>
            <p:ph type="ftr" sz="quarter" idx="11"/>
          </p:nvPr>
        </p:nvSpPr>
        <p:spPr>
          <a:xfrm>
            <a:off x="4038600" y="6356350"/>
            <a:ext cx="4114800" cy="365125"/>
          </a:xfrm>
        </p:spPr>
        <p:txBody>
          <a:bodyPr/>
          <a:lstStyle/>
          <a:p>
            <a:r>
              <a:rPr lang="en-US" dirty="0"/>
              <a:t>PRESENTATION TITLE</a:t>
            </a:r>
          </a:p>
        </p:txBody>
      </p:sp>
      <p:grpSp>
        <p:nvGrpSpPr>
          <p:cNvPr id="25" name="Graphic 185">
            <a:extLst>
              <a:ext uri="{FF2B5EF4-FFF2-40B4-BE49-F238E27FC236}">
                <a16:creationId xmlns:a16="http://schemas.microsoft.com/office/drawing/2014/main" id="{F902CF95-4802-4803-B88F-358BAD556EBB}"/>
              </a:ext>
              <a:ext uri="{C183D7F6-B498-43B3-948B-1728B52AA6E4}">
                <adec:decorative xmlns:adec="http://schemas.microsoft.com/office/drawing/2017/decorative" xmlns="" val="1"/>
              </a:ext>
            </a:extLst>
          </p:cNvPr>
          <p:cNvGrpSpPr/>
          <p:nvPr userDrawn="1"/>
        </p:nvGrpSpPr>
        <p:grpSpPr>
          <a:xfrm>
            <a:off x="10428621" y="5695520"/>
            <a:ext cx="1054467" cy="469689"/>
            <a:chOff x="9841624" y="4115729"/>
            <a:chExt cx="602170" cy="268223"/>
          </a:xfrm>
          <a:solidFill>
            <a:schemeClr val="tx1"/>
          </a:solidFill>
        </p:grpSpPr>
        <p:sp>
          <p:nvSpPr>
            <p:cNvPr id="26" name="Freeform: Shape 25">
              <a:extLst>
                <a:ext uri="{FF2B5EF4-FFF2-40B4-BE49-F238E27FC236}">
                  <a16:creationId xmlns:a16="http://schemas.microsoft.com/office/drawing/2014/main" id="{69CB7288-B078-4989-97BA-5684B8A1B71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21158005-0976-48BA-95EB-78DDDA7A447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5AE34BF9-E3E8-41D7-B49D-1BF7490282D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3B1BE576-62F7-4F63-A00C-769E67CB8C2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674FB0B-E21D-4719-AC24-605173B3A42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31" name="Slide Number Placeholder 180">
            <a:extLst>
              <a:ext uri="{FF2B5EF4-FFF2-40B4-BE49-F238E27FC236}">
                <a16:creationId xmlns:a16="http://schemas.microsoft.com/office/drawing/2014/main" id="{EEC40372-7268-4D4B-9ABF-A1E03F05C2BA}"/>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solidFill>
                  <a:srgbClr val="898989"/>
                </a:solidFill>
              </a:rPr>
              <a:t>‹#›</a:t>
            </a:fld>
            <a:endParaRPr lang="en-US" dirty="0">
              <a:solidFill>
                <a:srgbClr val="898989"/>
              </a:solidFill>
            </a:endParaRPr>
          </a:p>
        </p:txBody>
      </p:sp>
    </p:spTree>
    <p:extLst>
      <p:ext uri="{BB962C8B-B14F-4D97-AF65-F5344CB8AC3E}">
        <p14:creationId xmlns:p14="http://schemas.microsoft.com/office/powerpoint/2010/main" val="3763533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BFCC1FB-30E6-4ECF-8BAF-929D22A14308}"/>
              </a:ext>
            </a:extLst>
          </p:cNvPr>
          <p:cNvSpPr>
            <a:spLocks noGrp="1"/>
          </p:cNvSpPr>
          <p:nvPr>
            <p:ph type="title" hasCustomPrompt="1"/>
          </p:nvPr>
        </p:nvSpPr>
        <p:spPr>
          <a:xfrm>
            <a:off x="1885186" y="174173"/>
            <a:ext cx="4198182" cy="1158857"/>
          </a:xfrm>
        </p:spPr>
        <p:txBody>
          <a:bodyPr anchor="b">
            <a:normAutofit/>
          </a:bodyPr>
          <a:lstStyle>
            <a:lvl1pPr>
              <a:defRPr/>
            </a:lvl1pPr>
          </a:lstStyle>
          <a:p>
            <a:r>
              <a:rPr lang="en-US" dirty="0"/>
              <a:t>Click to add title</a:t>
            </a:r>
          </a:p>
        </p:txBody>
      </p:sp>
      <p:grpSp>
        <p:nvGrpSpPr>
          <p:cNvPr id="18" name="Graphic 190">
            <a:extLst>
              <a:ext uri="{FF2B5EF4-FFF2-40B4-BE49-F238E27FC236}">
                <a16:creationId xmlns:a16="http://schemas.microsoft.com/office/drawing/2014/main" id="{4E21F050-FD36-4FCB-BAD4-7FEBD0985ED5}"/>
              </a:ext>
              <a:ext uri="{C183D7F6-B498-43B3-948B-1728B52AA6E4}">
                <adec:decorative xmlns:adec="http://schemas.microsoft.com/office/drawing/2017/decorative" xmlns="" val="1"/>
              </a:ext>
            </a:extLst>
          </p:cNvPr>
          <p:cNvGrpSpPr/>
          <p:nvPr userDrawn="1"/>
        </p:nvGrpSpPr>
        <p:grpSpPr>
          <a:xfrm>
            <a:off x="0" y="713137"/>
            <a:ext cx="1598829" cy="531293"/>
            <a:chOff x="2504802" y="1755501"/>
            <a:chExt cx="1598829" cy="531293"/>
          </a:xfrm>
          <a:solidFill>
            <a:schemeClr val="tx1"/>
          </a:solidFill>
        </p:grpSpPr>
        <p:sp>
          <p:nvSpPr>
            <p:cNvPr id="19" name="Freeform: Shape 18">
              <a:extLst>
                <a:ext uri="{FF2B5EF4-FFF2-40B4-BE49-F238E27FC236}">
                  <a16:creationId xmlns:a16="http://schemas.microsoft.com/office/drawing/2014/main" id="{FF19577D-D1B8-4BE5-9A01-6A857761B1DC}"/>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858370E7-080A-48D7-9A26-665FDD5B58FB}"/>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27" name="Graphic 4">
            <a:extLst>
              <a:ext uri="{FF2B5EF4-FFF2-40B4-BE49-F238E27FC236}">
                <a16:creationId xmlns:a16="http://schemas.microsoft.com/office/drawing/2014/main" id="{2F8F0FAC-16EB-487B-B327-26DF1260B906}"/>
              </a:ext>
              <a:ext uri="{C183D7F6-B498-43B3-948B-1728B52AA6E4}">
                <adec:decorative xmlns:adec="http://schemas.microsoft.com/office/drawing/2017/decorative" xmlns="" val="1"/>
              </a:ext>
            </a:extLst>
          </p:cNvPr>
          <p:cNvGrpSpPr/>
          <p:nvPr userDrawn="1"/>
        </p:nvGrpSpPr>
        <p:grpSpPr>
          <a:xfrm>
            <a:off x="11102977" y="-67591"/>
            <a:ext cx="1089023" cy="1089034"/>
            <a:chOff x="5734037" y="3067039"/>
            <a:chExt cx="724483" cy="724489"/>
          </a:xfrm>
          <a:solidFill>
            <a:schemeClr val="tx1"/>
          </a:solidFill>
        </p:grpSpPr>
        <p:sp>
          <p:nvSpPr>
            <p:cNvPr id="28" name="Freeform: Shape 27">
              <a:extLst>
                <a:ext uri="{FF2B5EF4-FFF2-40B4-BE49-F238E27FC236}">
                  <a16:creationId xmlns:a16="http://schemas.microsoft.com/office/drawing/2014/main" id="{41E7A3F8-D1CB-4353-BBEF-2597AF4F058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B4DDCEAE-BCB2-4B2D-BAB3-4FD5DD7C28AB}"/>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C6CD4162-BF6C-4D85-A166-12798D8C8DDB}"/>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89C0A376-6D47-4C20-9EEB-049A8694472E}"/>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29CFA1FB-BD4A-4307-BFCD-AB9E118C3AB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66D481F5-D72A-4FDA-AFB8-D278AEDB37A0}"/>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D5C94576-1155-4639-805F-75E2196E19B9}"/>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3F8E497C-8A0D-4EED-873F-CA66DB950CDF}"/>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50990B80-D511-4B73-BC44-14217A17B033}"/>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0D7513D5-9349-45EA-BAE9-5B36B43B2853}"/>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812098BB-13C9-4C8B-883F-B378B155D904}"/>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D78B9DD9-1280-4FC0-B14F-4A40DC3BCCE9}"/>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14626B81-518E-408D-9D85-368DEE8E330A}"/>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6937BED2-B271-4124-905D-C024405FD9BA}"/>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3B9B2DD-8108-4830-AA14-DDCDB306C439}"/>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0ECF9B54-B828-4268-90AC-EA0D0E3B76B3}"/>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FD744985-041E-42C0-87A9-F99D7D9DBF23}"/>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D51D469F-061B-4CFF-B628-0697B945FC49}"/>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54C1F283-0289-4E7D-A5DE-3B9997782DF3}"/>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924A56B5-AC95-42FF-8636-D2D287380950}"/>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DD6578D-E372-4D44-ABDA-D86EBE4F2F29}"/>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8CDDE1CB-2352-4AA3-82C7-39C63E6A6FD3}"/>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370476DD-D268-4D0B-B358-F8143C45467A}"/>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0A947896-0B1B-4F41-9CC3-EA98EC14BA7A}"/>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6BA34B1E-6019-4E30-B2DC-8B7942EEC3C6}"/>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2D47D0D4-51A5-4673-9205-FEBDF5DDAFAD}"/>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91CAE3E1-654D-4A11-951F-052FB8194211}"/>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EA27E0E3-1A22-45B1-9DDE-E2CAE27AF936}"/>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BEF9DA56-0F9C-446A-ACA6-B1737FC9FDB5}"/>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864518F8-39BB-4E12-AB05-C6EAA974B2F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391D8244-0937-40AA-8C5C-6E431F826DC8}"/>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06D25D45-2EB7-433B-8E75-95F212C966B2}"/>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EE7CA683-04D0-4F85-BC78-4C8A5055ACCB}"/>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C0754365-95E6-4F04-A213-FCEFD3BA8037}"/>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4F67D44C-47C6-4A2B-8984-20503F97DC05}"/>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5341F7B4-1174-469D-BCDA-5059727B8E46}"/>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09E92A5F-0E83-4A0D-AF47-8BC096F88020}"/>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15B89C4B-B183-4853-9EC7-01EB20939450}"/>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FC044DD7-B809-4A86-BF1A-ECB12087B95D}"/>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D147364A-A9AF-4F8B-997D-C09B78D2E3E7}"/>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DD8316F0-6512-477F-9366-0797D21E838E}"/>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E2CF6E8F-B285-4A7C-BD52-DA3A10BD4E98}"/>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41466E85-A5E1-454D-9A5B-8443E33BF81C}"/>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042F8EA6-EE8F-4129-BDF1-FF8978430896}"/>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5243B87E-1C5A-475B-8352-CCCB06EAECCB}"/>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F6567A69-08E9-4EE6-8BD8-7EFC485B25F3}"/>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13D22214-0AB8-459E-9FFF-FDF39DA37B64}"/>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69B1C3D2-8244-4B0B-8260-C509EBE92E4F}"/>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F484E9C4-9B0A-49A0-9A21-FD037D0FE113}"/>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743402D1-D7F0-4269-BC63-2521845629BA}"/>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19F3A4A4-B876-4DF3-BEC1-91C7062A1875}"/>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294BC0BF-1875-45CE-89E3-3AEDC7D78BF7}"/>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4542A343-86EE-4144-B909-99A78B1140C7}"/>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85E204E5-57A0-4514-8620-52EE873BC6AC}"/>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1E0A57EB-6E61-455E-B07E-43AE25F6B967}"/>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76E62C4B-454F-41D1-A119-B223EC24FF65}"/>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885AFBDB-EDE6-4D04-8875-6F2CB7948278}"/>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C3E605BC-E461-40E8-91B0-DB43DC9BD553}"/>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472569E4-8B56-425B-A311-C1E54823819A}"/>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4B2AFC2C-7745-4EE1-83E0-C44C494535A1}"/>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45C05409-FF0B-4BB2-BBB2-BB2C3F8402E4}"/>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B0D2D2A5-B7ED-44E2-BC12-1B628939788D}"/>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0A3943B2-4330-4895-AB44-5DCAA56630A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4AA715B8-9BFA-4E21-BFCD-2B9CFB9E1CBE}"/>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2F82C7CD-72B6-40C6-ABD2-030972825095}"/>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6DE830FA-C2B2-438E-9E2C-16F0546F827A}"/>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C7B4495D-98E3-4444-820F-685D7FADFFCD}"/>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C37932CF-B894-4D3D-902F-59B0DE0C4AEA}"/>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3263B39C-CD1F-4B92-8D0A-7CFE1EB76512}"/>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D35F13B3-0BFC-42B3-A739-BFEC4F172016}"/>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D562E058-2175-4BB4-858B-B4B4BCA09AA6}"/>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A9005A34-BF82-4946-B4F4-C05C74CEC595}"/>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32943975-8D24-4245-986C-F7544F96EE9F}"/>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4D160E97-2538-4F9A-9A04-D80099CD0D08}"/>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D28E81B2-3727-4318-B065-7C326CE24347}"/>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372C6736-B0B2-45FD-94D9-BC1205C26987}"/>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ED309021-F38D-4F07-90C3-6828466D8E43}"/>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0C79B62B-57EE-43A6-8167-C32E2CFC1B2F}"/>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301B6168-DC8D-42E2-B950-3206268AE9EB}"/>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B2291F8A-0E5C-49EF-A4D0-D3CCA5F988F7}"/>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6A34783A-60A5-491E-88CC-037A71C1C4B7}"/>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F324A249-EE3A-4C14-9F36-DF99404108DE}"/>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51AC2D89-DC7F-4676-A64E-CE5F9B73431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9855DFA7-87AF-4BA7-8571-887A5A2601E7}"/>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EFA68945-6CA3-4F21-B60B-6F08FA57313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3A1FF601-A92A-4884-B8FB-36EC9A6C235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E161B31D-6339-48C2-8BB5-0A02614D97FE}"/>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230F1C8F-CCC0-43A5-A654-66778D006D92}"/>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0213E7A9-4315-4E24-80CF-AD2D289C49C1}"/>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D58A02CA-1FAB-4F73-8E12-6E63A7978231}"/>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430E086B-1C95-4F7E-A569-B521900E63B6}"/>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A3020927-7205-4D7F-89FE-EFA51288EDAF}"/>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648E9CA4-9BE8-418B-BFE6-E5F2EAB6FAC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7505AB41-EB94-44A5-89E1-495250AF084E}"/>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03C6E035-4B15-4ACC-9B29-5FC6FE049159}"/>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2151F323-6CFB-4FC7-8F2F-F2E4A2A817F8}"/>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3C888454-C54A-436A-B328-9E4E7AB6AAC0}"/>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9D3963A8-98BE-4876-8924-058EF1395D7E}"/>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42A409FA-C854-4E3D-92E3-BE8E5F39118E}"/>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095B5640-C6A1-4E0D-BA00-8F931101BDAA}"/>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39C2ED3D-1292-41D7-9CD0-964560392DAE}"/>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E18071BA-87CD-4D94-843B-7DE0AF0D869F}"/>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00BBF34C-EACE-404F-996A-644E474E4E28}"/>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70130554-9993-4F57-8B60-0C349462F20D}"/>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7DFA6148-338D-4709-AC75-3333809C1742}"/>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95511CAC-912A-46D0-A3B0-76D9E14A1FFD}"/>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2B9C9D10-C891-463D-BE7B-17E70A74754F}"/>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5D1D470E-ADA7-44E9-84E9-CD49A861A0A9}"/>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650E1B96-7237-46A3-8357-361A4A24BB30}"/>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29E61E0B-154A-44B6-B291-9D6FF3C68AAB}"/>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1DCCBD34-0B4E-4AB8-B5BB-033C5F5A29E5}"/>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2D59E534-33C6-4F71-AC4A-03D6AA020E27}"/>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DF33EA93-D53B-4F63-8D76-8D8603370372}"/>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A09F9D30-E5AE-467D-B6B6-5CBD1F4E6C78}"/>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4E4B2CD5-ABDF-4B08-936A-C5F1F5520D1C}"/>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48344218-81B6-4517-9805-E71499F69C13}"/>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F8A57C29-E01A-449E-8839-863CE9787E3F}"/>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C5ABDD7C-8063-442E-BEFF-77896998F728}"/>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DCE949D9-630A-42F2-8117-AA55AD889901}"/>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E59C2343-FEC6-45CA-8060-17D719373584}"/>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98D68BC2-3FE7-45BD-9735-43C2C896911F}"/>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8E4940E0-90FE-4099-8E84-9F952C2DA7E5}"/>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19DB3D06-EE67-43DF-93EB-5EAC7CD2F73A}"/>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92380E59-DCBF-421C-A85E-0DBB508357C3}"/>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E5B3F73A-2F03-4E24-9BC8-B4B4D2535EFD}"/>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8E13A333-B160-42F4-A817-A75BC8985E8F}"/>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EEDE7E0E-4B11-42DE-AD10-A87B92164A4E}"/>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6DFD5AF3-7117-44FC-A55E-04425F6370E3}"/>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7A0CFB23-CD7D-46AB-9CE1-17D9E44AC6C7}"/>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A58A095D-C173-427F-BADB-F28F876C12E0}"/>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578F6DB6-9140-4722-BB77-FB3331C5C1F5}"/>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19C1920F-28ED-4100-8F6A-EDA73905695A}"/>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3423F790-9DD9-4BA3-9ED9-26ADEA2363A0}"/>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610078A7-5F98-4494-9E17-6272ED466980}"/>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8EFDDCCB-36D0-4E8F-B0FA-A0D0752ED4CC}"/>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BB13F448-D641-4211-A40A-8C5521F94691}"/>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E7092267-8FC5-40B1-A741-AD85B40D189C}"/>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CAB8E92E-4F3D-4B75-9E18-B94EA61BE999}"/>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2AA1BA77-D7CE-450C-BB2F-492A8A447ADE}"/>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03703D44-20A7-43F8-95C4-F4B83B4DAA42}"/>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15AD7905-66A9-4FD0-93F0-C99CEBF84AAA}"/>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07C71902-ACD3-4225-8597-727626DC1C4F}"/>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F2B6B2CC-AFFB-479D-9305-171C3C2C8A81}"/>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73942B37-57C7-4154-B6BE-5AB743E1BABE}"/>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1DE87C79-F470-4FF4-A4F6-6F244F9DE302}"/>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53BA0F35-5498-4789-8908-D868FFE711B9}"/>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E984F5A6-C73B-4643-A879-E326C7B0351D}"/>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E35485FE-2BD5-455D-A7C9-9F9987C5498C}"/>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BAFCA128-8161-423D-93F9-A470933A1FFC}"/>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349F8898-E646-4462-9E2E-BC5E10A00DA3}"/>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9C2FCC72-AEC8-4E95-A821-C66F0DEB219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99A9C773-8ED1-4038-AD95-55CB466C9A5E}"/>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F74C74C0-AC53-4090-A11D-D6C4AAF6427A}"/>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401DA41C-D6C4-44A1-9F04-E1F1179C3167}"/>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4AA97346-990F-4AD1-9436-D315D9EFB04F}"/>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8429BF0F-91DB-49F1-AC40-0DBD95702E0D}"/>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E4824481-3370-4F9F-8E9F-DBC68A4328A3}"/>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077EB65E-D567-4897-9377-B3029ABB6BBD}"/>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0F16DC2F-A9D5-4A41-A1C0-10C3FA9F0063}"/>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7E17102A-5CA6-4EBD-B30A-5D47EA0E33C4}"/>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5C38DF57-4354-45F9-9119-DFAE2216DD17}"/>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7D89104B-A74E-4686-85FA-7ADBB69C4260}"/>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CB6F9BB9-C471-41A6-9CB0-885AFD62F201}"/>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C6F39A5E-4043-48BD-94B1-A008E3D11708}"/>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652678D7-1B2F-423A-AD5D-854262716D61}"/>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7DA06287-9690-4A9A-8FCF-5CCE89B0175C}"/>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51DA2301-CA50-4AB2-BDFE-BB24FF598037}"/>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492C6814-C2FF-4C19-8402-675536DBDB98}"/>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DCE40D66-D698-433D-B594-32C1FEEEE9BF}"/>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198" name="Date Placeholder 178">
            <a:extLst>
              <a:ext uri="{FF2B5EF4-FFF2-40B4-BE49-F238E27FC236}">
                <a16:creationId xmlns:a16="http://schemas.microsoft.com/office/drawing/2014/main" id="{0DB56EA4-BEF8-48F7-92C4-B35A12108331}"/>
              </a:ext>
            </a:extLst>
          </p:cNvPr>
          <p:cNvSpPr>
            <a:spLocks noGrp="1"/>
          </p:cNvSpPr>
          <p:nvPr>
            <p:ph type="dt" sz="half" idx="10"/>
          </p:nvPr>
        </p:nvSpPr>
        <p:spPr>
          <a:xfrm>
            <a:off x="838200" y="6347472"/>
            <a:ext cx="2743200" cy="365125"/>
          </a:xfrm>
        </p:spPr>
        <p:txBody>
          <a:bodyPr/>
          <a:lstStyle/>
          <a:p>
            <a:r>
              <a:rPr lang="en-US"/>
              <a:t>2/1/20XX</a:t>
            </a:r>
            <a:endParaRPr lang="en-US" dirty="0"/>
          </a:p>
        </p:txBody>
      </p:sp>
      <p:sp>
        <p:nvSpPr>
          <p:cNvPr id="199" name="Footer Placeholder 179">
            <a:extLst>
              <a:ext uri="{FF2B5EF4-FFF2-40B4-BE49-F238E27FC236}">
                <a16:creationId xmlns:a16="http://schemas.microsoft.com/office/drawing/2014/main" id="{CE6814D3-C69A-4217-8332-F808E5C015C2}"/>
              </a:ext>
            </a:extLst>
          </p:cNvPr>
          <p:cNvSpPr>
            <a:spLocks noGrp="1"/>
          </p:cNvSpPr>
          <p:nvPr>
            <p:ph type="ftr" sz="quarter" idx="11"/>
          </p:nvPr>
        </p:nvSpPr>
        <p:spPr>
          <a:xfrm>
            <a:off x="4038600" y="6347472"/>
            <a:ext cx="4114800" cy="365125"/>
          </a:xfrm>
        </p:spPr>
        <p:txBody>
          <a:bodyPr/>
          <a:lstStyle/>
          <a:p>
            <a:r>
              <a:rPr lang="en-US" dirty="0"/>
              <a:t>PRESENTATION TITLE</a:t>
            </a:r>
          </a:p>
        </p:txBody>
      </p:sp>
      <p:sp>
        <p:nvSpPr>
          <p:cNvPr id="200" name="Slide Number Placeholder 180">
            <a:extLst>
              <a:ext uri="{FF2B5EF4-FFF2-40B4-BE49-F238E27FC236}">
                <a16:creationId xmlns:a16="http://schemas.microsoft.com/office/drawing/2014/main" id="{37DF26EE-B2F8-41EF-AC16-A1433FF57E94}"/>
              </a:ext>
            </a:extLst>
          </p:cNvPr>
          <p:cNvSpPr>
            <a:spLocks noGrp="1"/>
          </p:cNvSpPr>
          <p:nvPr>
            <p:ph type="sldNum" sz="quarter" idx="12"/>
          </p:nvPr>
        </p:nvSpPr>
        <p:spPr>
          <a:xfrm>
            <a:off x="8610600" y="6347472"/>
            <a:ext cx="2743200" cy="365125"/>
          </a:xfrm>
        </p:spPr>
        <p:txBody>
          <a:bodyPr/>
          <a:lstStyle/>
          <a:p>
            <a:fld id="{5EA792F7-1D9E-4C7E-A103-E8EDFDC2691E}" type="slidenum">
              <a:rPr lang="en-US" smtClean="0"/>
              <a:t>‹#›</a:t>
            </a:fld>
            <a:endParaRPr lang="en-US" dirty="0"/>
          </a:p>
        </p:txBody>
      </p:sp>
      <p:grpSp>
        <p:nvGrpSpPr>
          <p:cNvPr id="14" name="Group 13">
            <a:extLst>
              <a:ext uri="{FF2B5EF4-FFF2-40B4-BE49-F238E27FC236}">
                <a16:creationId xmlns:a16="http://schemas.microsoft.com/office/drawing/2014/main" id="{16BC2040-F088-49FE-BD3B-E4C1B472B4DF}"/>
              </a:ext>
            </a:extLst>
          </p:cNvPr>
          <p:cNvGrpSpPr/>
          <p:nvPr userDrawn="1"/>
        </p:nvGrpSpPr>
        <p:grpSpPr>
          <a:xfrm>
            <a:off x="10579799" y="466375"/>
            <a:ext cx="1089022" cy="1089022"/>
            <a:chOff x="4741467" y="593941"/>
            <a:chExt cx="932200" cy="932200"/>
          </a:xfrm>
        </p:grpSpPr>
        <p:sp>
          <p:nvSpPr>
            <p:cNvPr id="23" name="Graphic 212">
              <a:extLst>
                <a:ext uri="{FF2B5EF4-FFF2-40B4-BE49-F238E27FC236}">
                  <a16:creationId xmlns:a16="http://schemas.microsoft.com/office/drawing/2014/main" id="{4EEBAC00-ABF2-42F3-BE5C-89F299B69814}"/>
                </a:ext>
                <a:ext uri="{C183D7F6-B498-43B3-948B-1728B52AA6E4}">
                  <adec:decorative xmlns:adec="http://schemas.microsoft.com/office/drawing/2017/decorative" xmlns=""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4" name="Graphic 212">
              <a:extLst>
                <a:ext uri="{FF2B5EF4-FFF2-40B4-BE49-F238E27FC236}">
                  <a16:creationId xmlns:a16="http://schemas.microsoft.com/office/drawing/2014/main" id="{91BE3222-02F5-4B11-8ED2-D8D36449924B}"/>
                </a:ext>
                <a:ext uri="{C183D7F6-B498-43B3-948B-1728B52AA6E4}">
                  <adec:decorative xmlns:adec="http://schemas.microsoft.com/office/drawing/2017/decorative" xmlns=""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203" name="Group 202">
            <a:extLst>
              <a:ext uri="{FF2B5EF4-FFF2-40B4-BE49-F238E27FC236}">
                <a16:creationId xmlns:a16="http://schemas.microsoft.com/office/drawing/2014/main" id="{60DC7638-85D7-4D86-8E63-709D65E2A35E}"/>
              </a:ext>
            </a:extLst>
          </p:cNvPr>
          <p:cNvGrpSpPr/>
          <p:nvPr userDrawn="1"/>
        </p:nvGrpSpPr>
        <p:grpSpPr>
          <a:xfrm>
            <a:off x="487753" y="5626538"/>
            <a:ext cx="319941" cy="319941"/>
            <a:chOff x="1185735" y="4917084"/>
            <a:chExt cx="319941" cy="319941"/>
          </a:xfrm>
        </p:grpSpPr>
        <p:sp>
          <p:nvSpPr>
            <p:cNvPr id="204" name="Oval 203">
              <a:extLst>
                <a:ext uri="{FF2B5EF4-FFF2-40B4-BE49-F238E27FC236}">
                  <a16:creationId xmlns:a16="http://schemas.microsoft.com/office/drawing/2014/main" id="{F0465AAD-8CC1-4FEF-8CC4-EC2E94200413}"/>
                </a:ext>
                <a:ext uri="{C183D7F6-B498-43B3-948B-1728B52AA6E4}">
                  <adec:decorative xmlns:adec="http://schemas.microsoft.com/office/drawing/2017/decorative" xmlns="" val="1"/>
                </a:ext>
              </a:extLst>
            </p:cNvPr>
            <p:cNvSpPr/>
            <p:nvPr userDrawn="1"/>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Oval 204">
              <a:extLst>
                <a:ext uri="{FF2B5EF4-FFF2-40B4-BE49-F238E27FC236}">
                  <a16:creationId xmlns:a16="http://schemas.microsoft.com/office/drawing/2014/main" id="{6D829312-0A2A-4244-A956-C59E44673144}"/>
                </a:ext>
                <a:ext uri="{C183D7F6-B498-43B3-948B-1728B52AA6E4}">
                  <adec:decorative xmlns:adec="http://schemas.microsoft.com/office/drawing/2017/decorative" xmlns="" val="1"/>
                </a:ext>
              </a:extLst>
            </p:cNvPr>
            <p:cNvSpPr/>
            <p:nvPr userDrawn="1"/>
          </p:nvSpPr>
          <p:spPr>
            <a:xfrm>
              <a:off x="1185735" y="4917084"/>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918697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EE6F8E7F-679D-42F0-88D7-BA75AB73A7AC}"/>
              </a:ext>
            </a:extLst>
          </p:cNvPr>
          <p:cNvSpPr>
            <a:spLocks noGrp="1"/>
          </p:cNvSpPr>
          <p:nvPr>
            <p:ph type="title" hasCustomPrompt="1"/>
          </p:nvPr>
        </p:nvSpPr>
        <p:spPr>
          <a:xfrm>
            <a:off x="1885186" y="174173"/>
            <a:ext cx="4198182" cy="1158857"/>
          </a:xfrm>
        </p:spPr>
        <p:txBody>
          <a:bodyPr anchor="b">
            <a:normAutofit/>
          </a:bodyPr>
          <a:lstStyle>
            <a:lvl1pPr>
              <a:defRPr/>
            </a:lvl1pPr>
          </a:lstStyle>
          <a:p>
            <a:r>
              <a:rPr lang="en-US" dirty="0"/>
              <a:t>Click to add title</a:t>
            </a:r>
          </a:p>
        </p:txBody>
      </p:sp>
      <p:sp>
        <p:nvSpPr>
          <p:cNvPr id="41" name="Date Placeholder 10">
            <a:extLst>
              <a:ext uri="{FF2B5EF4-FFF2-40B4-BE49-F238E27FC236}">
                <a16:creationId xmlns:a16="http://schemas.microsoft.com/office/drawing/2014/main" id="{F9CD22CB-9DB7-4D08-90A2-83321438699D}"/>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42" name="Footer Placeholder 11">
            <a:extLst>
              <a:ext uri="{FF2B5EF4-FFF2-40B4-BE49-F238E27FC236}">
                <a16:creationId xmlns:a16="http://schemas.microsoft.com/office/drawing/2014/main" id="{E73B6A3D-ED70-47FE-B03E-3D568C1A2FC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43" name="Slide Number Placeholder 12">
            <a:extLst>
              <a:ext uri="{FF2B5EF4-FFF2-40B4-BE49-F238E27FC236}">
                <a16:creationId xmlns:a16="http://schemas.microsoft.com/office/drawing/2014/main" id="{1AE4879C-133B-465E-81C4-7AF394EAA205}"/>
              </a:ext>
            </a:extLst>
          </p:cNvPr>
          <p:cNvSpPr>
            <a:spLocks noGrp="1"/>
          </p:cNvSpPr>
          <p:nvPr>
            <p:ph type="sldNum" sz="quarter" idx="12"/>
          </p:nvPr>
        </p:nvSpPr>
        <p:spPr>
          <a:xfrm>
            <a:off x="8610600" y="6356350"/>
            <a:ext cx="2743200" cy="365125"/>
          </a:xfrm>
        </p:spPr>
        <p:txBody>
          <a:bodyPr/>
          <a:lstStyle/>
          <a:p>
            <a:fld id="{80967E29-1480-472A-9FC5-C4768A52587C}" type="slidenum">
              <a:rPr lang="en-US" smtClean="0"/>
              <a:t>‹#›</a:t>
            </a:fld>
            <a:endParaRPr lang="en-US" dirty="0"/>
          </a:p>
        </p:txBody>
      </p:sp>
      <p:grpSp>
        <p:nvGrpSpPr>
          <p:cNvPr id="48" name="Graphic 190">
            <a:extLst>
              <a:ext uri="{FF2B5EF4-FFF2-40B4-BE49-F238E27FC236}">
                <a16:creationId xmlns:a16="http://schemas.microsoft.com/office/drawing/2014/main" id="{F71248FC-CE92-435C-87F1-74B88F23766A}"/>
              </a:ext>
              <a:ext uri="{C183D7F6-B498-43B3-948B-1728B52AA6E4}">
                <adec:decorative xmlns:adec="http://schemas.microsoft.com/office/drawing/2017/decorative" xmlns="" val="1"/>
              </a:ext>
            </a:extLst>
          </p:cNvPr>
          <p:cNvGrpSpPr/>
          <p:nvPr userDrawn="1"/>
        </p:nvGrpSpPr>
        <p:grpSpPr>
          <a:xfrm>
            <a:off x="0" y="713137"/>
            <a:ext cx="1598829" cy="531293"/>
            <a:chOff x="2504802" y="1755501"/>
            <a:chExt cx="1598829" cy="531293"/>
          </a:xfrm>
          <a:solidFill>
            <a:schemeClr val="tx1"/>
          </a:solidFill>
        </p:grpSpPr>
        <p:sp>
          <p:nvSpPr>
            <p:cNvPr id="49" name="Freeform: Shape 48">
              <a:extLst>
                <a:ext uri="{FF2B5EF4-FFF2-40B4-BE49-F238E27FC236}">
                  <a16:creationId xmlns:a16="http://schemas.microsoft.com/office/drawing/2014/main" id="{7C98EBE9-5DF5-4117-BA8E-B1A9640F2A3F}"/>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CEEC69FB-23D9-4DB3-93B4-D8A4DAC52589}"/>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51" name="Graphic 4">
            <a:extLst>
              <a:ext uri="{FF2B5EF4-FFF2-40B4-BE49-F238E27FC236}">
                <a16:creationId xmlns:a16="http://schemas.microsoft.com/office/drawing/2014/main" id="{A2ACF54E-CF09-4ADF-AF42-8940A36E167D}"/>
              </a:ext>
              <a:ext uri="{C183D7F6-B498-43B3-948B-1728B52AA6E4}">
                <adec:decorative xmlns:adec="http://schemas.microsoft.com/office/drawing/2017/decorative" xmlns="" val="1"/>
              </a:ext>
            </a:extLst>
          </p:cNvPr>
          <p:cNvGrpSpPr/>
          <p:nvPr userDrawn="1"/>
        </p:nvGrpSpPr>
        <p:grpSpPr>
          <a:xfrm>
            <a:off x="11102977" y="-67591"/>
            <a:ext cx="1089023" cy="1089034"/>
            <a:chOff x="5734037" y="3067039"/>
            <a:chExt cx="724483" cy="724489"/>
          </a:xfrm>
          <a:solidFill>
            <a:schemeClr val="tx1"/>
          </a:solidFill>
        </p:grpSpPr>
        <p:sp>
          <p:nvSpPr>
            <p:cNvPr id="52" name="Freeform: Shape 51">
              <a:extLst>
                <a:ext uri="{FF2B5EF4-FFF2-40B4-BE49-F238E27FC236}">
                  <a16:creationId xmlns:a16="http://schemas.microsoft.com/office/drawing/2014/main" id="{9FAA0A99-7C77-42CE-9E71-1DCD63BF4E6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831DB661-8F52-4D08-B3A4-0CA0FB8B80EA}"/>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45931018-70AF-4320-9F7B-CF7CA242091A}"/>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B6586B07-F10A-4BBA-B002-6A9A89D3CF29}"/>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19EA06D0-1B1A-4D0F-B3C1-DC74AECBE31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91F3F0B-FC7C-403F-B034-0372ED170FE7}"/>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2E1D61F7-4B69-498F-80B9-3108F4873D75}"/>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F3561D3B-1436-4683-9CDF-E904A91D1FFB}"/>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9BC0132A-DC93-4CFA-BFAD-5C13FFFE9F4E}"/>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633BECCB-954A-4356-8DB8-109763ACF1F6}"/>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C722F0F9-FC02-4F7C-B1AE-90AB1ABC380D}"/>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591D23B9-698D-4047-94A4-469F74601153}"/>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DB990AFF-79EB-44A5-8E6F-68D78CA5A103}"/>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8BC8CE23-ABF0-44A4-B651-F340EA038ECB}"/>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1618B38E-8D0A-4E3D-AB2D-DCD61B3DE6A7}"/>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099691C7-B4EE-459B-B118-DB37E0D34AEE}"/>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D63978D-58CC-49E7-9755-108437FACBC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D8C2E87B-EB6B-4AEE-9462-E8883AF56940}"/>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B54162CF-DBDC-4702-8BB3-28E251AFACDB}"/>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7B442FDE-6724-4D51-9280-2C53DCE6CBF1}"/>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D638975F-285B-44C6-B22C-F9D4825A3183}"/>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81B0C926-95B7-455C-893D-0F26D8D928FB}"/>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D71D4797-4330-475F-8270-78233B3527B0}"/>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C07B8B82-0B72-4ED8-9B81-34F4FFE36D03}"/>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B5D9EAF9-CAEF-4FF0-9058-814B8ACBF733}"/>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74D306CA-AE96-4770-AAC2-329436299FD5}"/>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5862B6D5-3EEE-436C-BBBC-F1659763ED9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A62E78C8-8408-4F72-8CE4-33F4074906BC}"/>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F5DA04B1-3A54-49FF-9074-CB0BF5193DE0}"/>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0588DD8D-4661-4483-82D6-07A669902745}"/>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6427B20B-173D-4E73-BA16-6B70B039591A}"/>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EC4AB2BC-0366-48DE-A7BC-31B0C7FDF81C}"/>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3CDC0462-EDF1-4DC6-B022-B9D6A4883C97}"/>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CCB57D5F-1A85-4067-A884-5FF7697972BF}"/>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E996A340-2E9C-4C3B-AB03-1CD09E34956E}"/>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C7BFB716-CE13-4D34-BF72-03D902C777E6}"/>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D174C1C5-4C0C-4661-BCCF-41A5ACFE21C7}"/>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C5A6027B-DD9D-4CE2-BD61-5C04290BCF40}"/>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0708877B-8D92-4FC4-8A65-38968B9E3241}"/>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33525F5F-F114-43F3-A9F7-261A28B24DF9}"/>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7339711F-C386-4DCE-9FBF-EE6BC2C1FE35}"/>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FB4BAE73-7982-46FB-A57B-811E3B8F79E4}"/>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14175C9A-42C7-461B-A3DC-84B7A21771C1}"/>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22F385D0-D050-42A4-898F-83C653F24C4F}"/>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FFD7E539-37B2-48C9-B730-CDB7A4FCADCD}"/>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EE26C0AC-F299-48BD-AED7-26C5A1998D41}"/>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15E478F3-0C5B-477C-819A-BF4A72B4CC5D}"/>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9DE8A1B0-551E-4693-928C-BBFDAC2DE894}"/>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9565C552-100C-4C0F-9727-52B462CB5777}"/>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C65AF3C8-A7D3-4F7E-8297-70B16E682C87}"/>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989C4C3A-B0E7-45DB-9736-2820F1E48582}"/>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5DF9AE49-EBF5-4E8B-811B-A95469060E7B}"/>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4A6E6901-66E0-4614-A82A-4C8B199F313E}"/>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AF4D28A-9C05-4C54-8EC3-A4AF071575B8}"/>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E13432FE-A2F7-40F1-A071-5299288F21B5}"/>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C70FB6A9-6497-4E63-9C82-7B0BAEB50225}"/>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71159FE3-5513-4772-A657-6925C879024E}"/>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E48E9D8E-3725-4460-951D-FD784F1A5725}"/>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99A1AA77-CF8C-4018-A5A1-E7AA82889B35}"/>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6B44DD95-1ACE-4B45-A9F7-5277F77037AA}"/>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88913144-E9E6-4FF3-9830-F8CC75BA0FD1}"/>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DB38853C-E3C5-43FA-B193-280C55043055}"/>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D38EA362-05F8-4A48-9412-7BBAC11BA14C}"/>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1986071F-7E83-4C85-9A61-81C2026DAEDB}"/>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7FDA9302-0D40-4468-A5DD-D042113E2366}"/>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1D4012E0-8F7C-4DE5-80F7-EC9FE67F8A50}"/>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F2D5F08D-D985-415A-AFD2-BF4B2E33AE4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F3552DCF-A7DB-46EF-AB70-400B7601A95C}"/>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762A78F9-AE4E-43D9-8540-ACC05C3AFCE9}"/>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097F9892-F0B3-404B-BF30-774A0E7D064D}"/>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C9711B14-C3D0-4038-9F77-4F2810AB7637}"/>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54BABD95-EAA5-40A2-9BE7-9220A1375240}"/>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55DE9C0C-8FEB-47C6-8542-A4EE2AA550A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8EE9D466-41E1-42ED-BA06-5819D8A65201}"/>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B06234EB-F295-43D3-8303-50B8DF50BE7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565A7745-646B-4492-B740-D431772E0C73}"/>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FC32B0E9-76CF-4864-AACB-A734AB760A68}"/>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7D230E29-009F-49CA-BB92-73F86BD65B42}"/>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1894DA4D-D2BF-472E-A609-7943EEA754A3}"/>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15980D6F-F1D0-4C25-BD24-95BAF8036A6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4DE745B8-6FD8-4E30-B0D8-7912083CA4A1}"/>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57C8DB3C-E614-4BE6-87F5-CA32D2A55B75}"/>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B8B52997-BEA9-4CB3-A854-B3D1838ABDEB}"/>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1933A5D4-5140-4C75-AC1B-357A8E14ABE0}"/>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9EB5D21A-EECD-4B3F-99C4-5135E8A84554}"/>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9509CDAC-09A7-42A6-82B7-2F994603039F}"/>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2DC9C344-3F87-4F2B-B2CE-477CCA2AF14C}"/>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7083C972-4528-4FD9-9C2E-B24CB38AAD6A}"/>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DF55C190-3D83-46E7-9393-6C1BA9856045}"/>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FEAF47D9-E0F4-4FBF-9A49-B35DA68BC132}"/>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5C8AA1DB-E111-4637-9F48-CDFCFAAFF2DE}"/>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544529F9-47A4-4695-B030-A673999D19D4}"/>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4DDF4B72-D66C-4F6A-B4EC-0C4E1B5F8D84}"/>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2C5331D9-FE79-42B2-8EC6-DC0C634CEDAB}"/>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7840DAEE-8157-464A-8948-78E3C30D0665}"/>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D530B50C-AAB8-462D-B26D-B3391536F404}"/>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52300202-9247-4B3F-921C-53A1A1EE0A81}"/>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2D84AB20-9D72-4966-B0AB-743C78D65A13}"/>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E33F4E79-F105-44E6-929F-38221991F8A8}"/>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58615D19-16A8-473B-97FF-9CD54467E969}"/>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7DA68BB2-B80D-4DC7-9E06-62B7C7CB341B}"/>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EC7CE019-6A1D-4D07-9DD2-26DA83EAE648}"/>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BFF2711B-36A2-44D5-861A-325515F1B3A2}"/>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C9F33789-5EC0-4861-B3A6-F1F3833566B6}"/>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7A765877-A648-49F6-A82F-C3B1CD6F9459}"/>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1EE0D3F8-1149-447E-A758-6FFB952C223C}"/>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C4C60FB1-2BFD-41F4-91B6-F30907BA513E}"/>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B54E315F-BD6B-48F7-B642-0A0FA00A6F10}"/>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CE87E3B1-F721-4C81-AB9C-ED095F39666D}"/>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8FE2FEEA-33F7-4909-9F95-FC2DDDFDF104}"/>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6CDD8031-905C-4817-BAC6-1ABE1CC54A1E}"/>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C5457991-3D14-4869-83CD-94BFC24D2205}"/>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60CA9119-3432-41C3-8E5C-03632F91F2DF}"/>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8945319D-F9DA-40B8-BC36-E0945135A266}"/>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363375D8-F3F5-4DCF-8284-435210ED5725}"/>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2C9D694E-32F3-4BB8-AC44-A4D1F0842245}"/>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F1849A04-3813-404D-A26A-D71EA9E5C2B8}"/>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5F7225E6-9707-4DEA-AA2A-32BF4DC04596}"/>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4AD33F38-9A81-4862-ABA6-D45EB1E0583A}"/>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C8C55B26-52B8-4804-97E8-1208419C51D2}"/>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A2ED0D31-C12F-4094-8E98-B6600A35162E}"/>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5BFD0D47-41D7-46C9-BFC2-18F9CD6D9D9D}"/>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B3F309EC-D80A-4EB6-B52F-8FB82DA7D6F3}"/>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8C54A0CE-91C6-42D9-9FF5-41F199BB636F}"/>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CABACA6C-A5CB-4CF3-A4AE-EA706CF3BE88}"/>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2E78ADF2-5052-4A16-9639-10C563738913}"/>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6D8F4523-43DA-44FA-9636-7AF8A2017629}"/>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111F429A-3257-492D-8A29-84A1D13A36A6}"/>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92ECE09F-60A8-4210-93A0-A106F86E72D5}"/>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2F6510AF-26CB-4C15-9721-25DAF4D11227}"/>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3733FA97-3A4B-4FEC-9E4D-17709501D2CF}"/>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C157C8E6-B080-484E-BC21-50304625D3C4}"/>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0489747D-9419-477E-9DDC-DB0013D6C38C}"/>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A6275509-2E49-4FF1-9F40-856F58B8252F}"/>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303736E0-472B-482C-928D-B5F49E4771B9}"/>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7FBD502F-54A6-4808-BEAC-AC2D41D5643C}"/>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F1ED3136-A06E-4DCC-88B2-3875E5743FFE}"/>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4DE0F6C0-6228-48B9-9CAD-C38CE231CEEA}"/>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5B7C3C42-11DB-4B15-B8CB-FE18C3105A2F}"/>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A8886BDE-918B-4409-AAEF-72E92A4DC866}"/>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B8C8E6BF-0F3A-4589-A8AF-B3714E74FDF4}"/>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DDC44D30-863E-43FB-8742-44C1D9F3E531}"/>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D8DB85FA-14C6-4973-A4D7-44562B42CA44}"/>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3E7FE024-6E32-462A-871F-8F6B72188B3C}"/>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E69BFA7E-0AB9-498B-BA39-EF3C3C5BEB21}"/>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3236D4A1-FC5C-4C5E-B889-9D912A0011BB}"/>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BA5D4991-8CE2-4793-A6ED-3328CA691D90}"/>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1AC542D8-71BB-423D-AF81-5DE3851C896C}"/>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3D45D6A6-37C0-42D7-8B67-0F131703EC77}"/>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699C817A-290E-4BD1-9FAE-7AA9BFE7C3DB}"/>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D8DD7577-F544-4731-AC1E-4C33460CE0C1}"/>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021297F1-D0B8-4026-8CC5-221E54FDD063}"/>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04A984F3-E660-429F-AED9-04786475F634}"/>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2DB17F0D-D77B-4483-9E8E-319177789665}"/>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9046B41E-0F2B-4082-A3E4-5548644371A4}"/>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850BC367-3EFE-468D-9C0E-57BEEACBB42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C9888921-C8FE-4492-B32A-237D6C8F7DC1}"/>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E44D46CA-77FA-4BB6-87FB-E3B22CE18FAC}"/>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222FFF28-1339-4CEC-9507-5712688B707A}"/>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97046F8D-E7F8-4947-BD15-F7C277D10455}"/>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95C1D3F5-E6A3-481D-9011-52EB6B1F4E6A}"/>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09E45670-225D-440E-B5FD-B4D2F8238333}"/>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B8901341-7B58-4B5C-B203-C00AC80C4AA2}"/>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6721ACE4-99CD-4E6B-9A31-175DB6EFB94D}"/>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B939B2D0-D432-4960-96D1-9ACE70E71B7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837922C9-5AF6-4E8E-9DB4-8F356EFD836F}"/>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84F52B65-D542-4CB4-BBDA-44C1A78A81C9}"/>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B61086A9-C1C4-4A2C-B6F1-5956D0261016}"/>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1AA397D9-9689-4FC7-ADA7-F05661CC4C54}"/>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21" name="Group 220">
            <a:extLst>
              <a:ext uri="{FF2B5EF4-FFF2-40B4-BE49-F238E27FC236}">
                <a16:creationId xmlns:a16="http://schemas.microsoft.com/office/drawing/2014/main" id="{EE1171A0-B1C0-438A-B262-BE014FA1F4BD}"/>
              </a:ext>
              <a:ext uri="{C183D7F6-B498-43B3-948B-1728B52AA6E4}">
                <adec:decorative xmlns:adec="http://schemas.microsoft.com/office/drawing/2017/decorative" xmlns="" val="1"/>
              </a:ext>
            </a:extLst>
          </p:cNvPr>
          <p:cNvGrpSpPr/>
          <p:nvPr userDrawn="1"/>
        </p:nvGrpSpPr>
        <p:grpSpPr>
          <a:xfrm>
            <a:off x="10579799" y="466375"/>
            <a:ext cx="1089022" cy="1089022"/>
            <a:chOff x="4741467" y="593941"/>
            <a:chExt cx="932200" cy="932200"/>
          </a:xfrm>
        </p:grpSpPr>
        <p:sp>
          <p:nvSpPr>
            <p:cNvPr id="222" name="Graphic 212">
              <a:extLst>
                <a:ext uri="{FF2B5EF4-FFF2-40B4-BE49-F238E27FC236}">
                  <a16:creationId xmlns:a16="http://schemas.microsoft.com/office/drawing/2014/main" id="{14F2FEF3-50D1-40FC-B4B4-77A1F7E21F16}"/>
                </a:ext>
                <a:ext uri="{C183D7F6-B498-43B3-948B-1728B52AA6E4}">
                  <adec:decorative xmlns:adec="http://schemas.microsoft.com/office/drawing/2017/decorative" xmlns=""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23" name="Graphic 212">
              <a:extLst>
                <a:ext uri="{FF2B5EF4-FFF2-40B4-BE49-F238E27FC236}">
                  <a16:creationId xmlns:a16="http://schemas.microsoft.com/office/drawing/2014/main" id="{BD9CE92B-22AD-4B2F-992F-14F8CEC882D4}"/>
                </a:ext>
                <a:ext uri="{C183D7F6-B498-43B3-948B-1728B52AA6E4}">
                  <adec:decorative xmlns:adec="http://schemas.microsoft.com/office/drawing/2017/decorative" xmlns=""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224" name="Group 223">
            <a:extLst>
              <a:ext uri="{FF2B5EF4-FFF2-40B4-BE49-F238E27FC236}">
                <a16:creationId xmlns:a16="http://schemas.microsoft.com/office/drawing/2014/main" id="{C3915ABD-0965-4BFC-BC2C-9614D5970349}"/>
              </a:ext>
              <a:ext uri="{C183D7F6-B498-43B3-948B-1728B52AA6E4}">
                <adec:decorative xmlns:adec="http://schemas.microsoft.com/office/drawing/2017/decorative" xmlns="" val="1"/>
              </a:ext>
            </a:extLst>
          </p:cNvPr>
          <p:cNvGrpSpPr/>
          <p:nvPr userDrawn="1"/>
        </p:nvGrpSpPr>
        <p:grpSpPr>
          <a:xfrm>
            <a:off x="487753" y="5626538"/>
            <a:ext cx="319941" cy="319941"/>
            <a:chOff x="1185735" y="4917084"/>
            <a:chExt cx="319941" cy="319941"/>
          </a:xfrm>
        </p:grpSpPr>
        <p:sp>
          <p:nvSpPr>
            <p:cNvPr id="225" name="Oval 224">
              <a:extLst>
                <a:ext uri="{FF2B5EF4-FFF2-40B4-BE49-F238E27FC236}">
                  <a16:creationId xmlns:a16="http://schemas.microsoft.com/office/drawing/2014/main" id="{9FE4684E-2475-4E37-AA4F-264F7CA762D8}"/>
                </a:ext>
                <a:ext uri="{C183D7F6-B498-43B3-948B-1728B52AA6E4}">
                  <adec:decorative xmlns:adec="http://schemas.microsoft.com/office/drawing/2017/decorative" xmlns="" val="1"/>
                </a:ext>
              </a:extLst>
            </p:cNvPr>
            <p:cNvSpPr/>
            <p:nvPr userDrawn="1"/>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6" name="Oval 225">
              <a:extLst>
                <a:ext uri="{FF2B5EF4-FFF2-40B4-BE49-F238E27FC236}">
                  <a16:creationId xmlns:a16="http://schemas.microsoft.com/office/drawing/2014/main" id="{AF59A320-BCCE-4552-ABEC-E6072F986ED1}"/>
                </a:ext>
                <a:ext uri="{C183D7F6-B498-43B3-948B-1728B52AA6E4}">
                  <adec:decorative xmlns:adec="http://schemas.microsoft.com/office/drawing/2017/decorative" xmlns="" val="1"/>
                </a:ext>
              </a:extLst>
            </p:cNvPr>
            <p:cNvSpPr/>
            <p:nvPr userDrawn="1"/>
          </p:nvSpPr>
          <p:spPr>
            <a:xfrm>
              <a:off x="1185735" y="4917084"/>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63394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E37EF5-0E3A-724D-A4E4-69E0517D6300}"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34387137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2A036E-555E-452E-A03E-C23B0204B568}"/>
              </a:ext>
              <a:ext uri="{C183D7F6-B498-43B3-948B-1728B52AA6E4}">
                <adec:decorative xmlns:adec="http://schemas.microsoft.com/office/drawing/2017/decorative" xmlns="" val="1"/>
              </a:ext>
            </a:extLst>
          </p:cNvPr>
          <p:cNvGrpSpPr/>
          <p:nvPr userDrawn="1"/>
        </p:nvGrpSpPr>
        <p:grpSpPr>
          <a:xfrm>
            <a:off x="9847291" y="292656"/>
            <a:ext cx="1861854" cy="717514"/>
            <a:chOff x="0" y="292656"/>
            <a:chExt cx="1861854" cy="717514"/>
          </a:xfrm>
        </p:grpSpPr>
        <p:sp>
          <p:nvSpPr>
            <p:cNvPr id="18" name="Freeform: Shape 17">
              <a:extLst>
                <a:ext uri="{FF2B5EF4-FFF2-40B4-BE49-F238E27FC236}">
                  <a16:creationId xmlns:a16="http://schemas.microsoft.com/office/drawing/2014/main" id="{D022D41B-79E8-48CF-B2C1-81682892F7AB}"/>
                </a:ext>
                <a:ext uri="{C183D7F6-B498-43B3-948B-1728B52AA6E4}">
                  <adec:decorative xmlns:adec="http://schemas.microsoft.com/office/drawing/2017/decorative" xmlns=""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B3C39C16-6EA8-4E23-96CD-35016A14A657}"/>
                </a:ext>
                <a:ext uri="{C183D7F6-B498-43B3-948B-1728B52AA6E4}">
                  <adec:decorative xmlns:adec="http://schemas.microsoft.com/office/drawing/2017/decorative" xmlns=""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grpSp>
      <p:grpSp>
        <p:nvGrpSpPr>
          <p:cNvPr id="34" name="Group 33">
            <a:extLst>
              <a:ext uri="{FF2B5EF4-FFF2-40B4-BE49-F238E27FC236}">
                <a16:creationId xmlns:a16="http://schemas.microsoft.com/office/drawing/2014/main" id="{88349EA7-4C35-41B7-ADAE-D5A8A2B6B935}"/>
              </a:ext>
              <a:ext uri="{C183D7F6-B498-43B3-948B-1728B52AA6E4}">
                <adec:decorative xmlns:adec="http://schemas.microsoft.com/office/drawing/2017/decorative" xmlns="" val="1"/>
              </a:ext>
            </a:extLst>
          </p:cNvPr>
          <p:cNvGrpSpPr/>
          <p:nvPr userDrawn="1"/>
        </p:nvGrpSpPr>
        <p:grpSpPr>
          <a:xfrm>
            <a:off x="-8878" y="-8878"/>
            <a:ext cx="1242819" cy="1314996"/>
            <a:chOff x="79900" y="122321"/>
            <a:chExt cx="2232251" cy="2361890"/>
          </a:xfrm>
        </p:grpSpPr>
        <p:sp>
          <p:nvSpPr>
            <p:cNvPr id="16" name="Freeform: Shape 15">
              <a:extLst>
                <a:ext uri="{FF2B5EF4-FFF2-40B4-BE49-F238E27FC236}">
                  <a16:creationId xmlns:a16="http://schemas.microsoft.com/office/drawing/2014/main" id="{40BB9AE5-B3F9-4910-8739-DCBEE4532722}"/>
                </a:ext>
                <a:ext uri="{C183D7F6-B498-43B3-948B-1728B52AA6E4}">
                  <adec:decorative xmlns:adec="http://schemas.microsoft.com/office/drawing/2017/decorative" xmlns=""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1" name="Freeform: Shape 20">
              <a:extLst>
                <a:ext uri="{FF2B5EF4-FFF2-40B4-BE49-F238E27FC236}">
                  <a16:creationId xmlns:a16="http://schemas.microsoft.com/office/drawing/2014/main" id="{03E19069-8C91-4A11-ABFB-54DACDBFBB11}"/>
                </a:ext>
                <a:ext uri="{C183D7F6-B498-43B3-948B-1728B52AA6E4}">
                  <adec:decorative xmlns:adec="http://schemas.microsoft.com/office/drawing/2017/decorative" xmlns=""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sp>
        <p:nvSpPr>
          <p:cNvPr id="40" name="Title 1">
            <a:extLst>
              <a:ext uri="{FF2B5EF4-FFF2-40B4-BE49-F238E27FC236}">
                <a16:creationId xmlns:a16="http://schemas.microsoft.com/office/drawing/2014/main" id="{5DFCC9E4-D2C1-4336-ADFB-27826CD054DE}"/>
              </a:ext>
            </a:extLst>
          </p:cNvPr>
          <p:cNvSpPr>
            <a:spLocks noGrp="1"/>
          </p:cNvSpPr>
          <p:nvPr>
            <p:ph type="title" hasCustomPrompt="1"/>
          </p:nvPr>
        </p:nvSpPr>
        <p:spPr>
          <a:xfrm>
            <a:off x="1691324" y="358614"/>
            <a:ext cx="7710127" cy="1044058"/>
          </a:xfrm>
        </p:spPr>
        <p:txBody>
          <a:bodyPr anchor="t"/>
          <a:lstStyle>
            <a:lvl1pPr>
              <a:defRPr/>
            </a:lvl1pPr>
          </a:lstStyle>
          <a:p>
            <a:r>
              <a:rPr lang="en-US" dirty="0"/>
              <a:t>Click to add title</a:t>
            </a:r>
          </a:p>
        </p:txBody>
      </p:sp>
      <p:sp>
        <p:nvSpPr>
          <p:cNvPr id="35" name="Text Placeholder 23">
            <a:extLst>
              <a:ext uri="{FF2B5EF4-FFF2-40B4-BE49-F238E27FC236}">
                <a16:creationId xmlns:a16="http://schemas.microsoft.com/office/drawing/2014/main" id="{0F74E023-C0D5-41E7-919F-5C8B489C6509}"/>
              </a:ext>
            </a:extLst>
          </p:cNvPr>
          <p:cNvSpPr>
            <a:spLocks noGrp="1"/>
          </p:cNvSpPr>
          <p:nvPr>
            <p:ph type="body" sz="quarter" idx="13" hasCustomPrompt="1"/>
          </p:nvPr>
        </p:nvSpPr>
        <p:spPr>
          <a:xfrm>
            <a:off x="1691325" y="1765954"/>
            <a:ext cx="4307160" cy="518874"/>
          </a:xfrm>
        </p:spPr>
        <p:txBody>
          <a:bodyPr/>
          <a:lstStyle>
            <a:lvl1pPr>
              <a:buNone/>
              <a:defRPr b="1"/>
            </a:lvl1pPr>
          </a:lstStyle>
          <a:p>
            <a:pPr lvl="0"/>
            <a:r>
              <a:rPr lang="en-US" dirty="0"/>
              <a:t>Click to add title</a:t>
            </a:r>
          </a:p>
        </p:txBody>
      </p:sp>
      <p:sp>
        <p:nvSpPr>
          <p:cNvPr id="36" name="Text Placeholder 25">
            <a:extLst>
              <a:ext uri="{FF2B5EF4-FFF2-40B4-BE49-F238E27FC236}">
                <a16:creationId xmlns:a16="http://schemas.microsoft.com/office/drawing/2014/main" id="{DFEFE027-FE1B-489A-A696-4FD8C4E65652}"/>
              </a:ext>
            </a:extLst>
          </p:cNvPr>
          <p:cNvSpPr>
            <a:spLocks noGrp="1"/>
          </p:cNvSpPr>
          <p:nvPr>
            <p:ph type="body" sz="quarter" idx="14" hasCustomPrompt="1"/>
          </p:nvPr>
        </p:nvSpPr>
        <p:spPr>
          <a:xfrm>
            <a:off x="1691325" y="2417734"/>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37" name="Text Placeholder 23">
            <a:extLst>
              <a:ext uri="{FF2B5EF4-FFF2-40B4-BE49-F238E27FC236}">
                <a16:creationId xmlns:a16="http://schemas.microsoft.com/office/drawing/2014/main" id="{3DB0FA80-1E07-4384-94AE-AC639E42FC7E}"/>
              </a:ext>
            </a:extLst>
          </p:cNvPr>
          <p:cNvSpPr>
            <a:spLocks noGrp="1"/>
          </p:cNvSpPr>
          <p:nvPr>
            <p:ph type="body" sz="quarter" idx="15" hasCustomPrompt="1"/>
          </p:nvPr>
        </p:nvSpPr>
        <p:spPr>
          <a:xfrm>
            <a:off x="6317484" y="1765954"/>
            <a:ext cx="4307160" cy="518874"/>
          </a:xfrm>
        </p:spPr>
        <p:txBody>
          <a:bodyPr/>
          <a:lstStyle>
            <a:lvl1pPr>
              <a:buNone/>
              <a:defRPr b="1"/>
            </a:lvl1pPr>
          </a:lstStyle>
          <a:p>
            <a:pPr lvl="0"/>
            <a:r>
              <a:rPr lang="en-US" dirty="0"/>
              <a:t>Click to add title</a:t>
            </a:r>
          </a:p>
        </p:txBody>
      </p:sp>
      <p:sp>
        <p:nvSpPr>
          <p:cNvPr id="38" name="Text Placeholder 25">
            <a:extLst>
              <a:ext uri="{FF2B5EF4-FFF2-40B4-BE49-F238E27FC236}">
                <a16:creationId xmlns:a16="http://schemas.microsoft.com/office/drawing/2014/main" id="{99C1CF62-099A-440A-BEFC-058944B90845}"/>
              </a:ext>
            </a:extLst>
          </p:cNvPr>
          <p:cNvSpPr>
            <a:spLocks noGrp="1"/>
          </p:cNvSpPr>
          <p:nvPr>
            <p:ph type="body" sz="quarter" idx="16" hasCustomPrompt="1"/>
          </p:nvPr>
        </p:nvSpPr>
        <p:spPr>
          <a:xfrm>
            <a:off x="6317484" y="2417734"/>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5" name="Date Placeholder 178">
            <a:extLst>
              <a:ext uri="{FF2B5EF4-FFF2-40B4-BE49-F238E27FC236}">
                <a16:creationId xmlns:a16="http://schemas.microsoft.com/office/drawing/2014/main" id="{D233886F-CB8B-488F-AC80-91A3C6FC6812}"/>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6" name="Footer Placeholder 179">
            <a:extLst>
              <a:ext uri="{FF2B5EF4-FFF2-40B4-BE49-F238E27FC236}">
                <a16:creationId xmlns:a16="http://schemas.microsoft.com/office/drawing/2014/main" id="{31C750C1-1A40-46E0-B48D-F1D78058D722}"/>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33" name="Slide Number Placeholder 180">
            <a:extLst>
              <a:ext uri="{FF2B5EF4-FFF2-40B4-BE49-F238E27FC236}">
                <a16:creationId xmlns:a16="http://schemas.microsoft.com/office/drawing/2014/main" id="{8FDDDBE7-8A2B-4ABD-AA8A-56DAFD0C8665}"/>
              </a:ext>
            </a:extLst>
          </p:cNvPr>
          <p:cNvSpPr>
            <a:spLocks noGrp="1"/>
          </p:cNvSpPr>
          <p:nvPr>
            <p:ph type="sldNum" sz="quarter" idx="12"/>
          </p:nvPr>
        </p:nvSpPr>
        <p:spPr>
          <a:xfrm>
            <a:off x="8610600" y="6356350"/>
            <a:ext cx="2743200" cy="365125"/>
          </a:xfrm>
        </p:spPr>
        <p:txBody>
          <a:bodyPr/>
          <a:lstStyle>
            <a:lvl1pPr>
              <a:defRPr>
                <a:solidFill>
                  <a:schemeClr val="tx1"/>
                </a:solidFill>
              </a:defRPr>
            </a:lvl1pPr>
          </a:lstStyle>
          <a:p>
            <a:fld id="{5EA792F7-1D9E-4C7E-A103-E8EDFDC2691E}" type="slidenum">
              <a:rPr lang="en-US" smtClean="0"/>
              <a:pPr/>
              <a:t>‹#›</a:t>
            </a:fld>
            <a:endParaRPr lang="en-US" dirty="0"/>
          </a:p>
        </p:txBody>
      </p:sp>
      <p:grpSp>
        <p:nvGrpSpPr>
          <p:cNvPr id="56" name="Group 55">
            <a:extLst>
              <a:ext uri="{FF2B5EF4-FFF2-40B4-BE49-F238E27FC236}">
                <a16:creationId xmlns:a16="http://schemas.microsoft.com/office/drawing/2014/main" id="{094A3771-4C60-4CFE-8E9E-37289AB0317E}"/>
              </a:ext>
              <a:ext uri="{C183D7F6-B498-43B3-948B-1728B52AA6E4}">
                <adec:decorative xmlns:adec="http://schemas.microsoft.com/office/drawing/2017/decorative" xmlns="" val="1"/>
              </a:ext>
            </a:extLst>
          </p:cNvPr>
          <p:cNvGrpSpPr/>
          <p:nvPr userDrawn="1"/>
        </p:nvGrpSpPr>
        <p:grpSpPr>
          <a:xfrm>
            <a:off x="10056904" y="5782880"/>
            <a:ext cx="1054467" cy="469689"/>
            <a:chOff x="10056904" y="5720734"/>
            <a:chExt cx="1054467" cy="469689"/>
          </a:xfrm>
        </p:grpSpPr>
        <p:grpSp>
          <p:nvGrpSpPr>
            <p:cNvPr id="44" name="Graphic 185">
              <a:extLst>
                <a:ext uri="{FF2B5EF4-FFF2-40B4-BE49-F238E27FC236}">
                  <a16:creationId xmlns:a16="http://schemas.microsoft.com/office/drawing/2014/main" id="{82CA434A-3484-456D-AE0D-D55E9CABFA96}"/>
                </a:ext>
                <a:ext uri="{C183D7F6-B498-43B3-948B-1728B52AA6E4}">
                  <adec:decorative xmlns:adec="http://schemas.microsoft.com/office/drawing/2017/decorative" xmlns="" val="1"/>
                </a:ext>
              </a:extLst>
            </p:cNvPr>
            <p:cNvGrpSpPr/>
            <p:nvPr userDrawn="1"/>
          </p:nvGrpSpPr>
          <p:grpSpPr>
            <a:xfrm>
              <a:off x="10056904" y="5720734"/>
              <a:ext cx="1054467" cy="469689"/>
              <a:chOff x="9841624" y="4115729"/>
              <a:chExt cx="602170" cy="268223"/>
            </a:xfrm>
            <a:solidFill>
              <a:schemeClr val="tx1"/>
            </a:solidFill>
          </p:grpSpPr>
          <p:sp>
            <p:nvSpPr>
              <p:cNvPr id="45" name="Freeform: Shape 44">
                <a:extLst>
                  <a:ext uri="{FF2B5EF4-FFF2-40B4-BE49-F238E27FC236}">
                    <a16:creationId xmlns:a16="http://schemas.microsoft.com/office/drawing/2014/main" id="{1207C719-43F0-4665-8018-8838DD423DA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BC5E6BE1-0377-492E-8C35-C9751467B64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7A539B71-0508-4FCA-9C39-AEC6A2EA999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C5469B1-9998-4419-9D88-48A73CF4B76B}"/>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CD09A9A1-8B7A-428A-825F-54D38DDB316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50" name="Graphic 185">
              <a:extLst>
                <a:ext uri="{FF2B5EF4-FFF2-40B4-BE49-F238E27FC236}">
                  <a16:creationId xmlns:a16="http://schemas.microsoft.com/office/drawing/2014/main" id="{D4D999BA-0F0D-4C71-9EBD-B63A0BEAD62B}"/>
                </a:ext>
                <a:ext uri="{C183D7F6-B498-43B3-948B-1728B52AA6E4}">
                  <adec:decorative xmlns:adec="http://schemas.microsoft.com/office/drawing/2017/decorative" xmlns="" val="1"/>
                </a:ext>
              </a:extLst>
            </p:cNvPr>
            <p:cNvGrpSpPr/>
            <p:nvPr userDrawn="1"/>
          </p:nvGrpSpPr>
          <p:grpSpPr>
            <a:xfrm>
              <a:off x="10056904" y="5720734"/>
              <a:ext cx="1054467" cy="469689"/>
              <a:chOff x="9841624" y="4115729"/>
              <a:chExt cx="602170" cy="268223"/>
            </a:xfrm>
            <a:solidFill>
              <a:schemeClr val="accent3">
                <a:alpha val="20000"/>
              </a:schemeClr>
            </a:solidFill>
          </p:grpSpPr>
          <p:sp>
            <p:nvSpPr>
              <p:cNvPr id="51" name="Freeform: Shape 50">
                <a:extLst>
                  <a:ext uri="{FF2B5EF4-FFF2-40B4-BE49-F238E27FC236}">
                    <a16:creationId xmlns:a16="http://schemas.microsoft.com/office/drawing/2014/main" id="{FDE4F78B-7D0A-4A9C-8A51-279A4EE2983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45979898-184B-4CB1-A3A0-FD02604EAD01}"/>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A65087BF-15DB-40DB-AFFA-F8401659A2F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626290F3-DCED-4500-B758-5F184B3CEF17}"/>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AF7E19E5-76ED-4A38-BB6F-CBF416DA8A78}"/>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9129023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588BAEF-9B22-4B78-838B-7DC11C0EA2C4}"/>
              </a:ext>
              <a:ext uri="{C183D7F6-B498-43B3-948B-1728B52AA6E4}">
                <adec:decorative xmlns:adec="http://schemas.microsoft.com/office/drawing/2017/decorative" xmlns="" val="1"/>
              </a:ext>
            </a:extLst>
          </p:cNvPr>
          <p:cNvGrpSpPr/>
          <p:nvPr userDrawn="1"/>
        </p:nvGrpSpPr>
        <p:grpSpPr>
          <a:xfrm>
            <a:off x="9847291" y="292656"/>
            <a:ext cx="1861854" cy="717514"/>
            <a:chOff x="0" y="292656"/>
            <a:chExt cx="1861854" cy="717514"/>
          </a:xfrm>
        </p:grpSpPr>
        <p:sp>
          <p:nvSpPr>
            <p:cNvPr id="16" name="Freeform: Shape 15">
              <a:extLst>
                <a:ext uri="{FF2B5EF4-FFF2-40B4-BE49-F238E27FC236}">
                  <a16:creationId xmlns:a16="http://schemas.microsoft.com/office/drawing/2014/main" id="{420212D7-7787-4FFC-B8D9-35F729D185FA}"/>
                </a:ext>
                <a:ext uri="{C183D7F6-B498-43B3-948B-1728B52AA6E4}">
                  <adec:decorative xmlns:adec="http://schemas.microsoft.com/office/drawing/2017/decorative" xmlns=""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7" name="Freeform: Shape 16">
              <a:extLst>
                <a:ext uri="{FF2B5EF4-FFF2-40B4-BE49-F238E27FC236}">
                  <a16:creationId xmlns:a16="http://schemas.microsoft.com/office/drawing/2014/main" id="{67577D49-4464-484D-8792-C20C8556A145}"/>
                </a:ext>
                <a:ext uri="{C183D7F6-B498-43B3-948B-1728B52AA6E4}">
                  <adec:decorative xmlns:adec="http://schemas.microsoft.com/office/drawing/2017/decorative" xmlns=""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grpSp>
      <p:grpSp>
        <p:nvGrpSpPr>
          <p:cNvPr id="18" name="Group 17">
            <a:extLst>
              <a:ext uri="{FF2B5EF4-FFF2-40B4-BE49-F238E27FC236}">
                <a16:creationId xmlns:a16="http://schemas.microsoft.com/office/drawing/2014/main" id="{CFF06135-5FEE-41FD-9B18-A0441D2A7B3B}"/>
              </a:ext>
              <a:ext uri="{C183D7F6-B498-43B3-948B-1728B52AA6E4}">
                <adec:decorative xmlns:adec="http://schemas.microsoft.com/office/drawing/2017/decorative" xmlns="" val="1"/>
              </a:ext>
            </a:extLst>
          </p:cNvPr>
          <p:cNvGrpSpPr/>
          <p:nvPr userDrawn="1"/>
        </p:nvGrpSpPr>
        <p:grpSpPr>
          <a:xfrm>
            <a:off x="-8878" y="-8878"/>
            <a:ext cx="1242819" cy="1314996"/>
            <a:chOff x="79900" y="122321"/>
            <a:chExt cx="2232251" cy="2361890"/>
          </a:xfrm>
        </p:grpSpPr>
        <p:sp>
          <p:nvSpPr>
            <p:cNvPr id="19" name="Freeform: Shape 18">
              <a:extLst>
                <a:ext uri="{FF2B5EF4-FFF2-40B4-BE49-F238E27FC236}">
                  <a16:creationId xmlns:a16="http://schemas.microsoft.com/office/drawing/2014/main" id="{53AEB7B2-43A7-459D-9CFA-1C75B3351CC6}"/>
                </a:ext>
                <a:ext uri="{C183D7F6-B498-43B3-948B-1728B52AA6E4}">
                  <adec:decorative xmlns:adec="http://schemas.microsoft.com/office/drawing/2017/decorative" xmlns=""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0" name="Freeform: Shape 19">
              <a:extLst>
                <a:ext uri="{FF2B5EF4-FFF2-40B4-BE49-F238E27FC236}">
                  <a16:creationId xmlns:a16="http://schemas.microsoft.com/office/drawing/2014/main" id="{FA095D62-486F-47DD-A58F-7F4BE6617E8E}"/>
                </a:ext>
                <a:ext uri="{C183D7F6-B498-43B3-948B-1728B52AA6E4}">
                  <adec:decorative xmlns:adec="http://schemas.microsoft.com/office/drawing/2017/decorative" xmlns=""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sp>
        <p:nvSpPr>
          <p:cNvPr id="37" name="Title 1">
            <a:extLst>
              <a:ext uri="{FF2B5EF4-FFF2-40B4-BE49-F238E27FC236}">
                <a16:creationId xmlns:a16="http://schemas.microsoft.com/office/drawing/2014/main" id="{A4FD0935-8B36-453D-B28E-23C060B3E273}"/>
              </a:ext>
            </a:extLst>
          </p:cNvPr>
          <p:cNvSpPr>
            <a:spLocks noGrp="1"/>
          </p:cNvSpPr>
          <p:nvPr>
            <p:ph type="title" hasCustomPrompt="1"/>
          </p:nvPr>
        </p:nvSpPr>
        <p:spPr>
          <a:xfrm>
            <a:off x="1691324" y="358614"/>
            <a:ext cx="7710127" cy="1044058"/>
          </a:xfrm>
        </p:spPr>
        <p:txBody>
          <a:bodyPr anchor="t"/>
          <a:lstStyle>
            <a:lvl1pPr>
              <a:defRPr/>
            </a:lvl1pPr>
          </a:lstStyle>
          <a:p>
            <a:r>
              <a:rPr lang="en-US" dirty="0"/>
              <a:t>Click to add title</a:t>
            </a:r>
          </a:p>
        </p:txBody>
      </p:sp>
      <p:sp>
        <p:nvSpPr>
          <p:cNvPr id="38" name="Text Placeholder 23">
            <a:extLst>
              <a:ext uri="{FF2B5EF4-FFF2-40B4-BE49-F238E27FC236}">
                <a16:creationId xmlns:a16="http://schemas.microsoft.com/office/drawing/2014/main" id="{FD196DEF-9124-464A-BE20-4F758F4E31C4}"/>
              </a:ext>
            </a:extLst>
          </p:cNvPr>
          <p:cNvSpPr>
            <a:spLocks noGrp="1"/>
          </p:cNvSpPr>
          <p:nvPr>
            <p:ph type="body" sz="quarter" idx="13" hasCustomPrompt="1"/>
          </p:nvPr>
        </p:nvSpPr>
        <p:spPr>
          <a:xfrm>
            <a:off x="470103" y="1758956"/>
            <a:ext cx="3534208" cy="518874"/>
          </a:xfrm>
        </p:spPr>
        <p:txBody>
          <a:bodyPr/>
          <a:lstStyle>
            <a:lvl1pPr>
              <a:buNone/>
              <a:defRPr b="1"/>
            </a:lvl1pPr>
          </a:lstStyle>
          <a:p>
            <a:pPr lvl="0"/>
            <a:r>
              <a:rPr lang="en-US" dirty="0"/>
              <a:t>Click to add title</a:t>
            </a:r>
          </a:p>
        </p:txBody>
      </p:sp>
      <p:sp>
        <p:nvSpPr>
          <p:cNvPr id="39" name="Text Placeholder 25">
            <a:extLst>
              <a:ext uri="{FF2B5EF4-FFF2-40B4-BE49-F238E27FC236}">
                <a16:creationId xmlns:a16="http://schemas.microsoft.com/office/drawing/2014/main" id="{A0F85BB1-4795-429F-8AC3-DACE25FEB6F3}"/>
              </a:ext>
            </a:extLst>
          </p:cNvPr>
          <p:cNvSpPr>
            <a:spLocks noGrp="1"/>
          </p:cNvSpPr>
          <p:nvPr>
            <p:ph type="body" sz="quarter" idx="14" hasCustomPrompt="1"/>
          </p:nvPr>
        </p:nvSpPr>
        <p:spPr>
          <a:xfrm>
            <a:off x="470103" y="2410736"/>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40" name="Text Placeholder 23">
            <a:extLst>
              <a:ext uri="{FF2B5EF4-FFF2-40B4-BE49-F238E27FC236}">
                <a16:creationId xmlns:a16="http://schemas.microsoft.com/office/drawing/2014/main" id="{68F13C61-FEA2-4F84-ADB4-B072944A1F2E}"/>
              </a:ext>
            </a:extLst>
          </p:cNvPr>
          <p:cNvSpPr>
            <a:spLocks noGrp="1"/>
          </p:cNvSpPr>
          <p:nvPr>
            <p:ph type="body" sz="quarter" idx="15" hasCustomPrompt="1"/>
          </p:nvPr>
        </p:nvSpPr>
        <p:spPr>
          <a:xfrm>
            <a:off x="4322520" y="1758956"/>
            <a:ext cx="3534208" cy="518874"/>
          </a:xfrm>
        </p:spPr>
        <p:txBody>
          <a:bodyPr/>
          <a:lstStyle>
            <a:lvl1pPr>
              <a:buNone/>
              <a:defRPr b="1"/>
            </a:lvl1pPr>
          </a:lstStyle>
          <a:p>
            <a:pPr lvl="0"/>
            <a:r>
              <a:rPr lang="en-US" dirty="0"/>
              <a:t>Click to add title</a:t>
            </a:r>
          </a:p>
        </p:txBody>
      </p:sp>
      <p:sp>
        <p:nvSpPr>
          <p:cNvPr id="41" name="Text Placeholder 25">
            <a:extLst>
              <a:ext uri="{FF2B5EF4-FFF2-40B4-BE49-F238E27FC236}">
                <a16:creationId xmlns:a16="http://schemas.microsoft.com/office/drawing/2014/main" id="{0931B5D4-0C97-40D5-93AF-A0CA590E8FE7}"/>
              </a:ext>
            </a:extLst>
          </p:cNvPr>
          <p:cNvSpPr>
            <a:spLocks noGrp="1"/>
          </p:cNvSpPr>
          <p:nvPr>
            <p:ph type="body" sz="quarter" idx="16" hasCustomPrompt="1"/>
          </p:nvPr>
        </p:nvSpPr>
        <p:spPr>
          <a:xfrm>
            <a:off x="4322520" y="2410736"/>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42" name="Text Placeholder 23">
            <a:extLst>
              <a:ext uri="{FF2B5EF4-FFF2-40B4-BE49-F238E27FC236}">
                <a16:creationId xmlns:a16="http://schemas.microsoft.com/office/drawing/2014/main" id="{57C721C7-54E7-4F91-AC64-A6CB4A58FBAC}"/>
              </a:ext>
            </a:extLst>
          </p:cNvPr>
          <p:cNvSpPr>
            <a:spLocks noGrp="1"/>
          </p:cNvSpPr>
          <p:nvPr>
            <p:ph type="body" sz="quarter" idx="17" hasCustomPrompt="1"/>
          </p:nvPr>
        </p:nvSpPr>
        <p:spPr>
          <a:xfrm>
            <a:off x="8174937" y="1758956"/>
            <a:ext cx="3534208" cy="518874"/>
          </a:xfrm>
        </p:spPr>
        <p:txBody>
          <a:bodyPr/>
          <a:lstStyle>
            <a:lvl1pPr>
              <a:buNone/>
              <a:defRPr b="1"/>
            </a:lvl1pPr>
          </a:lstStyle>
          <a:p>
            <a:pPr lvl="0"/>
            <a:r>
              <a:rPr lang="en-US" dirty="0"/>
              <a:t>Click to add title</a:t>
            </a:r>
          </a:p>
        </p:txBody>
      </p:sp>
      <p:sp>
        <p:nvSpPr>
          <p:cNvPr id="43" name="Text Placeholder 25">
            <a:extLst>
              <a:ext uri="{FF2B5EF4-FFF2-40B4-BE49-F238E27FC236}">
                <a16:creationId xmlns:a16="http://schemas.microsoft.com/office/drawing/2014/main" id="{6F350A6E-AE98-42CD-9742-7F116F9AF609}"/>
              </a:ext>
            </a:extLst>
          </p:cNvPr>
          <p:cNvSpPr>
            <a:spLocks noGrp="1"/>
          </p:cNvSpPr>
          <p:nvPr>
            <p:ph type="body" sz="quarter" idx="18" hasCustomPrompt="1"/>
          </p:nvPr>
        </p:nvSpPr>
        <p:spPr>
          <a:xfrm>
            <a:off x="8174937" y="2410736"/>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4" name="Date Placeholder 178">
            <a:extLst>
              <a:ext uri="{FF2B5EF4-FFF2-40B4-BE49-F238E27FC236}">
                <a16:creationId xmlns:a16="http://schemas.microsoft.com/office/drawing/2014/main" id="{C04F291D-0D54-49CD-9169-A039D453D8C7}"/>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5" name="Footer Placeholder 179">
            <a:extLst>
              <a:ext uri="{FF2B5EF4-FFF2-40B4-BE49-F238E27FC236}">
                <a16:creationId xmlns:a16="http://schemas.microsoft.com/office/drawing/2014/main" id="{0625F097-2116-4450-AC09-0BB7311D0E76}"/>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32" name="Slide Number Placeholder 180">
            <a:extLst>
              <a:ext uri="{FF2B5EF4-FFF2-40B4-BE49-F238E27FC236}">
                <a16:creationId xmlns:a16="http://schemas.microsoft.com/office/drawing/2014/main" id="{5936DA3D-F2F0-4997-A41B-0FE9AFEDC22E}"/>
              </a:ext>
            </a:extLst>
          </p:cNvPr>
          <p:cNvSpPr>
            <a:spLocks noGrp="1"/>
          </p:cNvSpPr>
          <p:nvPr>
            <p:ph type="sldNum" sz="quarter" idx="12"/>
          </p:nvPr>
        </p:nvSpPr>
        <p:spPr>
          <a:xfrm>
            <a:off x="8610600" y="6356350"/>
            <a:ext cx="2743200" cy="365125"/>
          </a:xfrm>
        </p:spPr>
        <p:txBody>
          <a:bodyPr/>
          <a:lstStyle>
            <a:lvl1pPr>
              <a:defRPr>
                <a:solidFill>
                  <a:schemeClr val="tx1"/>
                </a:solidFill>
              </a:defRPr>
            </a:lvl1pPr>
          </a:lstStyle>
          <a:p>
            <a:fld id="{5EA792F7-1D9E-4C7E-A103-E8EDFDC2691E}" type="slidenum">
              <a:rPr lang="en-US" smtClean="0"/>
              <a:pPr/>
              <a:t>‹#›</a:t>
            </a:fld>
            <a:endParaRPr lang="en-US" dirty="0"/>
          </a:p>
        </p:txBody>
      </p:sp>
      <p:grpSp>
        <p:nvGrpSpPr>
          <p:cNvPr id="44" name="Group 43">
            <a:extLst>
              <a:ext uri="{FF2B5EF4-FFF2-40B4-BE49-F238E27FC236}">
                <a16:creationId xmlns:a16="http://schemas.microsoft.com/office/drawing/2014/main" id="{2AC563FF-7AA4-42A5-8F4E-9C62398C16A5}"/>
              </a:ext>
              <a:ext uri="{C183D7F6-B498-43B3-948B-1728B52AA6E4}">
                <adec:decorative xmlns:adec="http://schemas.microsoft.com/office/drawing/2017/decorative" xmlns="" val="1"/>
              </a:ext>
            </a:extLst>
          </p:cNvPr>
          <p:cNvGrpSpPr/>
          <p:nvPr userDrawn="1"/>
        </p:nvGrpSpPr>
        <p:grpSpPr>
          <a:xfrm>
            <a:off x="10056904" y="5782880"/>
            <a:ext cx="1054467" cy="469689"/>
            <a:chOff x="10056904" y="5720734"/>
            <a:chExt cx="1054467" cy="469689"/>
          </a:xfrm>
        </p:grpSpPr>
        <p:grpSp>
          <p:nvGrpSpPr>
            <p:cNvPr id="45" name="Graphic 185">
              <a:extLst>
                <a:ext uri="{FF2B5EF4-FFF2-40B4-BE49-F238E27FC236}">
                  <a16:creationId xmlns:a16="http://schemas.microsoft.com/office/drawing/2014/main" id="{2F57252D-B141-4A8D-A8E0-321B5580CF62}"/>
                </a:ext>
                <a:ext uri="{C183D7F6-B498-43B3-948B-1728B52AA6E4}">
                  <adec:decorative xmlns:adec="http://schemas.microsoft.com/office/drawing/2017/decorative" xmlns="" val="1"/>
                </a:ext>
              </a:extLst>
            </p:cNvPr>
            <p:cNvGrpSpPr/>
            <p:nvPr userDrawn="1"/>
          </p:nvGrpSpPr>
          <p:grpSpPr>
            <a:xfrm>
              <a:off x="10056904" y="5720734"/>
              <a:ext cx="1054467" cy="469689"/>
              <a:chOff x="9841624" y="4115729"/>
              <a:chExt cx="602170" cy="268223"/>
            </a:xfrm>
            <a:solidFill>
              <a:schemeClr val="tx1"/>
            </a:solidFill>
          </p:grpSpPr>
          <p:sp>
            <p:nvSpPr>
              <p:cNvPr id="52" name="Freeform: Shape 51">
                <a:extLst>
                  <a:ext uri="{FF2B5EF4-FFF2-40B4-BE49-F238E27FC236}">
                    <a16:creationId xmlns:a16="http://schemas.microsoft.com/office/drawing/2014/main" id="{297FCD16-1C56-4DA4-B8C9-51BFC88A889B}"/>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7497B0E-345C-4CE9-99D5-BE1A7B8D172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E669A919-E94D-4EBD-9BEF-E0D88107D0EB}"/>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D1BA1768-AECB-478D-8E11-2C1B926C120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3DC23997-45DE-4735-AC40-8284598C4E7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46" name="Graphic 185">
              <a:extLst>
                <a:ext uri="{FF2B5EF4-FFF2-40B4-BE49-F238E27FC236}">
                  <a16:creationId xmlns:a16="http://schemas.microsoft.com/office/drawing/2014/main" id="{C4D33E31-7264-4B2D-B2DD-12BE09194094}"/>
                </a:ext>
                <a:ext uri="{C183D7F6-B498-43B3-948B-1728B52AA6E4}">
                  <adec:decorative xmlns:adec="http://schemas.microsoft.com/office/drawing/2017/decorative" xmlns="" val="1"/>
                </a:ext>
              </a:extLst>
            </p:cNvPr>
            <p:cNvGrpSpPr/>
            <p:nvPr userDrawn="1"/>
          </p:nvGrpSpPr>
          <p:grpSpPr>
            <a:xfrm>
              <a:off x="10056904" y="5720734"/>
              <a:ext cx="1054467" cy="469689"/>
              <a:chOff x="9841624" y="4115729"/>
              <a:chExt cx="602170" cy="268223"/>
            </a:xfrm>
            <a:solidFill>
              <a:schemeClr val="accent3">
                <a:alpha val="20000"/>
              </a:schemeClr>
            </a:solidFill>
          </p:grpSpPr>
          <p:sp>
            <p:nvSpPr>
              <p:cNvPr id="47" name="Freeform: Shape 46">
                <a:extLst>
                  <a:ext uri="{FF2B5EF4-FFF2-40B4-BE49-F238E27FC236}">
                    <a16:creationId xmlns:a16="http://schemas.microsoft.com/office/drawing/2014/main" id="{06E4DFCB-D813-48EA-886A-E63C75F2551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8750DAC-820B-45EB-8027-61B308D93D68}"/>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77CDEC08-9D69-429D-B9FE-8CD9D1808BA8}"/>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FA1D2AF9-5184-4BCB-9C38-AED1CF745378}"/>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DAF345D8-C962-4DCF-9681-C4051FBDF178}"/>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993232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23" name="Graphic 185">
            <a:extLst>
              <a:ext uri="{FF2B5EF4-FFF2-40B4-BE49-F238E27FC236}">
                <a16:creationId xmlns:a16="http://schemas.microsoft.com/office/drawing/2014/main" id="{03C23AC4-0E0E-4B04-94AB-656B79835708}"/>
              </a:ext>
              <a:ext uri="{C183D7F6-B498-43B3-948B-1728B52AA6E4}">
                <adec:decorative xmlns:adec="http://schemas.microsoft.com/office/drawing/2017/decorative" xmlns="" val="1"/>
              </a:ext>
            </a:extLst>
          </p:cNvPr>
          <p:cNvGrpSpPr/>
          <p:nvPr userDrawn="1"/>
        </p:nvGrpSpPr>
        <p:grpSpPr>
          <a:xfrm>
            <a:off x="5150984" y="5322067"/>
            <a:ext cx="1054467" cy="469689"/>
            <a:chOff x="9841624" y="4115729"/>
            <a:chExt cx="602170" cy="268223"/>
          </a:xfrm>
          <a:solidFill>
            <a:schemeClr val="tx1"/>
          </a:solidFill>
        </p:grpSpPr>
        <p:sp>
          <p:nvSpPr>
            <p:cNvPr id="24" name="Freeform: Shape 23">
              <a:extLst>
                <a:ext uri="{FF2B5EF4-FFF2-40B4-BE49-F238E27FC236}">
                  <a16:creationId xmlns:a16="http://schemas.microsoft.com/office/drawing/2014/main" id="{264AAD27-15A5-42BC-BF66-178316D4A9B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28151D8B-16F6-4DFA-84A7-74C1CA765C4C}"/>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9928ED69-CA55-4819-B094-40A5461EF35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C19F1DB6-063C-4ACD-8F9E-7C75D4EB3F37}"/>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A871AB0B-7EF1-42FC-B508-B3FC6DF4063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7" name="Title 1">
            <a:extLst>
              <a:ext uri="{FF2B5EF4-FFF2-40B4-BE49-F238E27FC236}">
                <a16:creationId xmlns:a16="http://schemas.microsoft.com/office/drawing/2014/main" id="{1F761865-6361-457C-9D13-6D8F084B21B5}"/>
              </a:ext>
            </a:extLst>
          </p:cNvPr>
          <p:cNvSpPr>
            <a:spLocks noGrp="1"/>
          </p:cNvSpPr>
          <p:nvPr>
            <p:ph type="title" hasCustomPrompt="1"/>
          </p:nvPr>
        </p:nvSpPr>
        <p:spPr>
          <a:xfrm>
            <a:off x="6562063" y="401247"/>
            <a:ext cx="4617803" cy="1154400"/>
          </a:xfrm>
        </p:spPr>
        <p:txBody>
          <a:bodyPr anchor="b"/>
          <a:lstStyle>
            <a:lvl1pPr>
              <a:defRPr/>
            </a:lvl1pPr>
          </a:lstStyle>
          <a:p>
            <a:r>
              <a:rPr lang="en-US" dirty="0"/>
              <a:t>Click to add title</a:t>
            </a:r>
          </a:p>
        </p:txBody>
      </p:sp>
      <p:sp>
        <p:nvSpPr>
          <p:cNvPr id="32" name="Picture Placeholder 31">
            <a:extLst>
              <a:ext uri="{FF2B5EF4-FFF2-40B4-BE49-F238E27FC236}">
                <a16:creationId xmlns:a16="http://schemas.microsoft.com/office/drawing/2014/main" id="{961125EE-E1B2-4624-A70D-CA37680B140A}"/>
              </a:ext>
            </a:extLst>
          </p:cNvPr>
          <p:cNvSpPr>
            <a:spLocks noGrp="1"/>
          </p:cNvSpPr>
          <p:nvPr>
            <p:ph type="pic" sz="quarter" idx="13" hasCustomPrompt="1"/>
          </p:nvPr>
        </p:nvSpPr>
        <p:spPr>
          <a:xfrm>
            <a:off x="477542" y="269355"/>
            <a:ext cx="3296556" cy="3296556"/>
          </a:xfrm>
          <a:custGeom>
            <a:avLst/>
            <a:gdLst>
              <a:gd name="connsiteX0" fmla="*/ 1648278 w 3296556"/>
              <a:gd name="connsiteY0" fmla="*/ 0 h 3296556"/>
              <a:gd name="connsiteX1" fmla="*/ 3296556 w 3296556"/>
              <a:gd name="connsiteY1" fmla="*/ 1648278 h 3296556"/>
              <a:gd name="connsiteX2" fmla="*/ 1648278 w 3296556"/>
              <a:gd name="connsiteY2" fmla="*/ 3296556 h 3296556"/>
              <a:gd name="connsiteX3" fmla="*/ 0 w 3296556"/>
              <a:gd name="connsiteY3" fmla="*/ 1648278 h 3296556"/>
              <a:gd name="connsiteX4" fmla="*/ 1648278 w 3296556"/>
              <a:gd name="connsiteY4" fmla="*/ 0 h 3296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556" h="3296556">
                <a:moveTo>
                  <a:pt x="1648278" y="0"/>
                </a:moveTo>
                <a:cubicBezTo>
                  <a:pt x="2558596" y="0"/>
                  <a:pt x="3296556" y="737960"/>
                  <a:pt x="3296556" y="1648278"/>
                </a:cubicBezTo>
                <a:cubicBezTo>
                  <a:pt x="3296556" y="2558596"/>
                  <a:pt x="2558596" y="3296556"/>
                  <a:pt x="1648278" y="3296556"/>
                </a:cubicBezTo>
                <a:cubicBezTo>
                  <a:pt x="737960" y="3296556"/>
                  <a:pt x="0" y="2558596"/>
                  <a:pt x="0" y="1648278"/>
                </a:cubicBezTo>
                <a:cubicBezTo>
                  <a:pt x="0" y="737960"/>
                  <a:pt x="737960" y="0"/>
                  <a:pt x="1648278" y="0"/>
                </a:cubicBezTo>
                <a:close/>
              </a:path>
            </a:pathLst>
          </a:custGeom>
        </p:spPr>
        <p:txBody>
          <a:bodyPr wrap="square" anchor="ctr">
            <a:noAutofit/>
          </a:bodyPr>
          <a:lstStyle>
            <a:lvl1pPr algn="ctr">
              <a:buNone/>
              <a:defRPr/>
            </a:lvl1pPr>
          </a:lstStyle>
          <a:p>
            <a:r>
              <a:rPr lang="en-US" dirty="0"/>
              <a:t>Click to add photo</a:t>
            </a:r>
          </a:p>
        </p:txBody>
      </p:sp>
      <p:sp>
        <p:nvSpPr>
          <p:cNvPr id="35" name="Picture Placeholder 34">
            <a:extLst>
              <a:ext uri="{FF2B5EF4-FFF2-40B4-BE49-F238E27FC236}">
                <a16:creationId xmlns:a16="http://schemas.microsoft.com/office/drawing/2014/main" id="{BEDC59BC-2638-4FC0-B7A9-40AC4E437E1A}"/>
              </a:ext>
            </a:extLst>
          </p:cNvPr>
          <p:cNvSpPr>
            <a:spLocks noGrp="1"/>
          </p:cNvSpPr>
          <p:nvPr>
            <p:ph type="pic" sz="quarter" idx="14" hasCustomPrompt="1"/>
          </p:nvPr>
        </p:nvSpPr>
        <p:spPr>
          <a:xfrm>
            <a:off x="3820701" y="1675969"/>
            <a:ext cx="2167719" cy="2167719"/>
          </a:xfrm>
          <a:custGeom>
            <a:avLst/>
            <a:gdLst>
              <a:gd name="connsiteX0" fmla="*/ 1083860 w 2167719"/>
              <a:gd name="connsiteY0" fmla="*/ 0 h 2167719"/>
              <a:gd name="connsiteX1" fmla="*/ 2167719 w 2167719"/>
              <a:gd name="connsiteY1" fmla="*/ 1083860 h 2167719"/>
              <a:gd name="connsiteX2" fmla="*/ 1083860 w 2167719"/>
              <a:gd name="connsiteY2" fmla="*/ 2167719 h 2167719"/>
              <a:gd name="connsiteX3" fmla="*/ 0 w 2167719"/>
              <a:gd name="connsiteY3" fmla="*/ 1083860 h 2167719"/>
              <a:gd name="connsiteX4" fmla="*/ 1083860 w 2167719"/>
              <a:gd name="connsiteY4" fmla="*/ 0 h 216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719" h="2167719">
                <a:moveTo>
                  <a:pt x="1083860" y="0"/>
                </a:moveTo>
                <a:cubicBezTo>
                  <a:pt x="1682458" y="0"/>
                  <a:pt x="2167719" y="485261"/>
                  <a:pt x="2167719" y="1083860"/>
                </a:cubicBezTo>
                <a:cubicBezTo>
                  <a:pt x="2167719" y="1682458"/>
                  <a:pt x="1682458" y="2167719"/>
                  <a:pt x="1083860" y="2167719"/>
                </a:cubicBezTo>
                <a:cubicBezTo>
                  <a:pt x="485261" y="2167719"/>
                  <a:pt x="0" y="1682458"/>
                  <a:pt x="0" y="1083860"/>
                </a:cubicBezTo>
                <a:cubicBezTo>
                  <a:pt x="0" y="485261"/>
                  <a:pt x="485261" y="0"/>
                  <a:pt x="1083860" y="0"/>
                </a:cubicBezTo>
                <a:close/>
              </a:path>
            </a:pathLst>
          </a:custGeom>
        </p:spPr>
        <p:txBody>
          <a:bodyPr wrap="square" anchor="ctr">
            <a:noAutofit/>
          </a:bodyPr>
          <a:lstStyle>
            <a:lvl1pPr marL="0" algn="ctr">
              <a:buNone/>
              <a:defRPr/>
            </a:lvl1pPr>
          </a:lstStyle>
          <a:p>
            <a:r>
              <a:rPr lang="en-US" dirty="0"/>
              <a:t>Click to add photo</a:t>
            </a:r>
          </a:p>
        </p:txBody>
      </p:sp>
      <p:sp>
        <p:nvSpPr>
          <p:cNvPr id="38" name="Picture Placeholder 37">
            <a:extLst>
              <a:ext uri="{FF2B5EF4-FFF2-40B4-BE49-F238E27FC236}">
                <a16:creationId xmlns:a16="http://schemas.microsoft.com/office/drawing/2014/main" id="{5AF1A638-9A7A-4550-A710-9678AFAA6BD3}"/>
              </a:ext>
            </a:extLst>
          </p:cNvPr>
          <p:cNvSpPr>
            <a:spLocks noGrp="1"/>
          </p:cNvSpPr>
          <p:nvPr>
            <p:ph type="pic" sz="quarter" idx="15" hasCustomPrompt="1"/>
          </p:nvPr>
        </p:nvSpPr>
        <p:spPr>
          <a:xfrm>
            <a:off x="1828492" y="3481328"/>
            <a:ext cx="2965878" cy="2965878"/>
          </a:xfrm>
          <a:custGeom>
            <a:avLst/>
            <a:gdLst>
              <a:gd name="connsiteX0" fmla="*/ 1482939 w 2965878"/>
              <a:gd name="connsiteY0" fmla="*/ 0 h 2965878"/>
              <a:gd name="connsiteX1" fmla="*/ 2965878 w 2965878"/>
              <a:gd name="connsiteY1" fmla="*/ 1482939 h 2965878"/>
              <a:gd name="connsiteX2" fmla="*/ 1482939 w 2965878"/>
              <a:gd name="connsiteY2" fmla="*/ 2965878 h 2965878"/>
              <a:gd name="connsiteX3" fmla="*/ 0 w 2965878"/>
              <a:gd name="connsiteY3" fmla="*/ 1482939 h 2965878"/>
              <a:gd name="connsiteX4" fmla="*/ 1482939 w 2965878"/>
              <a:gd name="connsiteY4" fmla="*/ 0 h 296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878" h="2965878">
                <a:moveTo>
                  <a:pt x="1482939" y="0"/>
                </a:moveTo>
                <a:cubicBezTo>
                  <a:pt x="2301943" y="0"/>
                  <a:pt x="2965878" y="663935"/>
                  <a:pt x="2965878" y="1482939"/>
                </a:cubicBezTo>
                <a:cubicBezTo>
                  <a:pt x="2965878" y="2301943"/>
                  <a:pt x="2301943" y="2965878"/>
                  <a:pt x="1482939" y="2965878"/>
                </a:cubicBezTo>
                <a:cubicBezTo>
                  <a:pt x="663935" y="2965878"/>
                  <a:pt x="0" y="2301943"/>
                  <a:pt x="0" y="1482939"/>
                </a:cubicBezTo>
                <a:cubicBezTo>
                  <a:pt x="0" y="663935"/>
                  <a:pt x="663935" y="0"/>
                  <a:pt x="1482939" y="0"/>
                </a:cubicBezTo>
                <a:close/>
              </a:path>
            </a:pathLst>
          </a:custGeom>
        </p:spPr>
        <p:txBody>
          <a:bodyPr wrap="square" anchor="ctr">
            <a:noAutofit/>
          </a:bodyPr>
          <a:lstStyle>
            <a:lvl1pPr algn="ctr">
              <a:buNone/>
              <a:defRPr/>
            </a:lvl1pPr>
          </a:lstStyle>
          <a:p>
            <a:r>
              <a:rPr lang="en-US" dirty="0"/>
              <a:t>Click to add photo</a:t>
            </a:r>
          </a:p>
        </p:txBody>
      </p:sp>
      <p:grpSp>
        <p:nvGrpSpPr>
          <p:cNvPr id="8" name="Group 7">
            <a:extLst>
              <a:ext uri="{FF2B5EF4-FFF2-40B4-BE49-F238E27FC236}">
                <a16:creationId xmlns:a16="http://schemas.microsoft.com/office/drawing/2014/main" id="{3210EA05-DF52-42EC-BE02-1A684F299F20}"/>
              </a:ext>
              <a:ext uri="{C183D7F6-B498-43B3-948B-1728B52AA6E4}">
                <adec:decorative xmlns:adec="http://schemas.microsoft.com/office/drawing/2017/decorative" xmlns="" val="1"/>
              </a:ext>
            </a:extLst>
          </p:cNvPr>
          <p:cNvGrpSpPr/>
          <p:nvPr userDrawn="1"/>
        </p:nvGrpSpPr>
        <p:grpSpPr>
          <a:xfrm>
            <a:off x="0" y="377893"/>
            <a:ext cx="1861854" cy="717514"/>
            <a:chOff x="0" y="377893"/>
            <a:chExt cx="1861854" cy="717514"/>
          </a:xfrm>
          <a:solidFill>
            <a:schemeClr val="tx1"/>
          </a:solidFill>
        </p:grpSpPr>
        <p:sp>
          <p:nvSpPr>
            <p:cNvPr id="9" name="Freeform: Shape 8" descr="Tag=AccentColor&#10;Flavor=Light&#10;Target=Fill">
              <a:extLst>
                <a:ext uri="{FF2B5EF4-FFF2-40B4-BE49-F238E27FC236}">
                  <a16:creationId xmlns:a16="http://schemas.microsoft.com/office/drawing/2014/main" id="{756EB315-89ED-469B-A0F9-0C9E1BB3C7C3}"/>
                </a:ext>
              </a:extLst>
            </p:cNvPr>
            <p:cNvSpPr/>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10" name="Freeform: Shape 9" descr="Tag=AccentColor&#10;Flavor=Light&#10;Target=Fill">
              <a:extLst>
                <a:ext uri="{FF2B5EF4-FFF2-40B4-BE49-F238E27FC236}">
                  <a16:creationId xmlns:a16="http://schemas.microsoft.com/office/drawing/2014/main" id="{A90B356A-9828-4D6C-A05C-383FB9E1418F}"/>
                </a:ext>
              </a:extLst>
            </p:cNvPr>
            <p:cNvSpPr/>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Content Placeholder 2">
            <a:extLst>
              <a:ext uri="{FF2B5EF4-FFF2-40B4-BE49-F238E27FC236}">
                <a16:creationId xmlns:a16="http://schemas.microsoft.com/office/drawing/2014/main" id="{18AAF910-D618-41EF-9B84-D33581DF79CF}"/>
              </a:ext>
            </a:extLst>
          </p:cNvPr>
          <p:cNvSpPr>
            <a:spLocks noGrp="1"/>
          </p:cNvSpPr>
          <p:nvPr>
            <p:ph idx="1" hasCustomPrompt="1"/>
          </p:nvPr>
        </p:nvSpPr>
        <p:spPr>
          <a:xfrm>
            <a:off x="6562065" y="1820369"/>
            <a:ext cx="4590487" cy="3971387"/>
          </a:xfrm>
        </p:spPr>
        <p:txBody>
          <a:bodyPr>
            <a:normAutofit/>
          </a:bodyPr>
          <a:lstStyle>
            <a:lvl1pPr marL="0" indent="0">
              <a:lnSpc>
                <a:spcPct val="100000"/>
              </a:lnSpc>
              <a:buNone/>
              <a:defRPr sz="1800" baseline="0"/>
            </a:lvl1pPr>
          </a:lstStyle>
          <a:p>
            <a:pPr>
              <a:lnSpc>
                <a:spcPct val="130000"/>
              </a:lnSpc>
            </a:pPr>
            <a:r>
              <a:rPr lang="en-US" dirty="0"/>
              <a:t>Click to add text</a:t>
            </a:r>
          </a:p>
        </p:txBody>
      </p:sp>
      <p:sp>
        <p:nvSpPr>
          <p:cNvPr id="21" name="Date Placeholder 178">
            <a:extLst>
              <a:ext uri="{FF2B5EF4-FFF2-40B4-BE49-F238E27FC236}">
                <a16:creationId xmlns:a16="http://schemas.microsoft.com/office/drawing/2014/main" id="{2B539AEF-461D-40D1-BF76-AA7A3A1ED49D}"/>
              </a:ext>
            </a:extLst>
          </p:cNvPr>
          <p:cNvSpPr>
            <a:spLocks noGrp="1"/>
          </p:cNvSpPr>
          <p:nvPr>
            <p:ph type="dt" sz="half" idx="10"/>
          </p:nvPr>
        </p:nvSpPr>
        <p:spPr>
          <a:xfrm>
            <a:off x="838200" y="6356350"/>
            <a:ext cx="1549400" cy="365125"/>
          </a:xfrm>
        </p:spPr>
        <p:txBody>
          <a:bodyPr/>
          <a:lstStyle/>
          <a:p>
            <a:r>
              <a:rPr lang="en-US"/>
              <a:t>2/1/20XX</a:t>
            </a:r>
            <a:endParaRPr lang="en-US" dirty="0"/>
          </a:p>
        </p:txBody>
      </p:sp>
      <p:sp>
        <p:nvSpPr>
          <p:cNvPr id="22" name="Footer Placeholder 179">
            <a:extLst>
              <a:ext uri="{FF2B5EF4-FFF2-40B4-BE49-F238E27FC236}">
                <a16:creationId xmlns:a16="http://schemas.microsoft.com/office/drawing/2014/main" id="{3F52EA80-4345-42EF-95FE-8BFE88A4451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9" name="Slide Number Placeholder 180">
            <a:extLst>
              <a:ext uri="{FF2B5EF4-FFF2-40B4-BE49-F238E27FC236}">
                <a16:creationId xmlns:a16="http://schemas.microsoft.com/office/drawing/2014/main" id="{99E3E6FF-6858-443A-AC8C-AD49CC1D3EBF}"/>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a:t>
            </a:fld>
            <a:endParaRPr lang="en-US" dirty="0"/>
          </a:p>
        </p:txBody>
      </p:sp>
      <p:grpSp>
        <p:nvGrpSpPr>
          <p:cNvPr id="19" name="Group 18">
            <a:extLst>
              <a:ext uri="{FF2B5EF4-FFF2-40B4-BE49-F238E27FC236}">
                <a16:creationId xmlns:a16="http://schemas.microsoft.com/office/drawing/2014/main" id="{BE5F9943-296E-47D0-AE23-CAD9E510A6C8}"/>
              </a:ext>
              <a:ext uri="{C183D7F6-B498-43B3-948B-1728B52AA6E4}">
                <adec:decorative xmlns:adec="http://schemas.microsoft.com/office/drawing/2017/decorative" xmlns="" val="1"/>
              </a:ext>
            </a:extLst>
          </p:cNvPr>
          <p:cNvGrpSpPr/>
          <p:nvPr userDrawn="1"/>
        </p:nvGrpSpPr>
        <p:grpSpPr>
          <a:xfrm>
            <a:off x="750064" y="3797696"/>
            <a:ext cx="805908" cy="805908"/>
            <a:chOff x="750064" y="2828266"/>
            <a:chExt cx="805908" cy="805908"/>
          </a:xfrm>
        </p:grpSpPr>
        <p:grpSp>
          <p:nvGrpSpPr>
            <p:cNvPr id="30" name="Group 29">
              <a:extLst>
                <a:ext uri="{FF2B5EF4-FFF2-40B4-BE49-F238E27FC236}">
                  <a16:creationId xmlns:a16="http://schemas.microsoft.com/office/drawing/2014/main" id="{9F7B3EA0-9668-4864-8EAB-87002E634FF3}"/>
                </a:ext>
                <a:ext uri="{C183D7F6-B498-43B3-948B-1728B52AA6E4}">
                  <adec:decorative xmlns:adec="http://schemas.microsoft.com/office/drawing/2017/decorative" xmlns="" val="1"/>
                </a:ext>
              </a:extLst>
            </p:cNvPr>
            <p:cNvGrpSpPr/>
            <p:nvPr userDrawn="1"/>
          </p:nvGrpSpPr>
          <p:grpSpPr>
            <a:xfrm>
              <a:off x="750064" y="2828266"/>
              <a:ext cx="805908" cy="805908"/>
              <a:chOff x="817371" y="4276255"/>
              <a:chExt cx="413564" cy="413564"/>
            </a:xfrm>
            <a:solidFill>
              <a:srgbClr val="FFFFFF"/>
            </a:solidFill>
          </p:grpSpPr>
          <p:sp>
            <p:nvSpPr>
              <p:cNvPr id="36" name="Graphic 212" descr="Tag=AccentColor&#10;Flavor=Light&#10;Target=Fill">
                <a:extLst>
                  <a:ext uri="{FF2B5EF4-FFF2-40B4-BE49-F238E27FC236}">
                    <a16:creationId xmlns:a16="http://schemas.microsoft.com/office/drawing/2014/main" id="{9422C49C-25CD-4F71-83CF-6DCCF530C086}"/>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7" name="Graphic 212" descr="Tag=AccentColor&#10;Flavor=Light&#10;Target=Fill">
                <a:extLst>
                  <a:ext uri="{FF2B5EF4-FFF2-40B4-BE49-F238E27FC236}">
                    <a16:creationId xmlns:a16="http://schemas.microsoft.com/office/drawing/2014/main" id="{CCFCB46B-E9CD-466D-A54D-E2936C236CB5}"/>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31" name="Group 30">
              <a:extLst>
                <a:ext uri="{FF2B5EF4-FFF2-40B4-BE49-F238E27FC236}">
                  <a16:creationId xmlns:a16="http://schemas.microsoft.com/office/drawing/2014/main" id="{3E62CF97-C608-4582-968F-CB4B12F9EF8F}"/>
                </a:ext>
                <a:ext uri="{C183D7F6-B498-43B3-948B-1728B52AA6E4}">
                  <adec:decorative xmlns:adec="http://schemas.microsoft.com/office/drawing/2017/decorative" xmlns="" val="1"/>
                </a:ext>
              </a:extLst>
            </p:cNvPr>
            <p:cNvGrpSpPr/>
            <p:nvPr userDrawn="1"/>
          </p:nvGrpSpPr>
          <p:grpSpPr>
            <a:xfrm>
              <a:off x="750064" y="2828266"/>
              <a:ext cx="805908" cy="805908"/>
              <a:chOff x="817371" y="4276255"/>
              <a:chExt cx="413564" cy="413564"/>
            </a:xfrm>
            <a:solidFill>
              <a:schemeClr val="accent1">
                <a:alpha val="20000"/>
              </a:schemeClr>
            </a:solidFill>
          </p:grpSpPr>
          <p:sp>
            <p:nvSpPr>
              <p:cNvPr id="33" name="Graphic 212" descr="Tag=AccentColor&#10;Flavor=Light&#10;Target=Fill">
                <a:extLst>
                  <a:ext uri="{FF2B5EF4-FFF2-40B4-BE49-F238E27FC236}">
                    <a16:creationId xmlns:a16="http://schemas.microsoft.com/office/drawing/2014/main" id="{E53D6F2D-CDAD-40B9-92F1-57BE444CCBB8}"/>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4" name="Graphic 212" descr="Tag=AccentColor&#10;Flavor=Light&#10;Target=Fill">
                <a:extLst>
                  <a:ext uri="{FF2B5EF4-FFF2-40B4-BE49-F238E27FC236}">
                    <a16:creationId xmlns:a16="http://schemas.microsoft.com/office/drawing/2014/main" id="{8331FF8E-7BEE-4B6B-8CAF-D211BB3AB155}"/>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spTree>
    <p:extLst>
      <p:ext uri="{BB962C8B-B14F-4D97-AF65-F5344CB8AC3E}">
        <p14:creationId xmlns:p14="http://schemas.microsoft.com/office/powerpoint/2010/main" val="41530866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1DC5A68-D71B-430D-A02A-5A4C7608C2C2}"/>
              </a:ext>
              <a:ext uri="{C183D7F6-B498-43B3-948B-1728B52AA6E4}">
                <adec:decorative xmlns:adec="http://schemas.microsoft.com/office/drawing/2017/decorative" xmlns="" val="1"/>
              </a:ext>
            </a:extLst>
          </p:cNvPr>
          <p:cNvGrpSpPr/>
          <p:nvPr userDrawn="1"/>
        </p:nvGrpSpPr>
        <p:grpSpPr>
          <a:xfrm>
            <a:off x="566550" y="555675"/>
            <a:ext cx="4860256" cy="5696169"/>
            <a:chOff x="1481312" y="743744"/>
            <a:chExt cx="4860256" cy="4589316"/>
          </a:xfrm>
        </p:grpSpPr>
        <p:sp>
          <p:nvSpPr>
            <p:cNvPr id="8" name="Rectangle 7" descr="Tag=AccentColor&#10;Flavor=Light&#10;Target=Fill">
              <a:extLst>
                <a:ext uri="{FF2B5EF4-FFF2-40B4-BE49-F238E27FC236}">
                  <a16:creationId xmlns:a16="http://schemas.microsoft.com/office/drawing/2014/main" id="{C6645C41-2751-4BBE-A22D-C583AD4858E4}"/>
                </a:ext>
              </a:extLst>
            </p:cNvPr>
            <p:cNvSpPr/>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9" name="Rectangle 8" descr="Tag=AccentColor&#10;Flavor=Light&#10;Target=Fill">
              <a:extLst>
                <a:ext uri="{FF2B5EF4-FFF2-40B4-BE49-F238E27FC236}">
                  <a16:creationId xmlns:a16="http://schemas.microsoft.com/office/drawing/2014/main" id="{D1FA9207-2C4F-44B5-8662-99610A796453}"/>
                </a:ext>
              </a:extLst>
            </p:cNvPr>
            <p:cNvSpPr/>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Rectangle 9">
            <a:extLst>
              <a:ext uri="{FF2B5EF4-FFF2-40B4-BE49-F238E27FC236}">
                <a16:creationId xmlns:a16="http://schemas.microsoft.com/office/drawing/2014/main" id="{B9987485-764D-493B-8597-A03C406EE546}"/>
              </a:ext>
              <a:ext uri="{C183D7F6-B498-43B3-948B-1728B52AA6E4}">
                <adec:decorative xmlns:adec="http://schemas.microsoft.com/office/drawing/2017/decorative" xmlns="" val="1"/>
              </a:ext>
            </a:extLst>
          </p:cNvPr>
          <p:cNvSpPr/>
          <p:nvPr userDrawn="1"/>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D670EFC6-682D-4CB0-BAC5-9AAF57E77B81}"/>
              </a:ext>
            </a:extLst>
          </p:cNvPr>
          <p:cNvSpPr>
            <a:spLocks noGrp="1"/>
          </p:cNvSpPr>
          <p:nvPr>
            <p:ph type="ctrTitle" hasCustomPrompt="1"/>
          </p:nvPr>
        </p:nvSpPr>
        <p:spPr>
          <a:xfrm>
            <a:off x="677119" y="810623"/>
            <a:ext cx="4429556" cy="3210961"/>
          </a:xfrm>
        </p:spPr>
        <p:txBody>
          <a:bodyPr anchor="b">
            <a:normAutofit/>
          </a:bodyPr>
          <a:lstStyle>
            <a:lvl1pPr>
              <a:defRPr sz="6000" b="1" spc="1500" baseline="0"/>
            </a:lvl1pPr>
          </a:lstStyle>
          <a:p>
            <a:r>
              <a:rPr lang="en-US" dirty="0"/>
              <a:t>CLICK TO ADD TITLE</a:t>
            </a:r>
          </a:p>
        </p:txBody>
      </p:sp>
      <p:sp>
        <p:nvSpPr>
          <p:cNvPr id="12" name="Subtitle 2">
            <a:extLst>
              <a:ext uri="{FF2B5EF4-FFF2-40B4-BE49-F238E27FC236}">
                <a16:creationId xmlns:a16="http://schemas.microsoft.com/office/drawing/2014/main" id="{9FBF58CF-163B-4119-997D-4989A40755B7}"/>
              </a:ext>
            </a:extLst>
          </p:cNvPr>
          <p:cNvSpPr>
            <a:spLocks noGrp="1"/>
          </p:cNvSpPr>
          <p:nvPr>
            <p:ph type="subTitle" idx="1" hasCustomPrompt="1"/>
          </p:nvPr>
        </p:nvSpPr>
        <p:spPr>
          <a:xfrm>
            <a:off x="677119" y="4276532"/>
            <a:ext cx="4429556" cy="1559117"/>
          </a:xfrm>
        </p:spPr>
        <p:txBody>
          <a:bodyPr/>
          <a:lstStyle>
            <a:lvl1pPr marL="0">
              <a:lnSpc>
                <a:spcPct val="100000"/>
              </a:lnSpc>
              <a:spcBef>
                <a:spcPts val="0"/>
              </a:spcBef>
              <a:buNone/>
              <a:defRPr sz="2400" spc="400" baseline="0"/>
            </a:lvl1pPr>
          </a:lstStyle>
          <a:p>
            <a:r>
              <a:rPr lang="en-US" dirty="0"/>
              <a:t>CLICK TO ADD SUBTITLE</a:t>
            </a:r>
          </a:p>
        </p:txBody>
      </p:sp>
      <p:sp>
        <p:nvSpPr>
          <p:cNvPr id="24" name="Date Placeholder 8">
            <a:extLst>
              <a:ext uri="{FF2B5EF4-FFF2-40B4-BE49-F238E27FC236}">
                <a16:creationId xmlns:a16="http://schemas.microsoft.com/office/drawing/2014/main" id="{4D26C2E6-A562-4AE8-9971-3FA6E680B9B9}"/>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5" name="Footer Placeholder 9">
            <a:extLst>
              <a:ext uri="{FF2B5EF4-FFF2-40B4-BE49-F238E27FC236}">
                <a16:creationId xmlns:a16="http://schemas.microsoft.com/office/drawing/2014/main" id="{1E3E3462-0536-4693-81D5-FC7894149D0D}"/>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6" name="Slide Number Placeholder 10">
            <a:extLst>
              <a:ext uri="{FF2B5EF4-FFF2-40B4-BE49-F238E27FC236}">
                <a16:creationId xmlns:a16="http://schemas.microsoft.com/office/drawing/2014/main" id="{EAFE03D5-6EE3-4408-BA56-7D68B937F8CE}"/>
              </a:ext>
            </a:extLst>
          </p:cNvPr>
          <p:cNvSpPr>
            <a:spLocks noGrp="1"/>
          </p:cNvSpPr>
          <p:nvPr>
            <p:ph type="sldNum" sz="quarter" idx="12"/>
          </p:nvPr>
        </p:nvSpPr>
        <p:spPr>
          <a:xfrm>
            <a:off x="8610600" y="6356350"/>
            <a:ext cx="2743200" cy="365125"/>
          </a:xfrm>
        </p:spPr>
        <p:txBody>
          <a:bodyPr/>
          <a:lstStyle/>
          <a:p>
            <a:fld id="{F3450C42-9A0B-4425-92C2-70FCF7C45734}" type="slidenum">
              <a:rPr lang="en-US" smtClean="0"/>
              <a:t>‹#›</a:t>
            </a:fld>
            <a:endParaRPr lang="en-US" dirty="0"/>
          </a:p>
        </p:txBody>
      </p:sp>
      <p:sp>
        <p:nvSpPr>
          <p:cNvPr id="29" name="Picture Placeholder 27">
            <a:extLst>
              <a:ext uri="{FF2B5EF4-FFF2-40B4-BE49-F238E27FC236}">
                <a16:creationId xmlns:a16="http://schemas.microsoft.com/office/drawing/2014/main" id="{87E4E16D-DE97-4F27-86B1-CC1E0A280965}"/>
              </a:ext>
            </a:extLst>
          </p:cNvPr>
          <p:cNvSpPr>
            <a:spLocks noGrp="1"/>
          </p:cNvSpPr>
          <p:nvPr>
            <p:ph type="pic" sz="quarter" idx="13" hasCustomPrompt="1"/>
          </p:nvPr>
        </p:nvSpPr>
        <p:spPr>
          <a:xfrm>
            <a:off x="6359307" y="470931"/>
            <a:ext cx="4833901" cy="5696168"/>
          </a:xfrm>
        </p:spPr>
        <p:txBody>
          <a:bodyPr/>
          <a:lstStyle>
            <a:lvl1pPr>
              <a:buNone/>
              <a:defRPr/>
            </a:lvl1pPr>
          </a:lstStyle>
          <a:p>
            <a:r>
              <a:rPr lang="en-US" dirty="0"/>
              <a:t>Click to add photo</a:t>
            </a:r>
          </a:p>
        </p:txBody>
      </p:sp>
      <p:grpSp>
        <p:nvGrpSpPr>
          <p:cNvPr id="13" name="Group 12">
            <a:extLst>
              <a:ext uri="{FF2B5EF4-FFF2-40B4-BE49-F238E27FC236}">
                <a16:creationId xmlns:a16="http://schemas.microsoft.com/office/drawing/2014/main" id="{CC2E123B-B6D5-4E11-97BB-5D6909C3AC89}"/>
              </a:ext>
            </a:extLst>
          </p:cNvPr>
          <p:cNvGrpSpPr/>
          <p:nvPr userDrawn="1"/>
        </p:nvGrpSpPr>
        <p:grpSpPr>
          <a:xfrm>
            <a:off x="10762917" y="937735"/>
            <a:ext cx="891066" cy="891066"/>
            <a:chOff x="10762917" y="937735"/>
            <a:chExt cx="891066" cy="891066"/>
          </a:xfrm>
        </p:grpSpPr>
        <p:sp>
          <p:nvSpPr>
            <p:cNvPr id="14" name="Graphic 212">
              <a:extLst>
                <a:ext uri="{FF2B5EF4-FFF2-40B4-BE49-F238E27FC236}">
                  <a16:creationId xmlns:a16="http://schemas.microsoft.com/office/drawing/2014/main" id="{5316CEBD-338C-402C-BCD3-A4F16BC89E10}"/>
                </a:ext>
                <a:ext uri="{C183D7F6-B498-43B3-948B-1728B52AA6E4}">
                  <adec:decorative xmlns:adec="http://schemas.microsoft.com/office/drawing/2017/decorative" xmlns="" val="1"/>
                </a:ext>
              </a:extLst>
            </p:cNvPr>
            <p:cNvSpPr/>
            <p:nvPr userDrawn="1"/>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5" name="Graphic 212">
              <a:extLst>
                <a:ext uri="{FF2B5EF4-FFF2-40B4-BE49-F238E27FC236}">
                  <a16:creationId xmlns:a16="http://schemas.microsoft.com/office/drawing/2014/main" id="{C3EC749F-067B-4ADC-9D73-17D3DBA09152}"/>
                </a:ext>
                <a:ext uri="{C183D7F6-B498-43B3-948B-1728B52AA6E4}">
                  <adec:decorative xmlns:adec="http://schemas.microsoft.com/office/drawing/2017/decorative" xmlns="" val="1"/>
                </a:ext>
              </a:extLst>
            </p:cNvPr>
            <p:cNvSpPr/>
            <p:nvPr userDrawn="1"/>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aphic 185">
            <a:extLst>
              <a:ext uri="{FF2B5EF4-FFF2-40B4-BE49-F238E27FC236}">
                <a16:creationId xmlns:a16="http://schemas.microsoft.com/office/drawing/2014/main" id="{CC5B33D5-B61A-4BB3-BE24-ED2DC91EA9CE}"/>
              </a:ext>
              <a:ext uri="{C183D7F6-B498-43B3-948B-1728B52AA6E4}">
                <adec:decorative xmlns:adec="http://schemas.microsoft.com/office/drawing/2017/decorative" xmlns="" val="1"/>
              </a:ext>
            </a:extLst>
          </p:cNvPr>
          <p:cNvGrpSpPr/>
          <p:nvPr userDrawn="1"/>
        </p:nvGrpSpPr>
        <p:grpSpPr>
          <a:xfrm>
            <a:off x="5858293" y="2360859"/>
            <a:ext cx="1054467" cy="469689"/>
            <a:chOff x="9841624" y="4115729"/>
            <a:chExt cx="602170" cy="268223"/>
          </a:xfrm>
          <a:solidFill>
            <a:schemeClr val="tx1"/>
          </a:solidFill>
        </p:grpSpPr>
        <p:sp>
          <p:nvSpPr>
            <p:cNvPr id="17" name="Freeform: Shape 16">
              <a:extLst>
                <a:ext uri="{FF2B5EF4-FFF2-40B4-BE49-F238E27FC236}">
                  <a16:creationId xmlns:a16="http://schemas.microsoft.com/office/drawing/2014/main" id="{573DED6B-3BBB-434A-81CA-EC0E5C4F28B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51325D91-D828-468A-ABC7-85FEF8A4B219}"/>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5B2A711B-93D3-4A4D-AA14-BD7367134B4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01AC7889-6DFF-4D32-859C-D0C55DE4CA1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48E8AC13-5239-47BE-ABE6-C1A3FEA721E3}"/>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22" name="Group 21">
            <a:extLst>
              <a:ext uri="{FF2B5EF4-FFF2-40B4-BE49-F238E27FC236}">
                <a16:creationId xmlns:a16="http://schemas.microsoft.com/office/drawing/2014/main" id="{BDCB67E8-A47C-4BBF-8167-443736632FB0}"/>
              </a:ext>
            </a:extLst>
          </p:cNvPr>
          <p:cNvGrpSpPr/>
          <p:nvPr userDrawn="1"/>
        </p:nvGrpSpPr>
        <p:grpSpPr>
          <a:xfrm>
            <a:off x="6162610" y="5308473"/>
            <a:ext cx="445835" cy="445835"/>
            <a:chOff x="6162610" y="5308473"/>
            <a:chExt cx="445835" cy="445835"/>
          </a:xfrm>
        </p:grpSpPr>
        <p:sp>
          <p:nvSpPr>
            <p:cNvPr id="23" name="Oval 22">
              <a:extLst>
                <a:ext uri="{FF2B5EF4-FFF2-40B4-BE49-F238E27FC236}">
                  <a16:creationId xmlns:a16="http://schemas.microsoft.com/office/drawing/2014/main" id="{EE2409D7-BC76-4E3D-A9C1-491922D3534F}"/>
                </a:ext>
                <a:ext uri="{C183D7F6-B498-43B3-948B-1728B52AA6E4}">
                  <adec:decorative xmlns:adec="http://schemas.microsoft.com/office/drawing/2017/decorative" xmlns="" val="1"/>
                </a:ext>
              </a:extLst>
            </p:cNvPr>
            <p:cNvSpPr/>
            <p:nvPr userDrawn="1"/>
          </p:nvSpPr>
          <p:spPr>
            <a:xfrm>
              <a:off x="6162610" y="5308473"/>
              <a:ext cx="445835"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Oval 26">
              <a:extLst>
                <a:ext uri="{FF2B5EF4-FFF2-40B4-BE49-F238E27FC236}">
                  <a16:creationId xmlns:a16="http://schemas.microsoft.com/office/drawing/2014/main" id="{80211AD5-F7D3-45F7-8766-86B7813C2643}"/>
                </a:ext>
                <a:ext uri="{C183D7F6-B498-43B3-948B-1728B52AA6E4}">
                  <adec:decorative xmlns:adec="http://schemas.microsoft.com/office/drawing/2017/decorative" xmlns="" val="1"/>
                </a:ext>
              </a:extLst>
            </p:cNvPr>
            <p:cNvSpPr/>
            <p:nvPr userDrawn="1"/>
          </p:nvSpPr>
          <p:spPr>
            <a:xfrm>
              <a:off x="6162610" y="5308473"/>
              <a:ext cx="445835" cy="445835"/>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768586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081A12-60F2-42F3-8D95-C4EF32B5EFF3}"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54051-748F-422E-820B-B962A16B89C4}" type="slidenum">
              <a:rPr lang="en-US" smtClean="0"/>
              <a:t>‹#›</a:t>
            </a:fld>
            <a:endParaRPr lang="en-US"/>
          </a:p>
        </p:txBody>
      </p:sp>
    </p:spTree>
    <p:extLst>
      <p:ext uri="{BB962C8B-B14F-4D97-AF65-F5344CB8AC3E}">
        <p14:creationId xmlns:p14="http://schemas.microsoft.com/office/powerpoint/2010/main" val="6494600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81A12-60F2-42F3-8D95-C4EF32B5EFF3}"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54051-748F-422E-820B-B962A16B89C4}" type="slidenum">
              <a:rPr lang="en-US" smtClean="0"/>
              <a:t>‹#›</a:t>
            </a:fld>
            <a:endParaRPr lang="en-US"/>
          </a:p>
        </p:txBody>
      </p:sp>
    </p:spTree>
    <p:extLst>
      <p:ext uri="{BB962C8B-B14F-4D97-AF65-F5344CB8AC3E}">
        <p14:creationId xmlns:p14="http://schemas.microsoft.com/office/powerpoint/2010/main" val="1639700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081A12-60F2-42F3-8D95-C4EF32B5EFF3}"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54051-748F-422E-820B-B962A16B89C4}" type="slidenum">
              <a:rPr lang="en-US" smtClean="0"/>
              <a:t>‹#›</a:t>
            </a:fld>
            <a:endParaRPr lang="en-US"/>
          </a:p>
        </p:txBody>
      </p:sp>
    </p:spTree>
    <p:extLst>
      <p:ext uri="{BB962C8B-B14F-4D97-AF65-F5344CB8AC3E}">
        <p14:creationId xmlns:p14="http://schemas.microsoft.com/office/powerpoint/2010/main" val="28565152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081A12-60F2-42F3-8D95-C4EF32B5EFF3}"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54051-748F-422E-820B-B962A16B89C4}" type="slidenum">
              <a:rPr lang="en-US" smtClean="0"/>
              <a:t>‹#›</a:t>
            </a:fld>
            <a:endParaRPr lang="en-US"/>
          </a:p>
        </p:txBody>
      </p:sp>
    </p:spTree>
    <p:extLst>
      <p:ext uri="{BB962C8B-B14F-4D97-AF65-F5344CB8AC3E}">
        <p14:creationId xmlns:p14="http://schemas.microsoft.com/office/powerpoint/2010/main" val="6554243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081A12-60F2-42F3-8D95-C4EF32B5EFF3}" type="datetimeFigureOut">
              <a:rPr lang="en-US" smtClean="0"/>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54051-748F-422E-820B-B962A16B89C4}" type="slidenum">
              <a:rPr lang="en-US" smtClean="0"/>
              <a:t>‹#›</a:t>
            </a:fld>
            <a:endParaRPr lang="en-US"/>
          </a:p>
        </p:txBody>
      </p:sp>
    </p:spTree>
    <p:extLst>
      <p:ext uri="{BB962C8B-B14F-4D97-AF65-F5344CB8AC3E}">
        <p14:creationId xmlns:p14="http://schemas.microsoft.com/office/powerpoint/2010/main" val="17494914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081A12-60F2-42F3-8D95-C4EF32B5EFF3}" type="datetimeFigureOut">
              <a:rPr lang="en-US" smtClean="0"/>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54051-748F-422E-820B-B962A16B89C4}" type="slidenum">
              <a:rPr lang="en-US" smtClean="0"/>
              <a:t>‹#›</a:t>
            </a:fld>
            <a:endParaRPr lang="en-US"/>
          </a:p>
        </p:txBody>
      </p:sp>
    </p:spTree>
    <p:extLst>
      <p:ext uri="{BB962C8B-B14F-4D97-AF65-F5344CB8AC3E}">
        <p14:creationId xmlns:p14="http://schemas.microsoft.com/office/powerpoint/2010/main" val="135773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E9E37EF5-0E3A-724D-A4E4-69E0517D6300}" type="datetimeFigureOut">
              <a:rPr lang="en-US" smtClean="0"/>
              <a:t>5/14/2021</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5926BE81-8ADC-A841-93DF-7E653E29669D}" type="slidenum">
              <a:rPr lang="en-US" smtClean="0"/>
              <a:t>‹#›</a:t>
            </a:fld>
            <a:endParaRPr lang="en-US"/>
          </a:p>
        </p:txBody>
      </p:sp>
    </p:spTree>
    <p:extLst>
      <p:ext uri="{BB962C8B-B14F-4D97-AF65-F5344CB8AC3E}">
        <p14:creationId xmlns:p14="http://schemas.microsoft.com/office/powerpoint/2010/main" val="13321774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81A12-60F2-42F3-8D95-C4EF32B5EFF3}" type="datetimeFigureOut">
              <a:rPr lang="en-US" smtClean="0"/>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54051-748F-422E-820B-B962A16B89C4}" type="slidenum">
              <a:rPr lang="en-US" smtClean="0"/>
              <a:t>‹#›</a:t>
            </a:fld>
            <a:endParaRPr lang="en-US"/>
          </a:p>
        </p:txBody>
      </p:sp>
    </p:spTree>
    <p:extLst>
      <p:ext uri="{BB962C8B-B14F-4D97-AF65-F5344CB8AC3E}">
        <p14:creationId xmlns:p14="http://schemas.microsoft.com/office/powerpoint/2010/main" val="25483937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081A12-60F2-42F3-8D95-C4EF32B5EFF3}"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54051-748F-422E-820B-B962A16B89C4}" type="slidenum">
              <a:rPr lang="en-US" smtClean="0"/>
              <a:t>‹#›</a:t>
            </a:fld>
            <a:endParaRPr lang="en-US"/>
          </a:p>
        </p:txBody>
      </p:sp>
    </p:spTree>
    <p:extLst>
      <p:ext uri="{BB962C8B-B14F-4D97-AF65-F5344CB8AC3E}">
        <p14:creationId xmlns:p14="http://schemas.microsoft.com/office/powerpoint/2010/main" val="24622913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081A12-60F2-42F3-8D95-C4EF32B5EFF3}"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54051-748F-422E-820B-B962A16B89C4}" type="slidenum">
              <a:rPr lang="en-US" smtClean="0"/>
              <a:t>‹#›</a:t>
            </a:fld>
            <a:endParaRPr lang="en-US"/>
          </a:p>
        </p:txBody>
      </p:sp>
    </p:spTree>
    <p:extLst>
      <p:ext uri="{BB962C8B-B14F-4D97-AF65-F5344CB8AC3E}">
        <p14:creationId xmlns:p14="http://schemas.microsoft.com/office/powerpoint/2010/main" val="3901913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81A12-60F2-42F3-8D95-C4EF32B5EFF3}"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54051-748F-422E-820B-B962A16B89C4}" type="slidenum">
              <a:rPr lang="en-US" smtClean="0"/>
              <a:t>‹#›</a:t>
            </a:fld>
            <a:endParaRPr lang="en-US"/>
          </a:p>
        </p:txBody>
      </p:sp>
    </p:spTree>
    <p:extLst>
      <p:ext uri="{BB962C8B-B14F-4D97-AF65-F5344CB8AC3E}">
        <p14:creationId xmlns:p14="http://schemas.microsoft.com/office/powerpoint/2010/main" val="36834876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81A12-60F2-42F3-8D95-C4EF32B5EFF3}"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54051-748F-422E-820B-B962A16B89C4}" type="slidenum">
              <a:rPr lang="en-US" smtClean="0"/>
              <a:t>‹#›</a:t>
            </a:fld>
            <a:endParaRPr lang="en-US"/>
          </a:p>
        </p:txBody>
      </p:sp>
    </p:spTree>
    <p:extLst>
      <p:ext uri="{BB962C8B-B14F-4D97-AF65-F5344CB8AC3E}">
        <p14:creationId xmlns:p14="http://schemas.microsoft.com/office/powerpoint/2010/main" val="870498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42319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63094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373748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236076" y="602151"/>
            <a:ext cx="3718829" cy="256673"/>
          </a:xfrm>
        </p:spPr>
        <p:txBody>
          <a:bodyPr lIns="0" tIns="0" rIns="0" bIns="0"/>
          <a:lstStyle>
            <a:lvl1pPr>
              <a:defRPr sz="1668" b="1" i="0" u="heavy">
                <a:solidFill>
                  <a:schemeClr val="tx1"/>
                </a:solidFill>
                <a:latin typeface="Calibri"/>
                <a:cs typeface="Calibri"/>
              </a:defRPr>
            </a:lvl1pPr>
          </a:lstStyle>
          <a:p>
            <a:endParaRPr/>
          </a:p>
        </p:txBody>
      </p:sp>
      <p:sp>
        <p:nvSpPr>
          <p:cNvPr id="3" name="Holder 3"/>
          <p:cNvSpPr>
            <a:spLocks noGrp="1"/>
          </p:cNvSpPr>
          <p:nvPr>
            <p:ph type="body" idx="1"/>
          </p:nvPr>
        </p:nvSpPr>
        <p:spPr>
          <a:xfrm>
            <a:off x="3251811" y="1592338"/>
            <a:ext cx="5688572" cy="382541"/>
          </a:xfrm>
        </p:spPr>
        <p:txBody>
          <a:bodyPr lIns="0" tIns="0" rIns="0" bIns="0"/>
          <a:lstStyle>
            <a:lvl1pPr>
              <a:defRPr sz="2486" b="0" i="0">
                <a:solidFill>
                  <a:srgbClr val="3E231A"/>
                </a:solidFill>
                <a:latin typeface="Papyrus"/>
                <a:cs typeface="Papyru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72032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236076" y="602151"/>
            <a:ext cx="3718829" cy="256673"/>
          </a:xfrm>
        </p:spPr>
        <p:txBody>
          <a:bodyPr lIns="0" tIns="0" rIns="0" bIns="0"/>
          <a:lstStyle>
            <a:lvl1pPr>
              <a:defRPr sz="1668" b="1" i="0" u="heavy">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63094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3094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435950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236076" y="602151"/>
            <a:ext cx="3718829" cy="256673"/>
          </a:xfrm>
        </p:spPr>
        <p:txBody>
          <a:bodyPr lIns="0" tIns="0" rIns="0" bIns="0"/>
          <a:lstStyle>
            <a:lvl1pPr>
              <a:defRPr sz="1668" b="1" i="0" u="heavy">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566309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1431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0.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1.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2.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7.jp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theme" Target="../theme/theme4.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8.jp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7.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8.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theme" Target="../theme/theme9.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dirty="0"/>
              <a:t>Role of Zones &amp; Zonal Collaboration</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E9E37EF5-0E3A-724D-A4E4-69E0517D6300}" type="datetimeFigureOut">
              <a:rPr lang="en-US" smtClean="0"/>
              <a:t>5/14/2021</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5926BE81-8ADC-A841-93DF-7E653E29669D}" type="slidenum">
              <a:rPr lang="en-US" smtClean="0"/>
              <a:t>‹#›</a:t>
            </a:fld>
            <a:endParaRPr lang="en-US"/>
          </a:p>
        </p:txBody>
      </p:sp>
    </p:spTree>
    <p:extLst>
      <p:ext uri="{BB962C8B-B14F-4D97-AF65-F5344CB8AC3E}">
        <p14:creationId xmlns:p14="http://schemas.microsoft.com/office/powerpoint/2010/main" val="196454025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40" r:id="rId18"/>
    <p:sldLayoutId id="2147483757" r:id="rId19"/>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B0335E-EBAE-47C2-A287-4C6DD8771C5B}" type="datetime1">
              <a:rPr lang="en-US" smtClean="0"/>
              <a:t>5/14/2021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Central Ohio Area of Narcotics Anonymous, PR Subcommittee </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8FB96-35CD-4D2E-AACC-3437CCA68F52}" type="slidenum">
              <a:rPr lang="en-US" smtClean="0"/>
              <a:t>‹#›</a:t>
            </a:fld>
            <a:endParaRPr lang="en-US"/>
          </a:p>
        </p:txBody>
      </p:sp>
    </p:spTree>
    <p:extLst>
      <p:ext uri="{BB962C8B-B14F-4D97-AF65-F5344CB8AC3E}">
        <p14:creationId xmlns:p14="http://schemas.microsoft.com/office/powerpoint/2010/main" val="23966708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8FA99A-EB12-47F3-8AED-6A75ED8D2FFE}" type="datetimeFigureOut">
              <a:rPr lang="en-US" smtClean="0"/>
              <a:t>5/14/2021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B851E-517A-4E2F-A399-477D8176497B}" type="slidenum">
              <a:rPr lang="en-US" smtClean="0"/>
              <a:t>‹#›</a:t>
            </a:fld>
            <a:endParaRPr lang="en-US"/>
          </a:p>
        </p:txBody>
      </p:sp>
    </p:spTree>
    <p:extLst>
      <p:ext uri="{BB962C8B-B14F-4D97-AF65-F5344CB8AC3E}">
        <p14:creationId xmlns:p14="http://schemas.microsoft.com/office/powerpoint/2010/main" val="135536913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5"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854236-4E3D-C347-A903-24353AAFA0F2}" type="datetimeFigureOut">
              <a:rPr lang="en-US" smtClean="0"/>
              <a:t>5/14/2021</a:t>
            </a:fld>
            <a:endParaRPr lang="en-US"/>
          </a:p>
        </p:txBody>
      </p:sp>
      <p:sp>
        <p:nvSpPr>
          <p:cNvPr id="5" name="Footer Placeholder 4"/>
          <p:cNvSpPr>
            <a:spLocks noGrp="1"/>
          </p:cNvSpPr>
          <p:nvPr>
            <p:ph type="ftr" sz="quarter" idx="3"/>
          </p:nvPr>
        </p:nvSpPr>
        <p:spPr>
          <a:xfrm>
            <a:off x="4038605" y="635635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B1C68-F532-C247-BA48-0F7440AB0499}" type="slidenum">
              <a:rPr lang="en-US" smtClean="0"/>
              <a:t>‹#›</a:t>
            </a:fld>
            <a:endParaRPr lang="en-US"/>
          </a:p>
        </p:txBody>
      </p:sp>
    </p:spTree>
    <p:extLst>
      <p:ext uri="{BB962C8B-B14F-4D97-AF65-F5344CB8AC3E}">
        <p14:creationId xmlns:p14="http://schemas.microsoft.com/office/powerpoint/2010/main" val="145216794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43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8" indent="-228598" algn="l" defTabSz="914388"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791" indent="-228598" algn="l" defTabSz="914388"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86" indent="-228598" algn="l" defTabSz="914388"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80" indent="-228598" algn="l" defTabSz="914388"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375" indent="-228598" algn="l" defTabSz="914388"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570" indent="-228598" algn="l" defTabSz="914388"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762" indent="-228598" algn="l" defTabSz="914388"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8958" indent="-228598" algn="l" defTabSz="914388"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154" indent="-228598" algn="l" defTabSz="914388"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388" rtl="0" eaLnBrk="1" latinLnBrk="0" hangingPunct="1">
        <a:defRPr sz="1801" kern="1200">
          <a:solidFill>
            <a:schemeClr val="tx1"/>
          </a:solidFill>
          <a:latin typeface="+mn-lt"/>
          <a:ea typeface="+mn-ea"/>
          <a:cs typeface="+mn-cs"/>
        </a:defRPr>
      </a:lvl1pPr>
      <a:lvl2pPr marL="457195" algn="l" defTabSz="914388" rtl="0" eaLnBrk="1" latinLnBrk="0" hangingPunct="1">
        <a:defRPr sz="1801" kern="1200">
          <a:solidFill>
            <a:schemeClr val="tx1"/>
          </a:solidFill>
          <a:latin typeface="+mn-lt"/>
          <a:ea typeface="+mn-ea"/>
          <a:cs typeface="+mn-cs"/>
        </a:defRPr>
      </a:lvl2pPr>
      <a:lvl3pPr marL="914388" algn="l" defTabSz="914388" rtl="0" eaLnBrk="1" latinLnBrk="0" hangingPunct="1">
        <a:defRPr sz="1801" kern="1200">
          <a:solidFill>
            <a:schemeClr val="tx1"/>
          </a:solidFill>
          <a:latin typeface="+mn-lt"/>
          <a:ea typeface="+mn-ea"/>
          <a:cs typeface="+mn-cs"/>
        </a:defRPr>
      </a:lvl3pPr>
      <a:lvl4pPr marL="1371584" algn="l" defTabSz="914388" rtl="0" eaLnBrk="1" latinLnBrk="0" hangingPunct="1">
        <a:defRPr sz="1801" kern="1200">
          <a:solidFill>
            <a:schemeClr val="tx1"/>
          </a:solidFill>
          <a:latin typeface="+mn-lt"/>
          <a:ea typeface="+mn-ea"/>
          <a:cs typeface="+mn-cs"/>
        </a:defRPr>
      </a:lvl4pPr>
      <a:lvl5pPr marL="1828778" algn="l" defTabSz="914388" rtl="0" eaLnBrk="1" latinLnBrk="0" hangingPunct="1">
        <a:defRPr sz="1801" kern="1200">
          <a:solidFill>
            <a:schemeClr val="tx1"/>
          </a:solidFill>
          <a:latin typeface="+mn-lt"/>
          <a:ea typeface="+mn-ea"/>
          <a:cs typeface="+mn-cs"/>
        </a:defRPr>
      </a:lvl5pPr>
      <a:lvl6pPr marL="2285974" algn="l" defTabSz="914388" rtl="0" eaLnBrk="1" latinLnBrk="0" hangingPunct="1">
        <a:defRPr sz="1801" kern="1200">
          <a:solidFill>
            <a:schemeClr val="tx1"/>
          </a:solidFill>
          <a:latin typeface="+mn-lt"/>
          <a:ea typeface="+mn-ea"/>
          <a:cs typeface="+mn-cs"/>
        </a:defRPr>
      </a:lvl6pPr>
      <a:lvl7pPr marL="2743166" algn="l" defTabSz="914388" rtl="0" eaLnBrk="1" latinLnBrk="0" hangingPunct="1">
        <a:defRPr sz="1801" kern="1200">
          <a:solidFill>
            <a:schemeClr val="tx1"/>
          </a:solidFill>
          <a:latin typeface="+mn-lt"/>
          <a:ea typeface="+mn-ea"/>
          <a:cs typeface="+mn-cs"/>
        </a:defRPr>
      </a:lvl7pPr>
      <a:lvl8pPr marL="3200361" algn="l" defTabSz="914388" rtl="0" eaLnBrk="1" latinLnBrk="0" hangingPunct="1">
        <a:defRPr sz="1801" kern="1200">
          <a:solidFill>
            <a:schemeClr val="tx1"/>
          </a:solidFill>
          <a:latin typeface="+mn-lt"/>
          <a:ea typeface="+mn-ea"/>
          <a:cs typeface="+mn-cs"/>
        </a:defRPr>
      </a:lvl8pPr>
      <a:lvl9pPr marL="3657555" algn="l" defTabSz="914388"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1712327426"/>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8" r:id="rId5"/>
    <p:sldLayoutId id="2147483709" r:id="rId6"/>
    <p:sldLayoutId id="2147483710" r:id="rId7"/>
    <p:sldLayoutId id="2147483711" r:id="rId8"/>
    <p:sldLayoutId id="2147483712" r:id="rId9"/>
    <p:sldLayoutId id="214748371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008136"/>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40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9D034930-EFC2-462B-8556-7155F9F0F090}" type="datetimeFigureOut">
              <a:rPr lang="pt-BR" smtClean="0"/>
              <a:t>14/05/2021</a:t>
            </a:fld>
            <a:endParaRPr lang="pt-B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pt-B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AAD3DC56-03D0-4807-A379-BE76C7E6B6AD}" type="slidenum">
              <a:rPr lang="pt-BR" smtClean="0"/>
              <a:t>‹#›</a:t>
            </a:fld>
            <a:endParaRPr lang="pt-BR"/>
          </a:p>
        </p:txBody>
      </p:sp>
    </p:spTree>
    <p:extLst>
      <p:ext uri="{BB962C8B-B14F-4D97-AF65-F5344CB8AC3E}">
        <p14:creationId xmlns:p14="http://schemas.microsoft.com/office/powerpoint/2010/main" val="358723112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Lst>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r>
              <a:rPr lang="en-US"/>
              <a:t>2/1/20XX</a:t>
            </a:r>
            <a:endParaRPr lang="en-US" b="1"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b="1" dirty="0"/>
              <a:t>PRESENTATION TITLE</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162379472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hf hdr="0"/>
  <p:txStyles>
    <p:titleStyle>
      <a:lvl1pPr algn="l" defTabSz="914400" rtl="0" eaLnBrk="1" latinLnBrk="0" hangingPunct="1">
        <a:lnSpc>
          <a:spcPct val="90000"/>
        </a:lnSpc>
        <a:spcBef>
          <a:spcPct val="0"/>
        </a:spcBef>
        <a:buNone/>
        <a:defRPr sz="4400" b="1" i="0"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81A12-60F2-42F3-8D95-C4EF32B5EFF3}" type="datetimeFigureOut">
              <a:rPr lang="en-US" smtClean="0"/>
              <a:t>5/14/2021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54051-748F-422E-820B-B962A16B89C4}" type="slidenum">
              <a:rPr lang="en-US" smtClean="0"/>
              <a:t>‹#›</a:t>
            </a:fld>
            <a:endParaRPr lang="en-US"/>
          </a:p>
        </p:txBody>
      </p:sp>
    </p:spTree>
    <p:extLst>
      <p:ext uri="{BB962C8B-B14F-4D97-AF65-F5344CB8AC3E}">
        <p14:creationId xmlns:p14="http://schemas.microsoft.com/office/powerpoint/2010/main" val="3622828666"/>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 y="0"/>
            <a:ext cx="12191999" cy="6857519"/>
          </a:xfrm>
          <a:prstGeom prst="rect">
            <a:avLst/>
          </a:prstGeom>
        </p:spPr>
      </p:pic>
      <p:sp>
        <p:nvSpPr>
          <p:cNvPr id="2" name="Holder 2"/>
          <p:cNvSpPr>
            <a:spLocks noGrp="1"/>
          </p:cNvSpPr>
          <p:nvPr>
            <p:ph type="title"/>
          </p:nvPr>
        </p:nvSpPr>
        <p:spPr>
          <a:xfrm>
            <a:off x="4236076" y="602151"/>
            <a:ext cx="3718829" cy="423193"/>
          </a:xfrm>
          <a:prstGeom prst="rect">
            <a:avLst/>
          </a:prstGeom>
        </p:spPr>
        <p:txBody>
          <a:bodyPr wrap="square" lIns="0" tIns="0" rIns="0" bIns="0">
            <a:spAutoFit/>
          </a:bodyPr>
          <a:lstStyle>
            <a:lvl1pPr>
              <a:defRPr sz="2750" b="1" i="0" u="heavy">
                <a:solidFill>
                  <a:schemeClr val="tx1"/>
                </a:solidFill>
                <a:latin typeface="Calibri"/>
                <a:cs typeface="Calibri"/>
              </a:defRPr>
            </a:lvl1pPr>
          </a:lstStyle>
          <a:p>
            <a:endParaRPr/>
          </a:p>
        </p:txBody>
      </p:sp>
      <p:sp>
        <p:nvSpPr>
          <p:cNvPr id="3" name="Holder 3"/>
          <p:cNvSpPr>
            <a:spLocks noGrp="1"/>
          </p:cNvSpPr>
          <p:nvPr>
            <p:ph type="body" idx="1"/>
          </p:nvPr>
        </p:nvSpPr>
        <p:spPr>
          <a:xfrm>
            <a:off x="3251811" y="1592338"/>
            <a:ext cx="5688572" cy="630942"/>
          </a:xfrm>
          <a:prstGeom prst="rect">
            <a:avLst/>
          </a:prstGeom>
        </p:spPr>
        <p:txBody>
          <a:bodyPr wrap="square" lIns="0" tIns="0" rIns="0" bIns="0">
            <a:spAutoFit/>
          </a:bodyPr>
          <a:lstStyle>
            <a:lvl1pPr>
              <a:defRPr sz="4100" b="0" i="0">
                <a:solidFill>
                  <a:srgbClr val="3E231A"/>
                </a:solidFill>
                <a:latin typeface="Papyrus"/>
                <a:cs typeface="Papyrus"/>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5/14/2021</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719940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s-MX"/>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C9B786B8-413E-4A3A-885F-DD4AFE072F5E}" type="datetimeFigureOut">
              <a:rPr lang="es-MX" smtClean="0"/>
              <a:t>14/05/2021</a:t>
            </a:fld>
            <a:endParaRPr lang="es-MX"/>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7E77339F-CB3A-4248-BA79-8FD885F7D408}" type="slidenum">
              <a:rPr lang="es-MX" smtClean="0"/>
              <a:t>‹#›</a:t>
            </a:fld>
            <a:endParaRPr lang="es-MX"/>
          </a:p>
        </p:txBody>
      </p:sp>
    </p:spTree>
    <p:extLst>
      <p:ext uri="{BB962C8B-B14F-4D97-AF65-F5344CB8AC3E}">
        <p14:creationId xmlns:p14="http://schemas.microsoft.com/office/powerpoint/2010/main" val="3893878488"/>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6328510-4D0D-A742-A39C-1A573093284F}" type="datetimeFigureOut">
              <a:rPr lang="en-US" smtClean="0"/>
              <a:t>5/14/2021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EE36723-BDAE-4C4B-A0D6-D3D638D0ECCE}" type="slidenum">
              <a:rPr lang="en-US" smtClean="0"/>
              <a:t>‹#›</a:t>
            </a:fld>
            <a:endParaRPr lang="en-US"/>
          </a:p>
        </p:txBody>
      </p:sp>
    </p:spTree>
    <p:extLst>
      <p:ext uri="{BB962C8B-B14F-4D97-AF65-F5344CB8AC3E}">
        <p14:creationId xmlns:p14="http://schemas.microsoft.com/office/powerpoint/2010/main" val="202705497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10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10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0.xml"/><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mailto:COASCNA@gmail.com" TargetMode="External"/><Relationship Id="rId1" Type="http://schemas.openxmlformats.org/officeDocument/2006/relationships/slideLayout" Target="../slideLayouts/slideLayout130.xml"/></Relationships>
</file>

<file path=ppt/slides/_rels/slide11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1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1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1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1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1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2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2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2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2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2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2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2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2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web.connectnetwork.com/facilities-list/" TargetMode="External"/><Relationship Id="rId1" Type="http://schemas.openxmlformats.org/officeDocument/2006/relationships/slideLayout" Target="../slideLayouts/slideLayout13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3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3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49.png"/><Relationship Id="rId1" Type="http://schemas.openxmlformats.org/officeDocument/2006/relationships/slideLayout" Target="../slideLayouts/slideLayout130.xml"/></Relationships>
</file>

<file path=ppt/slides/_rels/slide13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34.xml.rels><?xml version="1.0" encoding="UTF-8" standalone="yes"?>
<Relationships xmlns="http://schemas.openxmlformats.org/package/2006/relationships"><Relationship Id="rId8" Type="http://schemas.openxmlformats.org/officeDocument/2006/relationships/image" Target="../media/image162.jpg"/><Relationship Id="rId3" Type="http://schemas.openxmlformats.org/officeDocument/2006/relationships/image" Target="../media/image157.png"/><Relationship Id="rId7" Type="http://schemas.openxmlformats.org/officeDocument/2006/relationships/image" Target="../media/image161.jp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jpg"/><Relationship Id="rId5" Type="http://schemas.openxmlformats.org/officeDocument/2006/relationships/image" Target="../media/image159.png"/><Relationship Id="rId4" Type="http://schemas.openxmlformats.org/officeDocument/2006/relationships/image" Target="../media/image158.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6.xml"/><Relationship Id="rId1" Type="http://schemas.openxmlformats.org/officeDocument/2006/relationships/vmlDrawing" Target="../drawings/vmlDrawing2.vml"/><Relationship Id="rId5" Type="http://schemas.openxmlformats.org/officeDocument/2006/relationships/image" Target="../media/image29.e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2.xml"/><Relationship Id="rId5" Type="http://schemas.openxmlformats.org/officeDocument/2006/relationships/image" Target="../media/image47.jpe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152.xml"/><Relationship Id="rId5" Type="http://schemas.openxmlformats.org/officeDocument/2006/relationships/image" Target="../media/image51.gif"/><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152.xml"/></Relationships>
</file>

<file path=ppt/slides/_rels/slide2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152.xml"/></Relationships>
</file>

<file path=ppt/slides/_rels/slide2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152.xml"/></Relationships>
</file>

<file path=ppt/slides/_rels/slide2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152.xml"/></Relationships>
</file>

<file path=ppt/slides/_rels/slide2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152.xml"/><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152.xml"/><Relationship Id="rId5" Type="http://schemas.openxmlformats.org/officeDocument/2006/relationships/image" Target="../media/image55.jp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152.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15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152.xml"/><Relationship Id="rId5" Type="http://schemas.openxmlformats.org/officeDocument/2006/relationships/image" Target="../media/image62.jp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58.xml"/><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image" Target="../media/image14.emf"/></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4.xml"/><Relationship Id="rId4" Type="http://schemas.openxmlformats.org/officeDocument/2006/relationships/image" Target="../media/image70.jp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4.emf"/></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8" Type="http://schemas.openxmlformats.org/officeDocument/2006/relationships/image" Target="../media/image73.JPG"/><Relationship Id="rId13" Type="http://schemas.openxmlformats.org/officeDocument/2006/relationships/image" Target="../media/image78.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7.jpg"/><Relationship Id="rId2" Type="http://schemas.openxmlformats.org/officeDocument/2006/relationships/notesSlide" Target="../notesSlides/notesSlide21.xml"/><Relationship Id="rId1" Type="http://schemas.openxmlformats.org/officeDocument/2006/relationships/slideLayout" Target="../slideLayouts/slideLayout73.xml"/><Relationship Id="rId6" Type="http://schemas.openxmlformats.org/officeDocument/2006/relationships/diagramColors" Target="../diagrams/colors1.xml"/><Relationship Id="rId11" Type="http://schemas.openxmlformats.org/officeDocument/2006/relationships/image" Target="../media/image76.JPG"/><Relationship Id="rId5" Type="http://schemas.openxmlformats.org/officeDocument/2006/relationships/diagramQuickStyle" Target="../diagrams/quickStyle1.xml"/><Relationship Id="rId10" Type="http://schemas.openxmlformats.org/officeDocument/2006/relationships/image" Target="../media/image75.png"/><Relationship Id="rId4" Type="http://schemas.openxmlformats.org/officeDocument/2006/relationships/diagramLayout" Target="../diagrams/layout1.xml"/><Relationship Id="rId9" Type="http://schemas.openxmlformats.org/officeDocument/2006/relationships/image" Target="../media/image74.JPG"/></Relationships>
</file>

<file path=ppt/slides/_rels/slide45.xml.rels><?xml version="1.0" encoding="UTF-8" standalone="yes"?>
<Relationships xmlns="http://schemas.openxmlformats.org/package/2006/relationships"><Relationship Id="rId3" Type="http://schemas.openxmlformats.org/officeDocument/2006/relationships/image" Target="../media/image79.jfif"/><Relationship Id="rId2" Type="http://schemas.openxmlformats.org/officeDocument/2006/relationships/notesSlide" Target="../notesSlides/notesSlide22.xml"/><Relationship Id="rId1" Type="http://schemas.openxmlformats.org/officeDocument/2006/relationships/slideLayout" Target="../slideLayouts/slideLayout82.xml"/><Relationship Id="rId5" Type="http://schemas.openxmlformats.org/officeDocument/2006/relationships/image" Target="../media/image81.jfif"/><Relationship Id="rId4" Type="http://schemas.openxmlformats.org/officeDocument/2006/relationships/image" Target="../media/image80.jfif"/></Relationships>
</file>

<file path=ppt/slides/_rels/slide4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4.xml"/><Relationship Id="rId1" Type="http://schemas.openxmlformats.org/officeDocument/2006/relationships/slideLayout" Target="../slideLayouts/slideLayout82.xml"/><Relationship Id="rId5" Type="http://schemas.openxmlformats.org/officeDocument/2006/relationships/image" Target="../media/image85.JPG"/><Relationship Id="rId4" Type="http://schemas.openxmlformats.org/officeDocument/2006/relationships/image" Target="../media/image84.JP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7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42.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42.xml"/></Relationships>
</file>

<file path=ppt/slides/_rels/slide5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42.xml"/></Relationships>
</file>

<file path=ppt/slides/_rels/slide5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42.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41.xml"/></Relationships>
</file>

<file path=ppt/slides/_rels/slide5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42.xml"/></Relationships>
</file>

<file path=ppt/slides/_rels/slide5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4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2.xml"/></Relationships>
</file>

<file path=ppt/slides/_rels/slide5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4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42.xml"/></Relationships>
</file>

<file path=ppt/slides/_rels/slide6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42.xml"/></Relationships>
</file>

<file path=ppt/slides/_rels/slide6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42.xml"/></Relationships>
</file>

<file path=ppt/slides/_rels/slide6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42.xml"/></Relationships>
</file>

<file path=ppt/slides/_rels/slide64.xml.rels><?xml version="1.0" encoding="UTF-8" standalone="yes"?>
<Relationships xmlns="http://schemas.openxmlformats.org/package/2006/relationships"><Relationship Id="rId3" Type="http://schemas.openxmlformats.org/officeDocument/2006/relationships/hyperlink" Target="https://na-iran.org/" TargetMode="External"/><Relationship Id="rId2" Type="http://schemas.openxmlformats.org/officeDocument/2006/relationships/image" Target="../media/image106.jpg"/><Relationship Id="rId1" Type="http://schemas.openxmlformats.org/officeDocument/2006/relationships/slideLayout" Target="../slideLayouts/slideLayout142.xml"/><Relationship Id="rId4" Type="http://schemas.openxmlformats.org/officeDocument/2006/relationships/hyperlink" Target="http://nairan1.org/" TargetMode="External"/></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0.xml"/><Relationship Id="rId1" Type="http://schemas.openxmlformats.org/officeDocument/2006/relationships/vmlDrawing" Target="../drawings/vmlDrawing4.vml"/><Relationship Id="rId4" Type="http://schemas.openxmlformats.org/officeDocument/2006/relationships/image" Target="../media/image107.emf"/></Relationships>
</file>

<file path=ppt/slides/_rels/slide6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90.xml"/></Relationships>
</file>

<file path=ppt/slides/_rels/slide6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9.xml"/></Relationships>
</file>

<file path=ppt/slides/_rels/slide7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99.xml"/></Relationships>
</file>

<file path=ppt/slides/_rels/slide7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9.xml"/></Relationships>
</file>

<file path=ppt/slides/_rels/slide7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99.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6.xml"/></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6.png"/><Relationship Id="rId1" Type="http://schemas.openxmlformats.org/officeDocument/2006/relationships/slideLayout" Target="../slideLayouts/slideLayout99.xml"/></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na.org/virtual"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85.xml.rels><?xml version="1.0" encoding="UTF-8" standalone="yes"?>
<Relationships xmlns="http://schemas.openxmlformats.org/package/2006/relationships"><Relationship Id="rId3" Type="http://schemas.openxmlformats.org/officeDocument/2006/relationships/image" Target="../media/image123.jpg"/><Relationship Id="rId7" Type="http://schemas.openxmlformats.org/officeDocument/2006/relationships/image" Target="../media/image127.jpg"/><Relationship Id="rId2" Type="http://schemas.openxmlformats.org/officeDocument/2006/relationships/image" Target="../media/image122.jpg"/><Relationship Id="rId1" Type="http://schemas.openxmlformats.org/officeDocument/2006/relationships/slideLayout" Target="../slideLayouts/slideLayout7.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8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9.xml"/><Relationship Id="rId1" Type="http://schemas.openxmlformats.org/officeDocument/2006/relationships/slideLayout" Target="../slideLayouts/slideLayout100.xml"/><Relationship Id="rId5" Type="http://schemas.openxmlformats.org/officeDocument/2006/relationships/image" Target="../media/image130.JPG"/><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0.JPG"/><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0.JPG"/><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G"/><Relationship Id="rId2" Type="http://schemas.openxmlformats.org/officeDocument/2006/relationships/image" Target="../media/image131.jpeg"/><Relationship Id="rId1" Type="http://schemas.openxmlformats.org/officeDocument/2006/relationships/slideLayout" Target="../slideLayouts/slideLayout101.xml"/><Relationship Id="rId6" Type="http://schemas.openxmlformats.org/officeDocument/2006/relationships/image" Target="../media/image135.JPG"/><Relationship Id="rId5" Type="http://schemas.openxmlformats.org/officeDocument/2006/relationships/image" Target="../media/image134.jpeg"/><Relationship Id="rId4" Type="http://schemas.openxmlformats.org/officeDocument/2006/relationships/image" Target="../media/image133.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01.xml"/><Relationship Id="rId4" Type="http://schemas.openxmlformats.org/officeDocument/2006/relationships/image" Target="../media/image139.jpg"/></Relationships>
</file>

<file path=ppt/slides/_rels/slide92.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101.xml"/><Relationship Id="rId4" Type="http://schemas.openxmlformats.org/officeDocument/2006/relationships/image" Target="../media/image142.jpg"/></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0.JPG"/><Relationship Id="rId1" Type="http://schemas.openxmlformats.org/officeDocument/2006/relationships/slideLayout" Target="../slideLayouts/slideLayout101.xml"/></Relationships>
</file>

<file path=ppt/slides/_rels/slide94.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hyperlink" Target="http://www.forozonalatino.org/" TargetMode="External"/><Relationship Id="rId7" Type="http://schemas.openxmlformats.org/officeDocument/2006/relationships/image" Target="../media/image130.JPG"/><Relationship Id="rId2" Type="http://schemas.openxmlformats.org/officeDocument/2006/relationships/hyperlink" Target="http://www.na.org/" TargetMode="External"/><Relationship Id="rId1" Type="http://schemas.openxmlformats.org/officeDocument/2006/relationships/slideLayout" Target="../slideLayouts/slideLayout101.xml"/><Relationship Id="rId6" Type="http://schemas.openxmlformats.org/officeDocument/2006/relationships/image" Target="../media/image143.png"/><Relationship Id="rId5" Type="http://schemas.openxmlformats.org/officeDocument/2006/relationships/hyperlink" Target="mailto:panelvirtualna@gmail.com" TargetMode="External"/><Relationship Id="rId4" Type="http://schemas.openxmlformats.org/officeDocument/2006/relationships/hyperlink" Target="mailto:gtrrppfzla@gmail.com" TargetMode="External"/><Relationship Id="rId9" Type="http://schemas.openxmlformats.org/officeDocument/2006/relationships/image" Target="../media/image129.png"/></Relationships>
</file>

<file path=ppt/slides/_rels/slide95.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14.xml"/></Relationships>
</file>

<file path=ppt/slides/_rels/slide9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9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47.png"/><Relationship Id="rId2" Type="http://schemas.openxmlformats.org/officeDocument/2006/relationships/diagramData" Target="../diagrams/data3.xml"/><Relationship Id="rId1" Type="http://schemas.openxmlformats.org/officeDocument/2006/relationships/slideLayout" Target="../slideLayouts/slideLayout1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2036-9F5D-8044-AA6A-D5F4E0DC74D0}"/>
              </a:ext>
            </a:extLst>
          </p:cNvPr>
          <p:cNvSpPr>
            <a:spLocks noGrp="1"/>
          </p:cNvSpPr>
          <p:nvPr>
            <p:ph type="ctrTitle"/>
          </p:nvPr>
        </p:nvSpPr>
        <p:spPr>
          <a:xfrm>
            <a:off x="359228" y="1084217"/>
            <a:ext cx="6162342" cy="2841171"/>
          </a:xfrm>
        </p:spPr>
        <p:txBody>
          <a:bodyPr wrap="none">
            <a:noAutofit/>
          </a:bodyPr>
          <a:lstStyle/>
          <a:p>
            <a:r>
              <a:rPr lang="en-US" sz="6600" b="1" cap="none" dirty="0" smtClean="0">
                <a:solidFill>
                  <a:schemeClr val="accent3"/>
                </a:solidFill>
              </a:rPr>
              <a:t>Fellowship</a:t>
            </a:r>
            <a:br>
              <a:rPr lang="en-US" sz="6600" b="1" cap="none" dirty="0" smtClean="0">
                <a:solidFill>
                  <a:schemeClr val="accent3"/>
                </a:solidFill>
              </a:rPr>
            </a:br>
            <a:r>
              <a:rPr lang="en-US" sz="6600" b="1" cap="none" dirty="0" smtClean="0">
                <a:solidFill>
                  <a:schemeClr val="accent3"/>
                </a:solidFill>
              </a:rPr>
              <a:t> Development</a:t>
            </a:r>
            <a:endParaRPr lang="en-US" sz="6600" b="1" dirty="0">
              <a:solidFill>
                <a:schemeClr val="accent3"/>
              </a:solidFill>
            </a:endParaRPr>
          </a:p>
        </p:txBody>
      </p:sp>
      <p:sp>
        <p:nvSpPr>
          <p:cNvPr id="3" name="Subtitle 2">
            <a:extLst>
              <a:ext uri="{FF2B5EF4-FFF2-40B4-BE49-F238E27FC236}">
                <a16:creationId xmlns:a16="http://schemas.microsoft.com/office/drawing/2014/main" id="{4B346E8E-A5D4-2F45-8CE3-62CB46278A1B}"/>
              </a:ext>
            </a:extLst>
          </p:cNvPr>
          <p:cNvSpPr>
            <a:spLocks noGrp="1"/>
          </p:cNvSpPr>
          <p:nvPr>
            <p:ph type="subTitle" idx="1"/>
          </p:nvPr>
        </p:nvSpPr>
        <p:spPr>
          <a:xfrm>
            <a:off x="359228" y="4572000"/>
            <a:ext cx="5610251" cy="1365504"/>
          </a:xfrm>
        </p:spPr>
        <p:txBody>
          <a:bodyPr>
            <a:noAutofit/>
          </a:bodyPr>
          <a:lstStyle/>
          <a:p>
            <a:r>
              <a:rPr lang="en-US" sz="3200" b="1" dirty="0" smtClean="0">
                <a:solidFill>
                  <a:schemeClr val="tx1"/>
                </a:solidFill>
              </a:rPr>
              <a:t>1 May 2021</a:t>
            </a:r>
            <a:endParaRPr lang="en-US" sz="3200" b="1" dirty="0">
              <a:solidFill>
                <a:schemeClr val="tx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747" y="418381"/>
            <a:ext cx="4742611" cy="4529388"/>
          </a:xfrm>
          <a:prstGeom prst="rect">
            <a:avLst/>
          </a:prstGeom>
        </p:spPr>
      </p:pic>
    </p:spTree>
    <p:extLst>
      <p:ext uri="{BB962C8B-B14F-4D97-AF65-F5344CB8AC3E}">
        <p14:creationId xmlns:p14="http://schemas.microsoft.com/office/powerpoint/2010/main" val="3789236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9982" t="18577" b="22946"/>
          <a:stretch/>
        </p:blipFill>
        <p:spPr>
          <a:xfrm>
            <a:off x="1" y="1"/>
            <a:ext cx="7542332" cy="6857999"/>
          </a:xfrm>
          <a:prstGeom prst="rect">
            <a:avLst/>
          </a:prstGeom>
          <a:noFill/>
          <a:ln>
            <a:noFill/>
          </a:ln>
        </p:spPr>
      </p:pic>
      <p:sp>
        <p:nvSpPr>
          <p:cNvPr id="55" name="Google Shape;55;p13"/>
          <p:cNvSpPr txBox="1">
            <a:spLocks noGrp="1"/>
          </p:cNvSpPr>
          <p:nvPr>
            <p:ph type="ctrTitle"/>
          </p:nvPr>
        </p:nvSpPr>
        <p:spPr>
          <a:xfrm>
            <a:off x="6281633" y="800900"/>
            <a:ext cx="5672800" cy="1622400"/>
          </a:xfrm>
          <a:prstGeom prst="rect">
            <a:avLst/>
          </a:prstGeom>
        </p:spPr>
        <p:txBody>
          <a:bodyPr spcFirstLastPara="1" wrap="square" lIns="121900" tIns="121900" rIns="121900" bIns="121900" anchor="b" anchorCtr="0">
            <a:noAutofit/>
          </a:bodyPr>
          <a:lstStyle/>
          <a:p>
            <a:r>
              <a:rPr lang="es-419" sz="5333" b="1" dirty="0">
                <a:solidFill>
                  <a:srgbClr val="1670B8"/>
                </a:solidFill>
                <a:latin typeface="Roboto Black"/>
                <a:ea typeface="Roboto Black"/>
                <a:cs typeface="Roboto Black"/>
                <a:sym typeface="Roboto Black"/>
              </a:rPr>
              <a:t>ARGENTINA'S</a:t>
            </a:r>
            <a:endParaRPr sz="5333" b="1" dirty="0">
              <a:solidFill>
                <a:srgbClr val="1670B8"/>
              </a:solidFill>
              <a:latin typeface="Roboto Black"/>
              <a:ea typeface="Roboto Black"/>
              <a:cs typeface="Roboto Black"/>
              <a:sym typeface="Roboto Black"/>
            </a:endParaRPr>
          </a:p>
        </p:txBody>
      </p:sp>
      <p:grpSp>
        <p:nvGrpSpPr>
          <p:cNvPr id="56" name="Google Shape;56;p13"/>
          <p:cNvGrpSpPr/>
          <p:nvPr/>
        </p:nvGrpSpPr>
        <p:grpSpPr>
          <a:xfrm>
            <a:off x="7580167" y="2512864"/>
            <a:ext cx="3144000" cy="2311136"/>
            <a:chOff x="5807300" y="2165448"/>
            <a:chExt cx="2358000" cy="1733352"/>
          </a:xfrm>
        </p:grpSpPr>
        <p:pic>
          <p:nvPicPr>
            <p:cNvPr id="57" name="Google Shape;57;p13"/>
            <p:cNvPicPr preferRelativeResize="0"/>
            <p:nvPr/>
          </p:nvPicPr>
          <p:blipFill>
            <a:blip r:embed="rId4">
              <a:alphaModFix/>
            </a:blip>
            <a:stretch>
              <a:fillRect/>
            </a:stretch>
          </p:blipFill>
          <p:spPr>
            <a:xfrm>
              <a:off x="6447404" y="2165448"/>
              <a:ext cx="1026600" cy="1004200"/>
            </a:xfrm>
            <a:prstGeom prst="rect">
              <a:avLst/>
            </a:prstGeom>
            <a:noFill/>
            <a:ln>
              <a:noFill/>
            </a:ln>
          </p:spPr>
        </p:pic>
        <p:grpSp>
          <p:nvGrpSpPr>
            <p:cNvPr id="58" name="Google Shape;58;p13"/>
            <p:cNvGrpSpPr/>
            <p:nvPr/>
          </p:nvGrpSpPr>
          <p:grpSpPr>
            <a:xfrm>
              <a:off x="5807300" y="3169650"/>
              <a:ext cx="2358000" cy="729150"/>
              <a:chOff x="5807300" y="3169650"/>
              <a:chExt cx="2358000" cy="729150"/>
            </a:xfrm>
          </p:grpSpPr>
          <p:sp>
            <p:nvSpPr>
              <p:cNvPr id="59" name="Google Shape;59;p13"/>
              <p:cNvSpPr txBox="1"/>
              <p:nvPr/>
            </p:nvSpPr>
            <p:spPr>
              <a:xfrm>
                <a:off x="5807300" y="3169650"/>
                <a:ext cx="2358000" cy="410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3600" kern="0">
                    <a:solidFill>
                      <a:srgbClr val="000000"/>
                    </a:solidFill>
                    <a:latin typeface="Montserrat Black"/>
                    <a:ea typeface="Montserrat Black"/>
                    <a:cs typeface="Montserrat Black"/>
                    <a:sym typeface="Montserrat Black"/>
                  </a:rPr>
                  <a:t>MARATHON</a:t>
                </a:r>
                <a:endParaRPr sz="3600" kern="0">
                  <a:solidFill>
                    <a:srgbClr val="000000"/>
                  </a:solidFill>
                  <a:latin typeface="Montserrat Black"/>
                  <a:ea typeface="Montserrat Black"/>
                  <a:cs typeface="Montserrat Black"/>
                  <a:sym typeface="Montserrat Black"/>
                </a:endParaRPr>
              </a:p>
            </p:txBody>
          </p:sp>
          <p:sp>
            <p:nvSpPr>
              <p:cNvPr id="60" name="Google Shape;60;p13"/>
              <p:cNvSpPr txBox="1"/>
              <p:nvPr/>
            </p:nvSpPr>
            <p:spPr>
              <a:xfrm>
                <a:off x="5807300" y="3488400"/>
                <a:ext cx="2358000" cy="410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4667" b="1" kern="0" dirty="0">
                    <a:solidFill>
                      <a:srgbClr val="000000"/>
                    </a:solidFill>
                    <a:latin typeface="Montserrat Black"/>
                    <a:ea typeface="Montserrat Black"/>
                    <a:cs typeface="Montserrat Black"/>
                    <a:sym typeface="Montserrat Black"/>
                  </a:rPr>
                  <a:t>MEETING</a:t>
                </a:r>
                <a:endParaRPr sz="4667" b="1" kern="0" dirty="0">
                  <a:solidFill>
                    <a:srgbClr val="000000"/>
                  </a:solidFill>
                  <a:latin typeface="Montserrat Black"/>
                  <a:ea typeface="Montserrat Black"/>
                  <a:cs typeface="Montserrat Black"/>
                  <a:sym typeface="Montserrat Black"/>
                </a:endParaRPr>
              </a:p>
            </p:txBody>
          </p:sp>
        </p:grpSp>
      </p:grpSp>
      <p:sp>
        <p:nvSpPr>
          <p:cNvPr id="61" name="Google Shape;61;p13"/>
          <p:cNvSpPr txBox="1"/>
          <p:nvPr/>
        </p:nvSpPr>
        <p:spPr>
          <a:xfrm>
            <a:off x="6993633" y="5379067"/>
            <a:ext cx="4428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2267" b="1" kern="0">
                <a:solidFill>
                  <a:srgbClr val="1670B8"/>
                </a:solidFill>
                <a:latin typeface="Montserrat"/>
                <a:ea typeface="Montserrat"/>
                <a:cs typeface="Montserrat"/>
                <a:sym typeface="Montserrat"/>
              </a:rPr>
              <a:t>na.org.ar/maratonica</a:t>
            </a:r>
            <a:endParaRPr sz="2267" b="1" kern="0">
              <a:solidFill>
                <a:srgbClr val="1670B8"/>
              </a:solidFill>
              <a:latin typeface="Montserrat"/>
              <a:ea typeface="Montserrat"/>
              <a:cs typeface="Montserrat"/>
              <a:sym typeface="Montserrat"/>
            </a:endParaRPr>
          </a:p>
        </p:txBody>
      </p:sp>
    </p:spTree>
    <p:extLst>
      <p:ext uri="{BB962C8B-B14F-4D97-AF65-F5344CB8AC3E}">
        <p14:creationId xmlns:p14="http://schemas.microsoft.com/office/powerpoint/2010/main" val="16534885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2"/>
          <a:stretch>
            <a:fillRect/>
          </a:stretch>
        </p:blipFill>
        <p:spPr>
          <a:xfrm>
            <a:off x="10488695" y="300625"/>
            <a:ext cx="1322305" cy="1322305"/>
          </a:xfrm>
          <a:prstGeom prst="rect">
            <a:avLst/>
          </a:prstGeom>
        </p:spPr>
      </p:pic>
      <p:sp>
        <p:nvSpPr>
          <p:cNvPr id="4" name="Rectangle 3"/>
          <p:cNvSpPr/>
          <p:nvPr/>
        </p:nvSpPr>
        <p:spPr>
          <a:xfrm>
            <a:off x="889923" y="1622930"/>
            <a:ext cx="8813801" cy="4524315"/>
          </a:xfrm>
          <a:prstGeom prst="rect">
            <a:avLst/>
          </a:prstGeom>
        </p:spPr>
        <p:txBody>
          <a:bodyPr wrap="square">
            <a:spAutoFit/>
          </a:bodyPr>
          <a:lstStyle/>
          <a:p>
            <a:pPr marL="457200" marR="0" lvl="0" indent="-4572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NA groups in the Arab communities to be source of hope for recovery from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the disease </a:t>
            </a:r>
            <a:r>
              <a:rPr lang="en-US" sz="2400" dirty="0" smtClean="0">
                <a:solidFill>
                  <a:prstClr val="black"/>
                </a:solidFill>
                <a:latin typeface="Avenir Book" charset="0"/>
                <a:ea typeface="Avenir Book" charset="0"/>
                <a:cs typeface="Avenir Book" charset="0"/>
              </a:rPr>
              <a:t>of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addiction.</a:t>
            </a:r>
            <a:r>
              <a:rPr kumimoji="0" lang="ar-SA"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 </a:t>
            </a:r>
            <a:endPar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457200" marR="0" lvl="0" indent="-4572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Narcotics Anonymous to become a vital resource to Arab societies and to build relationships based on respect and cooperation</a:t>
            </a:r>
            <a:r>
              <a:rPr kumimoji="0" lang="ar-SA"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a:t>
            </a:r>
            <a:endPar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457200" marR="0" lvl="0" indent="-4572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Promote the spirit of unity and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teamwork.</a:t>
            </a:r>
            <a:endParaRPr kumimoji="0" lang="en-US" sz="2400" b="0" i="0" u="none" strike="noStrike" kern="1200" cap="none" spc="0" normalizeH="0" baseline="0" noProof="0" dirty="0">
              <a:ln>
                <a:noFill/>
              </a:ln>
              <a:solidFill>
                <a:srgbClr val="FF0000"/>
              </a:solidFill>
              <a:effectLst/>
              <a:uLnTx/>
              <a:uFillTx/>
              <a:latin typeface="Avenir Book" charset="0"/>
              <a:ea typeface="Avenir Book" charset="0"/>
              <a:cs typeface="Avenir Book" charset="0"/>
            </a:endParaRPr>
          </a:p>
        </p:txBody>
      </p:sp>
      <p:sp>
        <p:nvSpPr>
          <p:cNvPr id="7" name="Pentagon 6"/>
          <p:cNvSpPr/>
          <p:nvPr/>
        </p:nvSpPr>
        <p:spPr>
          <a:xfrm>
            <a:off x="1131097" y="485291"/>
            <a:ext cx="4165726" cy="71958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Avenir Book" charset="0"/>
                <a:ea typeface="Avenir Book" charset="0"/>
                <a:cs typeface="Avenir Book" charset="0"/>
              </a:rPr>
              <a:t>Vision</a:t>
            </a:r>
            <a:endParaRPr kumimoji="0" lang="en-US" sz="3600" b="0" i="0" u="none" strike="noStrike" kern="1200" cap="none" spc="0" normalizeH="0" baseline="0" noProof="0" dirty="0">
              <a:ln>
                <a:noFill/>
              </a:ln>
              <a:solidFill>
                <a:prstClr val="white"/>
              </a:solidFill>
              <a:effectLst/>
              <a:uLnTx/>
              <a:uFillTx/>
              <a:latin typeface="Avenir Book" charset="0"/>
              <a:ea typeface="Avenir Book" charset="0"/>
              <a:cs typeface="Avenir Book" charset="0"/>
            </a:endParaRPr>
          </a:p>
        </p:txBody>
      </p:sp>
    </p:spTree>
    <p:extLst>
      <p:ext uri="{BB962C8B-B14F-4D97-AF65-F5344CB8AC3E}">
        <p14:creationId xmlns:p14="http://schemas.microsoft.com/office/powerpoint/2010/main" val="34113565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2"/>
          <a:stretch>
            <a:fillRect/>
          </a:stretch>
        </p:blipFill>
        <p:spPr>
          <a:xfrm>
            <a:off x="10488695" y="300625"/>
            <a:ext cx="1322305" cy="1322305"/>
          </a:xfrm>
          <a:prstGeom prst="rect">
            <a:avLst/>
          </a:prstGeom>
        </p:spPr>
      </p:pic>
      <p:sp>
        <p:nvSpPr>
          <p:cNvPr id="4" name="Rectangle 3"/>
          <p:cNvSpPr/>
          <p:nvPr/>
        </p:nvSpPr>
        <p:spPr>
          <a:xfrm>
            <a:off x="831865" y="1380692"/>
            <a:ext cx="8813801" cy="501675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Contribute to starting new meetings in Arab countries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which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have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no Arabic NA meetings. </a:t>
            </a:r>
            <a:r>
              <a:rPr kumimoji="0" lang="en-US" sz="2000" b="0" i="0" u="none" strike="noStrike" kern="1200" cap="none" spc="0" normalizeH="0" baseline="0" noProof="0" dirty="0" smtClean="0">
                <a:ln>
                  <a:noFill/>
                </a:ln>
                <a:solidFill>
                  <a:srgbClr val="FF0000"/>
                </a:solidFill>
                <a:effectLst/>
                <a:uLnTx/>
                <a:uFillTx/>
                <a:latin typeface="Avenir Book" charset="0"/>
                <a:ea typeface="Avenir Book" charset="0"/>
                <a:cs typeface="Avenir Book" charset="0"/>
              </a:rPr>
              <a:t>( Team 1 )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Support growing NA Arab communities by providing appropriate </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expertise to help them grow and carry the message</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 </a:t>
            </a:r>
            <a:r>
              <a:rPr kumimoji="0" lang="en-US" sz="2000" b="0" i="0" u="none" strike="noStrike" kern="1200" cap="none" spc="0" normalizeH="0" baseline="0" noProof="0" dirty="0" smtClean="0">
                <a:ln>
                  <a:noFill/>
                </a:ln>
                <a:solidFill>
                  <a:srgbClr val="FF0000"/>
                </a:solidFill>
                <a:effectLst/>
                <a:uLnTx/>
                <a:uFillTx/>
                <a:latin typeface="Avenir Book" charset="0"/>
                <a:ea typeface="Avenir Book" charset="0"/>
                <a:cs typeface="Avenir Book" charset="0"/>
              </a:rPr>
              <a:t>( Team 2 )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Provide </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the necessary resources and materials to support the old Arab fellowships in order to help improve the performance of their services in carrying the message and in order to be able to sustain and accelerate the growth process and make NA meetings available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in </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a wider area in those countries</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 </a:t>
            </a:r>
            <a:r>
              <a:rPr kumimoji="0" lang="en-US" sz="2000" b="0" i="0" u="none" strike="noStrike" kern="1200" cap="none" spc="0" normalizeH="0" baseline="0" noProof="0" dirty="0" smtClean="0">
                <a:ln>
                  <a:noFill/>
                </a:ln>
                <a:solidFill>
                  <a:srgbClr val="FF0000"/>
                </a:solidFill>
                <a:effectLst/>
                <a:uLnTx/>
                <a:uFillTx/>
                <a:latin typeface="Avenir Book" charset="0"/>
                <a:ea typeface="Avenir Book" charset="0"/>
                <a:cs typeface="Avenir Book" charset="0"/>
              </a:rPr>
              <a:t>( Team 3 )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Encouraging </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NA service groups and structures in Arab countries to unify the efforts of their service structures and meet in a cooperative framework that helps them exchange experiences and successful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practices</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 </a:t>
            </a:r>
            <a:r>
              <a:rPr kumimoji="0" lang="en-US" sz="2000" b="0" i="0" u="none" strike="noStrike" kern="1200" cap="none" spc="0" normalizeH="0" baseline="0" noProof="0" dirty="0" smtClean="0">
                <a:ln>
                  <a:noFill/>
                </a:ln>
                <a:solidFill>
                  <a:srgbClr val="FF0000"/>
                </a:solidFill>
                <a:effectLst/>
                <a:uLnTx/>
                <a:uFillTx/>
                <a:latin typeface="Avenir Book" charset="0"/>
                <a:ea typeface="Avenir Book" charset="0"/>
                <a:cs typeface="Avenir Book" charset="0"/>
              </a:rPr>
              <a:t>( Team 4 )</a:t>
            </a:r>
            <a:endParaRPr kumimoji="0" lang="en-US" sz="2000" b="0" i="0" u="none" strike="noStrike" kern="1200" cap="none" spc="0" normalizeH="0" baseline="0" noProof="0" dirty="0">
              <a:ln>
                <a:noFill/>
              </a:ln>
              <a:solidFill>
                <a:srgbClr val="FF0000"/>
              </a:solidFill>
              <a:effectLst/>
              <a:uLnTx/>
              <a:uFillTx/>
              <a:latin typeface="Avenir Book" charset="0"/>
              <a:ea typeface="Avenir Book" charset="0"/>
              <a:cs typeface="Avenir Book" charset="0"/>
            </a:endParaRPr>
          </a:p>
        </p:txBody>
      </p:sp>
      <p:sp>
        <p:nvSpPr>
          <p:cNvPr id="5" name="TextBox 4"/>
          <p:cNvSpPr txBox="1"/>
          <p:nvPr/>
        </p:nvSpPr>
        <p:spPr>
          <a:xfrm>
            <a:off x="2792817" y="6397450"/>
            <a:ext cx="4891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58B6C0">
                    <a:lumMod val="75000"/>
                  </a:srgbClr>
                </a:solidFill>
                <a:effectLst/>
                <a:uLnTx/>
                <a:uFillTx/>
                <a:latin typeface="Avenir Book" charset="0"/>
                <a:ea typeface="Avenir Book" charset="0"/>
                <a:cs typeface="Avenir Book" charset="0"/>
              </a:rPr>
              <a:t>Each Goal has a team leader + members </a:t>
            </a:r>
            <a:endParaRPr kumimoji="0" lang="en-US" sz="2000" b="0" i="0" u="none" strike="noStrike" kern="1200" cap="none" spc="0" normalizeH="0" baseline="0" noProof="0" dirty="0">
              <a:ln>
                <a:noFill/>
              </a:ln>
              <a:solidFill>
                <a:srgbClr val="58B6C0">
                  <a:lumMod val="75000"/>
                </a:srgbClr>
              </a:solidFill>
              <a:effectLst/>
              <a:uLnTx/>
              <a:uFillTx/>
              <a:latin typeface="Avenir Book" charset="0"/>
              <a:ea typeface="Avenir Book" charset="0"/>
              <a:cs typeface="Avenir Book" charset="0"/>
            </a:endParaRPr>
          </a:p>
        </p:txBody>
      </p:sp>
      <p:sp>
        <p:nvSpPr>
          <p:cNvPr id="7" name="Pentagon 6"/>
          <p:cNvSpPr/>
          <p:nvPr/>
        </p:nvSpPr>
        <p:spPr>
          <a:xfrm>
            <a:off x="1131988" y="375496"/>
            <a:ext cx="3948012" cy="71958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Avenir Book" charset="0"/>
                <a:ea typeface="Avenir Book" charset="0"/>
                <a:cs typeface="Avenir Book" charset="0"/>
              </a:rPr>
              <a:t>Goals</a:t>
            </a:r>
            <a:endParaRPr kumimoji="0" lang="en-US" sz="3600" b="0" i="0" u="none" strike="noStrike" kern="1200" cap="none" spc="0" normalizeH="0" baseline="0" noProof="0" dirty="0">
              <a:ln>
                <a:noFill/>
              </a:ln>
              <a:solidFill>
                <a:prstClr val="white"/>
              </a:solidFill>
              <a:effectLst/>
              <a:uLnTx/>
              <a:uFillTx/>
              <a:latin typeface="Avenir Book" charset="0"/>
              <a:ea typeface="Avenir Book" charset="0"/>
              <a:cs typeface="Avenir Book" charset="0"/>
            </a:endParaRPr>
          </a:p>
        </p:txBody>
      </p:sp>
    </p:spTree>
    <p:extLst>
      <p:ext uri="{BB962C8B-B14F-4D97-AF65-F5344CB8AC3E}">
        <p14:creationId xmlns:p14="http://schemas.microsoft.com/office/powerpoint/2010/main" val="209784100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2"/>
          <a:stretch>
            <a:fillRect/>
          </a:stretch>
        </p:blipFill>
        <p:spPr>
          <a:xfrm>
            <a:off x="10488695" y="300625"/>
            <a:ext cx="1322305" cy="1322305"/>
          </a:xfrm>
          <a:prstGeom prst="rect">
            <a:avLst/>
          </a:prstGeom>
        </p:spPr>
      </p:pic>
      <p:sp>
        <p:nvSpPr>
          <p:cNvPr id="6" name="Rectangle 5"/>
          <p:cNvSpPr/>
          <p:nvPr/>
        </p:nvSpPr>
        <p:spPr>
          <a:xfrm>
            <a:off x="818242" y="1968809"/>
            <a:ext cx="8552544" cy="409342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Timeline is 31 Dec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2021 -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to continue if the Arab NA communities fail to establish a forum.</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Start new meeting and support communalities to grow. Focus on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Sudan,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Jordan, Morocco, Iraq, Tunisia, and Yemen.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(team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1&amp;2).</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Conduct Workshops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(ASC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planning &amp; inventory, H&amp;I, PR, Helplines and 12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Concepts</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 create service materials bank. Team 3</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Create and submit collaboration forum initiative. Team 4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Review and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assess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the team performance after 6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months.</a:t>
            </a:r>
            <a:endPar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p:txBody>
      </p:sp>
      <p:sp>
        <p:nvSpPr>
          <p:cNvPr id="7" name="Pentagon 6"/>
          <p:cNvSpPr/>
          <p:nvPr/>
        </p:nvSpPr>
        <p:spPr>
          <a:xfrm>
            <a:off x="1015873" y="669957"/>
            <a:ext cx="4267327" cy="71958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Avenir Book" charset="0"/>
                <a:ea typeface="Avenir Book" charset="0"/>
                <a:cs typeface="Avenir Book" charset="0"/>
              </a:rPr>
              <a:t>2021 Plan</a:t>
            </a:r>
            <a:endParaRPr kumimoji="0" lang="en-US" sz="3600" b="0" i="0" u="none" strike="noStrike" kern="1200" cap="none" spc="0" normalizeH="0" baseline="0" noProof="0" dirty="0">
              <a:ln>
                <a:noFill/>
              </a:ln>
              <a:solidFill>
                <a:prstClr val="white"/>
              </a:solidFill>
              <a:effectLst/>
              <a:uLnTx/>
              <a:uFillTx/>
              <a:latin typeface="Avenir Book" charset="0"/>
              <a:ea typeface="Avenir Book" charset="0"/>
              <a:cs typeface="Avenir Book" charset="0"/>
            </a:endParaRPr>
          </a:p>
        </p:txBody>
      </p:sp>
    </p:spTree>
    <p:extLst>
      <p:ext uri="{BB962C8B-B14F-4D97-AF65-F5344CB8AC3E}">
        <p14:creationId xmlns:p14="http://schemas.microsoft.com/office/powerpoint/2010/main" val="43724483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2"/>
          <a:stretch>
            <a:fillRect/>
          </a:stretch>
        </p:blipFill>
        <p:spPr>
          <a:xfrm>
            <a:off x="10488695" y="300625"/>
            <a:ext cx="1322305" cy="1322305"/>
          </a:xfrm>
          <a:prstGeom prst="rect">
            <a:avLst/>
          </a:prstGeom>
        </p:spPr>
      </p:pic>
      <p:sp>
        <p:nvSpPr>
          <p:cNvPr id="4" name="Rectangle 3"/>
          <p:cNvSpPr/>
          <p:nvPr/>
        </p:nvSpPr>
        <p:spPr>
          <a:xfrm>
            <a:off x="649514" y="1622930"/>
            <a:ext cx="8828315" cy="452431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NASTAC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was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not formed by NA communities  as it is basically an initiative by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volunteer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fellows.</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Setting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clear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goals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that enable the team to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meet the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vision.</a:t>
            </a:r>
            <a:endPar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Plan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to implement </a:t>
            </a:r>
            <a:r>
              <a:rPr kumimoji="0" lang="en-US" sz="2400" b="0" i="0" u="none" strike="noStrike" kern="1200" cap="none" spc="0" normalizeH="0" baseline="0" noProof="0" dirty="0" err="1" smtClean="0">
                <a:ln>
                  <a:noFill/>
                </a:ln>
                <a:solidFill>
                  <a:prstClr val="black"/>
                </a:solidFill>
                <a:effectLst/>
                <a:uLnTx/>
                <a:uFillTx/>
                <a:latin typeface="Avenir Book" charset="0"/>
                <a:ea typeface="Avenir Book" charset="0"/>
                <a:cs typeface="Avenir Book" charset="0"/>
              </a:rPr>
              <a:t>goals.Time</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and resources.</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Establish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practical and appropriate procedures to implement the objectives</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Distribute tasks among team members in proportion to each goal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 team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for each goal</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t>
            </a:r>
          </a:p>
        </p:txBody>
      </p:sp>
      <p:sp>
        <p:nvSpPr>
          <p:cNvPr id="6" name="Pentagon 5"/>
          <p:cNvSpPr/>
          <p:nvPr/>
        </p:nvSpPr>
        <p:spPr>
          <a:xfrm>
            <a:off x="938462" y="669957"/>
            <a:ext cx="4838224" cy="71958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venir Book" charset="0"/>
                <a:ea typeface="Avenir Book" charset="0"/>
                <a:cs typeface="Avenir Book" charset="0"/>
              </a:rPr>
              <a:t>Managing the team</a:t>
            </a:r>
          </a:p>
        </p:txBody>
      </p:sp>
    </p:spTree>
    <p:extLst>
      <p:ext uri="{BB962C8B-B14F-4D97-AF65-F5344CB8AC3E}">
        <p14:creationId xmlns:p14="http://schemas.microsoft.com/office/powerpoint/2010/main" val="388045800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2"/>
          <a:stretch>
            <a:fillRect/>
          </a:stretch>
        </p:blipFill>
        <p:spPr>
          <a:xfrm>
            <a:off x="10488695" y="300625"/>
            <a:ext cx="1322305" cy="1322305"/>
          </a:xfrm>
          <a:prstGeom prst="rect">
            <a:avLst/>
          </a:prstGeom>
        </p:spPr>
      </p:pic>
      <p:sp>
        <p:nvSpPr>
          <p:cNvPr id="4" name="Rectangle 3"/>
          <p:cNvSpPr/>
          <p:nvPr/>
        </p:nvSpPr>
        <p:spPr>
          <a:xfrm>
            <a:off x="866568" y="392866"/>
            <a:ext cx="8654143" cy="6555641"/>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The four teams leaders are accountable to NASTAC service structure. </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Specific tasks given to ease the leaders job.</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Key performance indicators help the service structure to measure the performance of each team.</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Follow-up and review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the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performance of the team and the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sub-teams.</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Meet virtually once a month,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each team leader will provide a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report.</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In the monthly meeting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thoughts are shared on issues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addressed in the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team’s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report.</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281171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2"/>
          <a:stretch>
            <a:fillRect/>
          </a:stretch>
        </p:blipFill>
        <p:spPr>
          <a:xfrm>
            <a:off x="10488695" y="300625"/>
            <a:ext cx="1322305" cy="1322305"/>
          </a:xfrm>
          <a:prstGeom prst="rect">
            <a:avLst/>
          </a:prstGeom>
        </p:spPr>
      </p:pic>
      <p:sp>
        <p:nvSpPr>
          <p:cNvPr id="4" name="Rectangle 3"/>
          <p:cNvSpPr/>
          <p:nvPr/>
        </p:nvSpPr>
        <p:spPr>
          <a:xfrm>
            <a:off x="859970" y="1363973"/>
            <a:ext cx="9111344" cy="5632311"/>
          </a:xfrm>
          <a:prstGeom prst="rect">
            <a:avLst/>
          </a:prstGeom>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Surveys and data collected from NA Arab communities.</a:t>
            </a: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Virtual workshops </a:t>
            </a:r>
            <a:r>
              <a:rPr lang="en-US" sz="2400" dirty="0">
                <a:solidFill>
                  <a:prstClr val="black"/>
                </a:solidFill>
                <a:latin typeface="Avenir Book" charset="0"/>
                <a:ea typeface="Avenir Book" charset="0"/>
                <a:cs typeface="Avenir Book" charset="0"/>
              </a:rPr>
              <a:t>o</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n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different topics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(Group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service,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Traditions</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Concepts</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 PR , H&amp;I and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ASC).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One workshop every two weeks.</a:t>
            </a: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PR presentation for staff and addicts in one Tunisian treatment center. </a:t>
            </a: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Started NA meeting in Tunisia.</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p:txBody>
      </p:sp>
      <p:sp>
        <p:nvSpPr>
          <p:cNvPr id="5" name="Pentagon 4"/>
          <p:cNvSpPr/>
          <p:nvPr/>
        </p:nvSpPr>
        <p:spPr>
          <a:xfrm>
            <a:off x="1063170" y="437573"/>
            <a:ext cx="5134430" cy="71958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Avenir Book" charset="0"/>
                <a:ea typeface="Avenir Book" charset="0"/>
                <a:cs typeface="Avenir Book" charset="0"/>
              </a:rPr>
              <a:t>Things done so far</a:t>
            </a:r>
            <a:endParaRPr kumimoji="0" lang="en-US" sz="3600" b="0" i="0" u="none" strike="noStrike" kern="1200" cap="none" spc="0" normalizeH="0" baseline="0" noProof="0" dirty="0">
              <a:ln>
                <a:noFill/>
              </a:ln>
              <a:solidFill>
                <a:prstClr val="white"/>
              </a:solidFill>
              <a:effectLst/>
              <a:uLnTx/>
              <a:uFillTx/>
              <a:latin typeface="Avenir Book" charset="0"/>
              <a:ea typeface="Avenir Book" charset="0"/>
              <a:cs typeface="Avenir Book" charset="0"/>
            </a:endParaRPr>
          </a:p>
        </p:txBody>
      </p:sp>
    </p:spTree>
    <p:extLst>
      <p:ext uri="{BB962C8B-B14F-4D97-AF65-F5344CB8AC3E}">
        <p14:creationId xmlns:p14="http://schemas.microsoft.com/office/powerpoint/2010/main" val="60116049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2"/>
          <a:stretch>
            <a:fillRect/>
          </a:stretch>
        </p:blipFill>
        <p:spPr>
          <a:xfrm>
            <a:off x="10488695" y="300625"/>
            <a:ext cx="1322305" cy="1322305"/>
          </a:xfrm>
          <a:prstGeom prst="rect">
            <a:avLst/>
          </a:prstGeom>
        </p:spPr>
      </p:pic>
      <p:sp>
        <p:nvSpPr>
          <p:cNvPr id="4" name="Rectangle 3"/>
          <p:cNvSpPr/>
          <p:nvPr/>
        </p:nvSpPr>
        <p:spPr>
          <a:xfrm>
            <a:off x="946475" y="300625"/>
            <a:ext cx="8916905" cy="6001643"/>
          </a:xfrm>
          <a:prstGeom prst="rect">
            <a:avLst/>
          </a:prstGeom>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Created service materials bank. (cloud)</a:t>
            </a: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Link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NA members in Iraq with fellows in Arab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countries.</a:t>
            </a:r>
            <a:endPar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Workshop for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Sudanese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NA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members.</a:t>
            </a:r>
            <a:endPar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PR for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professionals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in Sudan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and participation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in the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group’s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4th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anniversary.</a:t>
            </a: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Created detailed initiative to create NA Arabic Forum. Communities feed back By July 2021. </a:t>
            </a: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Monthly meetings (1</a:t>
            </a:r>
            <a:r>
              <a:rPr kumimoji="0" lang="en-US" sz="2400" b="0" i="0" u="none" strike="noStrike" kern="1200" cap="none" spc="0" normalizeH="0" baseline="30000" noProof="0" dirty="0" smtClean="0">
                <a:ln>
                  <a:noFill/>
                </a:ln>
                <a:solidFill>
                  <a:prstClr val="black"/>
                </a:solidFill>
                <a:effectLst/>
                <a:uLnTx/>
                <a:uFillTx/>
                <a:latin typeface="Avenir Book" charset="0"/>
                <a:ea typeface="Avenir Book" charset="0"/>
                <a:cs typeface="Avenir Book" charset="0"/>
              </a:rPr>
              <a:t>st</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 Sunday of each month).</a:t>
            </a:r>
            <a:endPar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p:txBody>
      </p:sp>
    </p:spTree>
    <p:extLst>
      <p:ext uri="{BB962C8B-B14F-4D97-AF65-F5344CB8AC3E}">
        <p14:creationId xmlns:p14="http://schemas.microsoft.com/office/powerpoint/2010/main" val="8226189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2"/>
          <a:stretch>
            <a:fillRect/>
          </a:stretch>
        </p:blipFill>
        <p:spPr>
          <a:xfrm>
            <a:off x="10488695" y="300625"/>
            <a:ext cx="1322305" cy="1322305"/>
          </a:xfrm>
          <a:prstGeom prst="rect">
            <a:avLst/>
          </a:prstGeom>
        </p:spPr>
      </p:pic>
      <p:sp>
        <p:nvSpPr>
          <p:cNvPr id="4" name="Rectangle 3"/>
          <p:cNvSpPr/>
          <p:nvPr/>
        </p:nvSpPr>
        <p:spPr>
          <a:xfrm>
            <a:off x="732970" y="1779687"/>
            <a:ext cx="9100457" cy="5078313"/>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NASTAC has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not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asked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for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donations.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Not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much money needed for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the time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being.</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endPar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WSO is providing free literature to growing communities.</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Sources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of money in NA usually depend on donations from members, groups, service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committees, and through fund raising events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(conventions).</a:t>
            </a:r>
            <a:endPar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endPar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p:txBody>
      </p:sp>
      <p:sp>
        <p:nvSpPr>
          <p:cNvPr id="6" name="Pentagon 5"/>
          <p:cNvSpPr/>
          <p:nvPr/>
        </p:nvSpPr>
        <p:spPr>
          <a:xfrm>
            <a:off x="1019625" y="676007"/>
            <a:ext cx="4263573" cy="71958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Avenir Book" charset="0"/>
                <a:ea typeface="Avenir Book" charset="0"/>
                <a:cs typeface="Avenir Book" charset="0"/>
              </a:rPr>
              <a:t>Funding</a:t>
            </a:r>
            <a:endParaRPr kumimoji="0" lang="en-US" sz="3600" b="0" i="0" u="none" strike="noStrike" kern="1200" cap="none" spc="0" normalizeH="0" baseline="0" noProof="0" dirty="0">
              <a:ln>
                <a:noFill/>
              </a:ln>
              <a:solidFill>
                <a:prstClr val="white"/>
              </a:solidFill>
              <a:effectLst/>
              <a:uLnTx/>
              <a:uFillTx/>
              <a:latin typeface="Avenir Book" charset="0"/>
              <a:ea typeface="Avenir Book" charset="0"/>
              <a:cs typeface="Avenir Book" charset="0"/>
            </a:endParaRPr>
          </a:p>
        </p:txBody>
      </p:sp>
    </p:spTree>
    <p:extLst>
      <p:ext uri="{BB962C8B-B14F-4D97-AF65-F5344CB8AC3E}">
        <p14:creationId xmlns:p14="http://schemas.microsoft.com/office/powerpoint/2010/main" val="10385371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2"/>
          <a:stretch>
            <a:fillRect/>
          </a:stretch>
        </p:blipFill>
        <p:spPr>
          <a:xfrm>
            <a:off x="10488695" y="300625"/>
            <a:ext cx="1322305" cy="1322305"/>
          </a:xfrm>
          <a:prstGeom prst="rect">
            <a:avLst/>
          </a:prstGeom>
        </p:spPr>
      </p:pic>
      <p:sp>
        <p:nvSpPr>
          <p:cNvPr id="4" name="Rectangle 3"/>
          <p:cNvSpPr/>
          <p:nvPr/>
        </p:nvSpPr>
        <p:spPr>
          <a:xfrm>
            <a:off x="943427" y="2212246"/>
            <a:ext cx="9100457"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Thank you</a:t>
            </a:r>
          </a:p>
        </p:txBody>
      </p:sp>
    </p:spTree>
    <p:extLst>
      <p:ext uri="{BB962C8B-B14F-4D97-AF65-F5344CB8AC3E}">
        <p14:creationId xmlns:p14="http://schemas.microsoft.com/office/powerpoint/2010/main" val="26125393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CA320-9E44-3D45-BD00-40D1D1908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091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pic>
        <p:nvPicPr>
          <p:cNvPr id="67" name="Google Shape;67;p14"/>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68" name="Google Shape;68;p14"/>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9" name="Google Shape;69;p14"/>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70" name="Google Shape;70;p14"/>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3600" kern="0">
                <a:solidFill>
                  <a:srgbClr val="000000"/>
                </a:solidFill>
                <a:latin typeface="Montserrat Black"/>
                <a:ea typeface="Montserrat Black"/>
                <a:cs typeface="Montserrat Black"/>
                <a:sym typeface="Montserrat Black"/>
              </a:rPr>
              <a:t>MARATHON</a:t>
            </a:r>
            <a:endParaRPr sz="3600" kern="0">
              <a:solidFill>
                <a:srgbClr val="000000"/>
              </a:solidFill>
              <a:latin typeface="Montserrat Black"/>
              <a:ea typeface="Montserrat Black"/>
              <a:cs typeface="Montserrat Black"/>
              <a:sym typeface="Montserrat Black"/>
            </a:endParaRPr>
          </a:p>
        </p:txBody>
      </p:sp>
      <p:sp>
        <p:nvSpPr>
          <p:cNvPr id="71" name="Google Shape;71;p14"/>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4667" kern="0">
                <a:solidFill>
                  <a:srgbClr val="000000"/>
                </a:solidFill>
                <a:latin typeface="Montserrat Black"/>
                <a:ea typeface="Montserrat Black"/>
                <a:cs typeface="Montserrat Black"/>
                <a:sym typeface="Montserrat Black"/>
              </a:rPr>
              <a:t>MEETING</a:t>
            </a:r>
            <a:endParaRPr sz="4667" kern="0">
              <a:solidFill>
                <a:srgbClr val="000000"/>
              </a:solidFill>
              <a:latin typeface="Montserrat Black"/>
              <a:ea typeface="Montserrat Black"/>
              <a:cs typeface="Montserrat Black"/>
              <a:sym typeface="Montserrat Black"/>
            </a:endParaRPr>
          </a:p>
        </p:txBody>
      </p:sp>
      <p:sp>
        <p:nvSpPr>
          <p:cNvPr id="72" name="Google Shape;72;p14"/>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b="1" kern="0">
                <a:solidFill>
                  <a:srgbClr val="FFFFFF"/>
                </a:solidFill>
                <a:latin typeface="Montserrat"/>
                <a:ea typeface="Montserrat"/>
                <a:cs typeface="Montserrat"/>
                <a:sym typeface="Montserrat"/>
              </a:rPr>
              <a:t>na.org.ar/maratonica</a:t>
            </a:r>
            <a:endParaRPr sz="1600" b="1" kern="0">
              <a:solidFill>
                <a:srgbClr val="FFFFFF"/>
              </a:solidFill>
              <a:latin typeface="Montserrat"/>
              <a:ea typeface="Montserrat"/>
              <a:cs typeface="Montserrat"/>
              <a:sym typeface="Montserrat"/>
            </a:endParaRPr>
          </a:p>
        </p:txBody>
      </p:sp>
      <p:sp>
        <p:nvSpPr>
          <p:cNvPr id="73" name="Google Shape;73;p14"/>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2800" i="1" kern="0">
                <a:solidFill>
                  <a:srgbClr val="000000"/>
                </a:solidFill>
                <a:latin typeface="Montserrat ExtraLight"/>
                <a:ea typeface="Montserrat ExtraLight"/>
                <a:cs typeface="Montserrat ExtraLight"/>
                <a:sym typeface="Montserrat ExtraLight"/>
              </a:rPr>
              <a:t>24/7 since March 23th</a:t>
            </a:r>
            <a:endParaRPr sz="2800" i="1" kern="0">
              <a:solidFill>
                <a:srgbClr val="000000"/>
              </a:solidFill>
              <a:latin typeface="Montserrat ExtraLight"/>
              <a:ea typeface="Montserrat ExtraLight"/>
              <a:cs typeface="Montserrat ExtraLight"/>
              <a:sym typeface="Montserrat ExtraLight"/>
            </a:endParaRPr>
          </a:p>
        </p:txBody>
      </p:sp>
      <p:sp>
        <p:nvSpPr>
          <p:cNvPr id="74" name="Google Shape;74;p14"/>
          <p:cNvSpPr txBox="1"/>
          <p:nvPr/>
        </p:nvSpPr>
        <p:spPr>
          <a:xfrm>
            <a:off x="846467" y="3778069"/>
            <a:ext cx="10555200" cy="13120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s-419" sz="4267" b="1" kern="0" dirty="0" err="1">
                <a:solidFill>
                  <a:srgbClr val="1670B8"/>
                </a:solidFill>
                <a:latin typeface="Roboto Black"/>
                <a:ea typeface="Roboto Black"/>
                <a:cs typeface="Roboto Black"/>
                <a:sym typeface="Roboto Black"/>
              </a:rPr>
              <a:t>It</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started</a:t>
            </a:r>
            <a:r>
              <a:rPr lang="es-419" sz="4267" b="1" kern="0" dirty="0">
                <a:solidFill>
                  <a:srgbClr val="1670B8"/>
                </a:solidFill>
                <a:latin typeface="Roboto Black"/>
                <a:ea typeface="Roboto Black"/>
                <a:cs typeface="Roboto Black"/>
                <a:sym typeface="Roboto Black"/>
              </a:rPr>
              <a:t> as a Regional </a:t>
            </a:r>
            <a:r>
              <a:rPr lang="es-419" sz="4267" b="1" kern="0" dirty="0" smtClean="0">
                <a:solidFill>
                  <a:srgbClr val="1670B8"/>
                </a:solidFill>
                <a:latin typeface="Roboto Black"/>
                <a:ea typeface="Roboto Black"/>
                <a:cs typeface="Roboto Black"/>
                <a:sym typeface="Roboto Black"/>
              </a:rPr>
              <a:t>service in </a:t>
            </a:r>
            <a:r>
              <a:rPr lang="es-419" sz="4267" b="1" kern="0" dirty="0">
                <a:solidFill>
                  <a:srgbClr val="1670B8"/>
                </a:solidFill>
                <a:latin typeface="Roboto Black"/>
                <a:ea typeface="Roboto Black"/>
                <a:cs typeface="Roboto Black"/>
                <a:sym typeface="Roboto Black"/>
              </a:rPr>
              <a:t>response to </a:t>
            </a:r>
            <a:r>
              <a:rPr lang="es-419" sz="4267" b="1" kern="0" dirty="0" err="1">
                <a:solidFill>
                  <a:srgbClr val="1670B8"/>
                </a:solidFill>
                <a:latin typeface="Roboto Black"/>
                <a:ea typeface="Roboto Black"/>
                <a:cs typeface="Roboto Black"/>
                <a:sym typeface="Roboto Black"/>
              </a:rPr>
              <a:t>the</a:t>
            </a:r>
            <a:r>
              <a:rPr lang="es-419" sz="4267" b="1" kern="0" dirty="0">
                <a:solidFill>
                  <a:srgbClr val="1670B8"/>
                </a:solidFill>
                <a:latin typeface="Roboto Black"/>
                <a:ea typeface="Roboto Black"/>
                <a:cs typeface="Roboto Black"/>
                <a:sym typeface="Roboto Black"/>
              </a:rPr>
              <a:t> Covid 19 </a:t>
            </a:r>
            <a:r>
              <a:rPr lang="es-419" sz="4267" b="1" kern="0" dirty="0" err="1">
                <a:solidFill>
                  <a:srgbClr val="1670B8"/>
                </a:solidFill>
                <a:latin typeface="Roboto Black"/>
                <a:ea typeface="Roboto Black"/>
                <a:cs typeface="Roboto Black"/>
                <a:sym typeface="Roboto Black"/>
              </a:rPr>
              <a:t>lockdown</a:t>
            </a:r>
            <a:r>
              <a:rPr lang="es-419" sz="4267" b="1" kern="0" dirty="0">
                <a:solidFill>
                  <a:srgbClr val="1670B8"/>
                </a:solidFill>
                <a:latin typeface="Roboto Black"/>
                <a:ea typeface="Roboto Black"/>
                <a:cs typeface="Roboto Black"/>
                <a:sym typeface="Roboto Black"/>
              </a:rPr>
              <a:t> so </a:t>
            </a:r>
            <a:r>
              <a:rPr lang="es-419" sz="4267" b="1" kern="0" dirty="0" err="1">
                <a:solidFill>
                  <a:srgbClr val="1670B8"/>
                </a:solidFill>
                <a:latin typeface="Roboto Black"/>
                <a:ea typeface="Roboto Black"/>
                <a:cs typeface="Roboto Black"/>
                <a:sym typeface="Roboto Black"/>
              </a:rPr>
              <a:t>that</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addicts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looking</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for</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their</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first</a:t>
            </a:r>
            <a:r>
              <a:rPr lang="es-419" sz="4267" b="1" kern="0" dirty="0">
                <a:solidFill>
                  <a:srgbClr val="1670B8"/>
                </a:solidFill>
                <a:latin typeface="Roboto Black"/>
                <a:ea typeface="Roboto Black"/>
                <a:cs typeface="Roboto Black"/>
                <a:sym typeface="Roboto Black"/>
              </a:rPr>
              <a:t> meeting </a:t>
            </a:r>
            <a:r>
              <a:rPr lang="es-419" sz="4267" b="1" kern="0" dirty="0" err="1">
                <a:solidFill>
                  <a:srgbClr val="1670B8"/>
                </a:solidFill>
                <a:latin typeface="Roboto Black"/>
                <a:ea typeface="Roboto Black"/>
                <a:cs typeface="Roboto Black"/>
                <a:sym typeface="Roboto Black"/>
              </a:rPr>
              <a:t>could</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receive</a:t>
            </a:r>
            <a:r>
              <a:rPr lang="es-419" sz="4267" b="1" kern="0" dirty="0">
                <a:solidFill>
                  <a:srgbClr val="1670B8"/>
                </a:solidFill>
                <a:latin typeface="Roboto Black"/>
                <a:ea typeface="Roboto Black"/>
                <a:cs typeface="Roboto Black"/>
                <a:sym typeface="Roboto Black"/>
              </a:rPr>
              <a:t> a single link </a:t>
            </a:r>
            <a:r>
              <a:rPr lang="es-419" sz="4267" b="1" kern="0" dirty="0" err="1">
                <a:solidFill>
                  <a:srgbClr val="1670B8"/>
                </a:solidFill>
                <a:latin typeface="Roboto Black"/>
                <a:ea typeface="Roboto Black"/>
                <a:cs typeface="Roboto Black"/>
                <a:sym typeface="Roboto Black"/>
              </a:rPr>
              <a:t>instead</a:t>
            </a:r>
            <a:r>
              <a:rPr lang="es-419" sz="4267" b="1" kern="0" dirty="0">
                <a:solidFill>
                  <a:srgbClr val="1670B8"/>
                </a:solidFill>
                <a:latin typeface="Roboto Black"/>
                <a:ea typeface="Roboto Black"/>
                <a:cs typeface="Roboto Black"/>
                <a:sym typeface="Roboto Black"/>
              </a:rPr>
              <a:t> of </a:t>
            </a:r>
            <a:r>
              <a:rPr lang="es-419" sz="4267" b="1" kern="0" dirty="0" err="1">
                <a:solidFill>
                  <a:srgbClr val="1670B8"/>
                </a:solidFill>
                <a:latin typeface="Roboto Black"/>
                <a:ea typeface="Roboto Black"/>
                <a:cs typeface="Roboto Black"/>
                <a:sym typeface="Roboto Black"/>
              </a:rPr>
              <a:t>an</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endless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list</a:t>
            </a:r>
            <a:r>
              <a:rPr lang="es-419" sz="4267" b="1" kern="0" dirty="0">
                <a:solidFill>
                  <a:srgbClr val="1670B8"/>
                </a:solidFill>
                <a:latin typeface="Roboto Black"/>
                <a:ea typeface="Roboto Black"/>
                <a:cs typeface="Roboto Black"/>
                <a:sym typeface="Roboto Black"/>
              </a:rPr>
              <a:t> </a:t>
            </a:r>
            <a:endParaRPr sz="4267" b="1" kern="0" dirty="0">
              <a:solidFill>
                <a:srgbClr val="1670B8"/>
              </a:solidFill>
              <a:latin typeface="Roboto Black"/>
              <a:ea typeface="Roboto Black"/>
              <a:cs typeface="Roboto Black"/>
              <a:sym typeface="Roboto Black"/>
            </a:endParaRPr>
          </a:p>
        </p:txBody>
      </p:sp>
    </p:spTree>
    <p:extLst>
      <p:ext uri="{BB962C8B-B14F-4D97-AF65-F5344CB8AC3E}">
        <p14:creationId xmlns:p14="http://schemas.microsoft.com/office/powerpoint/2010/main" val="3910631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183" y="422476"/>
            <a:ext cx="9144000" cy="2962165"/>
          </a:xfrm>
          <a:noFill/>
        </p:spPr>
        <p:txBody>
          <a:bodyPr anchor="t">
            <a:normAutofit fontScale="90000"/>
          </a:bodyPr>
          <a:lstStyle/>
          <a:p>
            <a:r>
              <a:rPr lang="en-US" sz="4800" b="1" dirty="0" smtClean="0">
                <a:solidFill>
                  <a:srgbClr val="0070C0"/>
                </a:solidFill>
              </a:rPr>
              <a:t>NA e-Lit on the tablets of </a:t>
            </a:r>
            <a:br>
              <a:rPr lang="en-US" sz="4800" b="1" dirty="0" smtClean="0">
                <a:solidFill>
                  <a:srgbClr val="0070C0"/>
                </a:solidFill>
              </a:rPr>
            </a:br>
            <a:r>
              <a:rPr lang="en-US" sz="4800" b="1" dirty="0" smtClean="0">
                <a:solidFill>
                  <a:srgbClr val="0070C0"/>
                </a:solidFill>
              </a:rPr>
              <a:t>45,000 potential members </a:t>
            </a:r>
            <a:br>
              <a:rPr lang="en-US" sz="4800" b="1" dirty="0" smtClean="0">
                <a:solidFill>
                  <a:srgbClr val="0070C0"/>
                </a:solidFill>
              </a:rPr>
            </a:br>
            <a:r>
              <a:rPr lang="en-US" sz="4800" b="1" dirty="0" smtClean="0">
                <a:solidFill>
                  <a:srgbClr val="0070C0"/>
                </a:solidFill>
              </a:rPr>
              <a:t>incarcerated in Ohio. </a:t>
            </a:r>
            <a:r>
              <a:rPr lang="en-US" sz="4400" b="1" dirty="0" smtClean="0"/>
              <a:t/>
            </a:r>
            <a:br>
              <a:rPr lang="en-US" sz="4400" b="1" dirty="0" smtClean="0"/>
            </a:br>
            <a:r>
              <a:rPr lang="en-US" sz="1700" b="1" dirty="0" smtClean="0"/>
              <a:t/>
            </a:r>
            <a:br>
              <a:rPr lang="en-US" sz="1700" b="1" dirty="0" smtClean="0"/>
            </a:br>
            <a:r>
              <a:rPr lang="en-US" sz="1000" dirty="0"/>
              <a:t/>
            </a:r>
            <a:br>
              <a:rPr lang="en-US" sz="1000" dirty="0"/>
            </a:br>
            <a:r>
              <a:rPr lang="en-US" sz="7800" dirty="0" smtClean="0">
                <a:latin typeface="+mn-lt"/>
                <a:cs typeface="Times New Roman" panose="02020603050405020304" pitchFamily="18" charset="0"/>
              </a:rPr>
              <a:t>How it happened. </a:t>
            </a:r>
            <a:endParaRPr lang="en-US" sz="7800" b="1" dirty="0">
              <a:latin typeface="+mn-lt"/>
              <a:cs typeface="Times New Roman" panose="02020603050405020304" pitchFamily="18" charset="0"/>
            </a:endParaRPr>
          </a:p>
        </p:txBody>
      </p:sp>
      <p:sp>
        <p:nvSpPr>
          <p:cNvPr id="3" name="Subtitle 2"/>
          <p:cNvSpPr>
            <a:spLocks noGrp="1"/>
          </p:cNvSpPr>
          <p:nvPr>
            <p:ph type="subTitle" idx="1"/>
          </p:nvPr>
        </p:nvSpPr>
        <p:spPr>
          <a:xfrm>
            <a:off x="2116183" y="3194613"/>
            <a:ext cx="9144000" cy="3336816"/>
          </a:xfrm>
        </p:spPr>
        <p:txBody>
          <a:bodyPr anchor="ctr">
            <a:normAutofit fontScale="92500" lnSpcReduction="10000"/>
          </a:bodyPr>
          <a:lstStyle/>
          <a:p>
            <a:endParaRPr lang="en-US" sz="1200" i="1" dirty="0" smtClean="0"/>
          </a:p>
          <a:p>
            <a:pPr>
              <a:lnSpc>
                <a:spcPct val="100000"/>
              </a:lnSpc>
            </a:pPr>
            <a:r>
              <a:rPr lang="en-US" dirty="0"/>
              <a:t>Central Ohio Area of Narcotics Anonymous</a:t>
            </a:r>
            <a:br>
              <a:rPr lang="en-US" dirty="0"/>
            </a:br>
            <a:r>
              <a:rPr lang="en-US" dirty="0" smtClean="0"/>
              <a:t>nacentralohio.org</a:t>
            </a:r>
          </a:p>
          <a:p>
            <a:pPr>
              <a:lnSpc>
                <a:spcPct val="100000"/>
              </a:lnSpc>
            </a:pPr>
            <a:r>
              <a:rPr lang="en-US" dirty="0" smtClean="0">
                <a:hlinkClick r:id="rId2"/>
              </a:rPr>
              <a:t>COASCNA@gmail.com</a:t>
            </a:r>
            <a:endParaRPr lang="en-US" dirty="0" smtClean="0"/>
          </a:p>
          <a:p>
            <a:pPr>
              <a:lnSpc>
                <a:spcPct val="100000"/>
              </a:lnSpc>
            </a:pPr>
            <a:r>
              <a:rPr lang="en-US" dirty="0" smtClean="0">
                <a:solidFill>
                  <a:srgbClr val="FF0000"/>
                </a:solidFill>
              </a:rPr>
              <a:t>Facebook: Central Ohio Narcotics Anonymous </a:t>
            </a:r>
            <a:r>
              <a:rPr lang="en-US" b="1" dirty="0" smtClean="0">
                <a:solidFill>
                  <a:srgbClr val="FF0000"/>
                </a:solidFill>
              </a:rPr>
              <a:t>PR</a:t>
            </a:r>
          </a:p>
          <a:p>
            <a:pPr>
              <a:lnSpc>
                <a:spcPct val="100000"/>
              </a:lnSpc>
            </a:pPr>
            <a:r>
              <a:rPr lang="en-US" dirty="0" smtClean="0">
                <a:solidFill>
                  <a:srgbClr val="FF0000"/>
                </a:solidFill>
              </a:rPr>
              <a:t>Instagram: </a:t>
            </a:r>
            <a:r>
              <a:rPr lang="en-US" dirty="0" err="1" smtClean="0">
                <a:solidFill>
                  <a:srgbClr val="FF0000"/>
                </a:solidFill>
              </a:rPr>
              <a:t>CentralOhioNarcoticsAnonymous</a:t>
            </a:r>
            <a:r>
              <a:rPr lang="en-US" dirty="0" smtClean="0">
                <a:solidFill>
                  <a:srgbClr val="FF0000"/>
                </a:solidFill>
              </a:rPr>
              <a:t> </a:t>
            </a:r>
          </a:p>
          <a:p>
            <a:pPr>
              <a:lnSpc>
                <a:spcPct val="100000"/>
              </a:lnSpc>
            </a:pPr>
            <a:r>
              <a:rPr lang="en-US" dirty="0" smtClean="0"/>
              <a:t/>
            </a:r>
            <a:br>
              <a:rPr lang="en-US" dirty="0" smtClean="0"/>
            </a:br>
            <a:r>
              <a:rPr lang="en-US" dirty="0" smtClean="0"/>
              <a:t>Paul M, Public Relations Subcommittee Vice Chair</a:t>
            </a:r>
            <a:br>
              <a:rPr lang="en-US" dirty="0" smtClean="0"/>
            </a:br>
            <a:endParaRPr lang="en-US" dirty="0"/>
          </a:p>
        </p:txBody>
      </p:sp>
      <p:pic>
        <p:nvPicPr>
          <p:cNvPr id="4" name="Picture 3"/>
          <p:cNvPicPr>
            <a:picLocks noChangeAspect="1"/>
          </p:cNvPicPr>
          <p:nvPr/>
        </p:nvPicPr>
        <p:blipFill>
          <a:blip r:embed="rId3"/>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348866"/>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26996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183" y="422475"/>
            <a:ext cx="9144000" cy="5397299"/>
          </a:xfrm>
        </p:spPr>
        <p:txBody>
          <a:bodyPr anchor="t">
            <a:normAutofit/>
          </a:bodyPr>
          <a:lstStyle/>
          <a:p>
            <a:r>
              <a:rPr lang="en-US" sz="4400" b="1" dirty="0" smtClean="0">
                <a:latin typeface="+mn-lt"/>
                <a:cs typeface="Times New Roman" panose="02020603050405020304" pitchFamily="18" charset="0"/>
              </a:rPr>
              <a:t/>
            </a:r>
            <a:br>
              <a:rPr lang="en-US" sz="4400" b="1" dirty="0" smtClean="0">
                <a:latin typeface="+mn-lt"/>
                <a:cs typeface="Times New Roman" panose="02020603050405020304" pitchFamily="18" charset="0"/>
              </a:rPr>
            </a:br>
            <a:r>
              <a:rPr lang="en-US" sz="4400" b="1" dirty="0" smtClean="0">
                <a:latin typeface="+mn-lt"/>
                <a:cs typeface="Times New Roman" panose="02020603050405020304" pitchFamily="18" charset="0"/>
              </a:rPr>
              <a:t>Short story: </a:t>
            </a:r>
            <a:r>
              <a:rPr lang="en-US" sz="4400" b="1" dirty="0" smtClean="0">
                <a:latin typeface="Times New Roman" panose="02020603050405020304" pitchFamily="18" charset="0"/>
                <a:cs typeface="Times New Roman" panose="02020603050405020304" pitchFamily="18" charset="0"/>
              </a:rPr>
              <a:t/>
            </a:r>
            <a:br>
              <a:rPr lang="en-US" sz="4400" b="1" dirty="0" smtClean="0">
                <a:latin typeface="Times New Roman" panose="02020603050405020304" pitchFamily="18" charset="0"/>
                <a:cs typeface="Times New Roman" panose="02020603050405020304" pitchFamily="18" charset="0"/>
              </a:rPr>
            </a:br>
            <a:r>
              <a:rPr lang="en-US" sz="4400" b="1" dirty="0" smtClean="0">
                <a:latin typeface="Times New Roman" panose="02020603050405020304" pitchFamily="18" charset="0"/>
                <a:cs typeface="Times New Roman" panose="02020603050405020304" pitchFamily="18" charset="0"/>
              </a:rPr>
              <a:t/>
            </a:r>
            <a:br>
              <a:rPr lang="en-US" sz="4400" b="1" dirty="0" smtClean="0">
                <a:latin typeface="Times New Roman" panose="02020603050405020304" pitchFamily="18" charset="0"/>
                <a:cs typeface="Times New Roman" panose="02020603050405020304" pitchFamily="18" charset="0"/>
              </a:rPr>
            </a:br>
            <a:r>
              <a:rPr lang="en-US" sz="4400" b="1" dirty="0" smtClean="0">
                <a:latin typeface="Times New Roman" panose="02020603050405020304" pitchFamily="18" charset="0"/>
                <a:cs typeface="Times New Roman" panose="02020603050405020304" pitchFamily="18" charset="0"/>
              </a:rPr>
              <a:t/>
            </a:r>
            <a:br>
              <a:rPr lang="en-US" sz="4400" b="1" dirty="0" smtClean="0">
                <a:latin typeface="Times New Roman" panose="02020603050405020304" pitchFamily="18" charset="0"/>
                <a:cs typeface="Times New Roman" panose="02020603050405020304" pitchFamily="18" charset="0"/>
              </a:rPr>
            </a:br>
            <a:r>
              <a:rPr lang="en-US" sz="4400" b="1" dirty="0" smtClean="0">
                <a:latin typeface="+mn-lt"/>
                <a:cs typeface="Times New Roman" panose="02020603050405020304" pitchFamily="18" charset="0"/>
              </a:rPr>
              <a:t>Through NA unity, and newly established and existing relationships with professionals in the community. </a:t>
            </a:r>
            <a:endParaRPr lang="en-US" sz="4400" b="1" dirty="0">
              <a:latin typeface="+mn-lt"/>
              <a:cs typeface="Times New Roman" panose="02020603050405020304" pitchFamily="18" charset="0"/>
            </a:endParaRPr>
          </a:p>
        </p:txBody>
      </p:sp>
      <p:sp>
        <p:nvSpPr>
          <p:cNvPr id="3" name="Subtitle 2"/>
          <p:cNvSpPr>
            <a:spLocks noGrp="1"/>
          </p:cNvSpPr>
          <p:nvPr>
            <p:ph type="subTitle" idx="1"/>
          </p:nvPr>
        </p:nvSpPr>
        <p:spPr>
          <a:xfrm>
            <a:off x="2116183" y="4533899"/>
            <a:ext cx="9144000" cy="1997529"/>
          </a:xfrm>
        </p:spPr>
        <p:txBody>
          <a:bodyPr anchor="ctr">
            <a:normAutofit/>
          </a:bodyPr>
          <a:lstStyle/>
          <a:p>
            <a:endParaRPr lang="en-US" i="1" dirty="0" smtClean="0"/>
          </a:p>
          <a:p>
            <a:pPr>
              <a:lnSpc>
                <a:spcPct val="100000"/>
              </a:lnSpc>
            </a:pPr>
            <a:r>
              <a:rPr lang="en-US" dirty="0" smtClean="0"/>
              <a:t/>
            </a:r>
            <a:br>
              <a:rPr lang="en-US" dirty="0" smtClean="0"/>
            </a:br>
            <a:endParaRPr lang="en-US" dirty="0"/>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42302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62633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6975" y="422475"/>
            <a:ext cx="8023207" cy="5397299"/>
          </a:xfrm>
        </p:spPr>
        <p:txBody>
          <a:bodyPr anchor="t">
            <a:normAutofit fontScale="90000"/>
          </a:bodyPr>
          <a:lstStyle/>
          <a:p>
            <a:r>
              <a:rPr lang="en-US" sz="4400" dirty="0" smtClean="0">
                <a:latin typeface="+mn-lt"/>
                <a:cs typeface="Times New Roman" panose="02020603050405020304" pitchFamily="18" charset="0"/>
              </a:rPr>
              <a:t/>
            </a:r>
            <a:br>
              <a:rPr lang="en-US" sz="4400" dirty="0" smtClean="0">
                <a:latin typeface="+mn-lt"/>
                <a:cs typeface="Times New Roman" panose="02020603050405020304" pitchFamily="18" charset="0"/>
              </a:rPr>
            </a:br>
            <a:r>
              <a:rPr lang="en-US" b="1" dirty="0"/>
              <a:t>The COVID lockdown actually inspired opportunities to reach out to criminal justice </a:t>
            </a:r>
            <a:r>
              <a:rPr lang="en-US" b="1" dirty="0" smtClean="0"/>
              <a:t>(CJ) professionals </a:t>
            </a:r>
            <a:r>
              <a:rPr lang="en-US" b="1" dirty="0"/>
              <a:t>in new and creative ways. </a:t>
            </a:r>
            <a:br>
              <a:rPr lang="en-US" b="1" dirty="0"/>
            </a:br>
            <a:endParaRPr lang="en-US" sz="44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42302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19813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0735" y="422475"/>
            <a:ext cx="9029448" cy="5397299"/>
          </a:xfrm>
        </p:spPr>
        <p:txBody>
          <a:bodyPr anchor="t">
            <a:noAutofit/>
          </a:bodyPr>
          <a:lstStyle/>
          <a:p>
            <a:r>
              <a:rPr lang="en-US" sz="5400" dirty="0" smtClean="0">
                <a:latin typeface="+mn-lt"/>
                <a:cs typeface="Times New Roman" panose="02020603050405020304" pitchFamily="18" charset="0"/>
              </a:rPr>
              <a:t/>
            </a:r>
            <a:br>
              <a:rPr lang="en-US" sz="5400" dirty="0" smtClean="0">
                <a:latin typeface="+mn-lt"/>
                <a:cs typeface="Times New Roman" panose="02020603050405020304" pitchFamily="18" charset="0"/>
              </a:rPr>
            </a:br>
            <a:r>
              <a:rPr lang="en-US" sz="5400" b="1" dirty="0" smtClean="0"/>
              <a:t>In </a:t>
            </a:r>
            <a:r>
              <a:rPr lang="en-US" sz="5400" b="1" dirty="0"/>
              <a:t>March 2020 with the help of other NA service bodies like the North East Zonal Forum and the New England Region of NA, COASCNA learned how to host virtual and hybrid meetings.</a:t>
            </a:r>
            <a:br>
              <a:rPr lang="en-US" sz="5400" b="1" dirty="0"/>
            </a:br>
            <a:r>
              <a:rPr lang="en-US" sz="7200" dirty="0"/>
              <a:t/>
            </a:r>
            <a:br>
              <a:rPr lang="en-US" sz="7200" dirty="0"/>
            </a:br>
            <a:endParaRPr lang="en-US" sz="5400"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42302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43947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8331" y="422475"/>
            <a:ext cx="8281851" cy="5397299"/>
          </a:xfrm>
        </p:spPr>
        <p:txBody>
          <a:bodyPr anchor="t">
            <a:normAutofit fontScale="90000"/>
          </a:bodyPr>
          <a:lstStyle/>
          <a:p>
            <a:r>
              <a:rPr lang="en-US" sz="4400" b="1" dirty="0" smtClean="0">
                <a:latin typeface="+mn-lt"/>
                <a:cs typeface="Times New Roman" panose="02020603050405020304" pitchFamily="18" charset="0"/>
              </a:rPr>
              <a:t/>
            </a:r>
            <a:br>
              <a:rPr lang="en-US" sz="4400" b="1" dirty="0" smtClean="0">
                <a:latin typeface="+mn-lt"/>
                <a:cs typeface="Times New Roman" panose="02020603050405020304" pitchFamily="18" charset="0"/>
              </a:rPr>
            </a:br>
            <a:r>
              <a:rPr lang="en-US" b="1" dirty="0" smtClean="0"/>
              <a:t>Starting in </a:t>
            </a:r>
            <a:r>
              <a:rPr lang="en-US" b="1" dirty="0"/>
              <a:t>April 2020 we </a:t>
            </a:r>
            <a:r>
              <a:rPr lang="en-US" b="1" dirty="0" smtClean="0"/>
              <a:t>began reaching </a:t>
            </a:r>
            <a:r>
              <a:rPr lang="en-US" b="1" dirty="0"/>
              <a:t>out to CJ professionals with the hope of establishing virtual meetings in prisons and jails. </a:t>
            </a:r>
            <a:br>
              <a:rPr lang="en-US" b="1" dirty="0"/>
            </a:br>
            <a:r>
              <a:rPr lang="en-US" sz="4400" dirty="0"/>
              <a:t/>
            </a:r>
            <a:br>
              <a:rPr lang="en-US" sz="4400" dirty="0"/>
            </a:br>
            <a:r>
              <a:rPr lang="en-US" dirty="0"/>
              <a:t/>
            </a:r>
            <a:br>
              <a:rPr lang="en-US" dirty="0"/>
            </a:br>
            <a:endParaRPr lang="en-US" sz="44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42302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34076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183" y="422475"/>
            <a:ext cx="9841355" cy="5397299"/>
          </a:xfrm>
        </p:spPr>
        <p:txBody>
          <a:bodyPr anchor="t">
            <a:noAutofit/>
          </a:bodyPr>
          <a:lstStyle/>
          <a:p>
            <a:r>
              <a:rPr lang="en-US" sz="3600" b="1" dirty="0" smtClean="0"/>
              <a:t>In </a:t>
            </a:r>
            <a:r>
              <a:rPr lang="en-US" sz="3600" b="1" dirty="0"/>
              <a:t>July we began participating in the NEZF’s planning committee for a CJ Professionals Conference to be held on three separate dates in September. </a:t>
            </a:r>
            <a:r>
              <a:rPr lang="en-US" sz="3600" b="1" dirty="0" smtClean="0"/>
              <a:t/>
            </a:r>
            <a:br>
              <a:rPr lang="en-US" sz="3600" b="1" dirty="0" smtClean="0"/>
            </a:br>
            <a:r>
              <a:rPr lang="en-US" sz="3600" b="1" dirty="0"/>
              <a:t/>
            </a:r>
            <a:br>
              <a:rPr lang="en-US" sz="3600" b="1" dirty="0"/>
            </a:br>
            <a:r>
              <a:rPr lang="en-US" sz="3600" b="1" dirty="0" smtClean="0"/>
              <a:t>This </a:t>
            </a:r>
            <a:r>
              <a:rPr lang="en-US" sz="3600" b="1" dirty="0"/>
              <a:t>was a conference with panelists from various criminal justice settings, including </a:t>
            </a:r>
            <a:r>
              <a:rPr lang="en-US" sz="3600" b="1" dirty="0" smtClean="0"/>
              <a:t>a panelist </a:t>
            </a:r>
            <a:r>
              <a:rPr lang="en-US" sz="3600" b="1" dirty="0"/>
              <a:t>from our Franklin County Drug Court here in Central Ohio. </a:t>
            </a:r>
            <a:r>
              <a:rPr lang="en-US" sz="3600" b="1" dirty="0" smtClean="0"/>
              <a:t/>
            </a:r>
            <a:br>
              <a:rPr lang="en-US" sz="3600" b="1" dirty="0" smtClean="0"/>
            </a:br>
            <a:r>
              <a:rPr lang="en-US" sz="3600" b="1" dirty="0"/>
              <a:t/>
            </a:r>
            <a:br>
              <a:rPr lang="en-US" sz="3600" b="1" dirty="0"/>
            </a:br>
            <a:r>
              <a:rPr lang="en-US" sz="3600" b="1" dirty="0" smtClean="0"/>
              <a:t>There </a:t>
            </a:r>
            <a:r>
              <a:rPr lang="en-US" sz="3600" b="1" dirty="0"/>
              <a:t>were 8 other CJ professionals from Ohio who attended, along with many others from around the country. </a:t>
            </a:r>
            <a:br>
              <a:rPr lang="en-US" sz="3600" b="1" dirty="0"/>
            </a:br>
            <a:r>
              <a:rPr lang="en-US" sz="6600" b="1" dirty="0"/>
              <a:t/>
            </a:r>
            <a:br>
              <a:rPr lang="en-US" sz="6600" b="1" dirty="0"/>
            </a:br>
            <a:endParaRPr lang="en-US" sz="48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42302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2775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1169" y="422475"/>
            <a:ext cx="9435401" cy="5397299"/>
          </a:xfrm>
        </p:spPr>
        <p:txBody>
          <a:bodyPr anchor="t">
            <a:normAutofit fontScale="90000"/>
          </a:bodyPr>
          <a:lstStyle/>
          <a:p>
            <a:r>
              <a:rPr lang="en-US" sz="4400" b="1" dirty="0" smtClean="0"/>
              <a:t>During the Conference, after </a:t>
            </a:r>
            <a:r>
              <a:rPr lang="en-US" sz="4400" b="1" dirty="0"/>
              <a:t>the main </a:t>
            </a:r>
            <a:r>
              <a:rPr lang="en-US" sz="4400" b="1" dirty="0" smtClean="0"/>
              <a:t>presentation, </a:t>
            </a:r>
            <a:r>
              <a:rPr lang="en-US" sz="4400" b="1" dirty="0"/>
              <a:t>we went into breakout rooms to discuss barriers and to </a:t>
            </a:r>
            <a:r>
              <a:rPr lang="en-US" sz="4400" b="1" dirty="0" smtClean="0"/>
              <a:t>brainstorm solutions and generate new ideas. </a:t>
            </a:r>
            <a:r>
              <a:rPr lang="en-US" sz="4400" dirty="0"/>
              <a:t/>
            </a:r>
            <a:br>
              <a:rPr lang="en-US" sz="4400" dirty="0"/>
            </a:br>
            <a:r>
              <a:rPr lang="en-US" sz="4400" dirty="0" smtClean="0"/>
              <a:t/>
            </a:r>
            <a:br>
              <a:rPr lang="en-US" sz="4400" dirty="0" smtClean="0"/>
            </a:br>
            <a:r>
              <a:rPr lang="en-US" sz="4400" b="1" dirty="0" smtClean="0"/>
              <a:t>It </a:t>
            </a:r>
            <a:r>
              <a:rPr lang="en-US" sz="4400" b="1" dirty="0"/>
              <a:t>was here, in September 2020, that </a:t>
            </a:r>
            <a:r>
              <a:rPr lang="en-US" sz="4400" b="1" dirty="0" smtClean="0"/>
              <a:t/>
            </a:r>
            <a:br>
              <a:rPr lang="en-US" sz="4400" b="1" dirty="0" smtClean="0"/>
            </a:br>
            <a:r>
              <a:rPr lang="en-US" sz="4400" b="1" dirty="0" smtClean="0"/>
              <a:t>COASCNA </a:t>
            </a:r>
            <a:r>
              <a:rPr lang="en-US" sz="4400" b="1" dirty="0"/>
              <a:t>first learned about the </a:t>
            </a:r>
            <a:r>
              <a:rPr lang="en-US" sz="4400" b="1" dirty="0" smtClean="0"/>
              <a:t/>
            </a:r>
            <a:br>
              <a:rPr lang="en-US" sz="4400" b="1" dirty="0" smtClean="0"/>
            </a:br>
            <a:r>
              <a:rPr lang="en-US" sz="4400" b="1" dirty="0" smtClean="0"/>
              <a:t>possibility </a:t>
            </a:r>
            <a:r>
              <a:rPr lang="en-US" sz="4400" b="1" dirty="0"/>
              <a:t>of getting NA literature </a:t>
            </a:r>
            <a:r>
              <a:rPr lang="en-US" sz="4400" b="1" dirty="0" smtClean="0"/>
              <a:t/>
            </a:r>
            <a:br>
              <a:rPr lang="en-US" sz="4400" b="1" dirty="0" smtClean="0"/>
            </a:br>
            <a:r>
              <a:rPr lang="en-US" sz="4400" b="1" dirty="0" smtClean="0"/>
              <a:t>on </a:t>
            </a:r>
            <a:r>
              <a:rPr lang="en-US" sz="4400" b="1" dirty="0"/>
              <a:t>the computer tablets of inmates </a:t>
            </a:r>
            <a:r>
              <a:rPr lang="en-US" sz="4400" b="1" dirty="0" smtClean="0"/>
              <a:t/>
            </a:r>
            <a:br>
              <a:rPr lang="en-US" sz="4400" b="1" dirty="0" smtClean="0"/>
            </a:br>
            <a:r>
              <a:rPr lang="en-US" sz="4400" b="1" dirty="0" smtClean="0"/>
              <a:t>in </a:t>
            </a:r>
            <a:r>
              <a:rPr lang="en-US" sz="4400" b="1" dirty="0"/>
              <a:t>Ohio institutions.</a:t>
            </a:r>
            <a:r>
              <a:rPr lang="en-US" sz="4400" dirty="0"/>
              <a:t/>
            </a:r>
            <a:br>
              <a:rPr lang="en-US" sz="4400" dirty="0"/>
            </a:br>
            <a:r>
              <a:rPr lang="en-US" dirty="0"/>
              <a:t/>
            </a:r>
            <a:br>
              <a:rPr lang="en-US" dirty="0"/>
            </a:br>
            <a:endParaRPr lang="en-US" sz="44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42302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5542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0733" y="281803"/>
            <a:ext cx="9566031" cy="5397299"/>
          </a:xfrm>
        </p:spPr>
        <p:txBody>
          <a:bodyPr anchor="t">
            <a:noAutofit/>
          </a:bodyPr>
          <a:lstStyle/>
          <a:p>
            <a:r>
              <a:rPr lang="en-US" sz="3600" b="1" dirty="0" smtClean="0"/>
              <a:t>We </a:t>
            </a:r>
            <a:r>
              <a:rPr lang="en-US" sz="3600" b="1" dirty="0"/>
              <a:t>reached out to Jane at NAWS to discuss options. She was </a:t>
            </a:r>
            <a:r>
              <a:rPr lang="en-US" sz="3600" b="1" dirty="0" smtClean="0"/>
              <a:t>very encouraging </a:t>
            </a:r>
            <a:r>
              <a:rPr lang="en-US" sz="3600" b="1" dirty="0"/>
              <a:t>and said it was possible, and connected us </a:t>
            </a:r>
            <a:r>
              <a:rPr lang="en-US" sz="3600" b="1" dirty="0" smtClean="0"/>
              <a:t>with Dodie, a </a:t>
            </a:r>
            <a:r>
              <a:rPr lang="en-US" sz="3600" b="1" dirty="0"/>
              <a:t>trusted servant in Sarasota, FL. </a:t>
            </a:r>
            <a:r>
              <a:rPr lang="en-US" sz="3600" b="1" dirty="0" smtClean="0"/>
              <a:t/>
            </a:r>
            <a:br>
              <a:rPr lang="en-US" sz="3600" b="1" dirty="0" smtClean="0"/>
            </a:br>
            <a:r>
              <a:rPr lang="en-US" sz="3600" b="1" dirty="0"/>
              <a:t/>
            </a:r>
            <a:br>
              <a:rPr lang="en-US" sz="3600" b="1" dirty="0"/>
            </a:br>
            <a:r>
              <a:rPr lang="en-US" sz="3600" b="1" dirty="0" smtClean="0"/>
              <a:t>Years </a:t>
            </a:r>
            <a:r>
              <a:rPr lang="en-US" sz="3600" b="1" dirty="0"/>
              <a:t>ago she had succeeded at getting literature </a:t>
            </a:r>
            <a:r>
              <a:rPr lang="en-US" sz="3600" b="1" u="sng" dirty="0" smtClean="0">
                <a:latin typeface="+mn-lt"/>
              </a:rPr>
              <a:t>pushed out</a:t>
            </a:r>
            <a:r>
              <a:rPr lang="en-US" sz="3600" b="1" dirty="0" smtClean="0">
                <a:latin typeface="+mn-lt"/>
              </a:rPr>
              <a:t> </a:t>
            </a:r>
            <a:r>
              <a:rPr lang="en-US" sz="3600" b="1" dirty="0" smtClean="0"/>
              <a:t>onto </a:t>
            </a:r>
            <a:r>
              <a:rPr lang="en-US" sz="3600" b="1" dirty="0"/>
              <a:t>tablets in </a:t>
            </a:r>
            <a:r>
              <a:rPr lang="en-US" sz="3600" b="1" dirty="0" smtClean="0"/>
              <a:t>a Sarasota County Jail. </a:t>
            </a:r>
            <a:br>
              <a:rPr lang="en-US" sz="3600" b="1" dirty="0" smtClean="0"/>
            </a:br>
            <a:r>
              <a:rPr lang="en-US" sz="3600" b="1" dirty="0"/>
              <a:t/>
            </a:r>
            <a:br>
              <a:rPr lang="en-US" sz="3600" b="1" dirty="0"/>
            </a:br>
            <a:r>
              <a:rPr lang="en-US" sz="3600" b="1" dirty="0" smtClean="0"/>
              <a:t>She </a:t>
            </a:r>
            <a:r>
              <a:rPr lang="en-US" sz="3600" b="1" dirty="0"/>
              <a:t>was kind enough to share the Letter of </a:t>
            </a:r>
            <a:r>
              <a:rPr lang="en-US" sz="3600" b="1" dirty="0" smtClean="0"/>
              <a:t/>
            </a:r>
            <a:br>
              <a:rPr lang="en-US" sz="3600" b="1" dirty="0" smtClean="0"/>
            </a:br>
            <a:r>
              <a:rPr lang="en-US" sz="3600" b="1" dirty="0" smtClean="0"/>
              <a:t>Permission, </a:t>
            </a:r>
            <a:r>
              <a:rPr lang="en-US" sz="3600" b="1" dirty="0"/>
              <a:t>which was a form letter from the Sheriff’s Office and </a:t>
            </a:r>
            <a:r>
              <a:rPr lang="en-US" sz="3600" b="1" dirty="0" smtClean="0"/>
              <a:t>which needed </a:t>
            </a:r>
            <a:r>
              <a:rPr lang="en-US" sz="3600" b="1" dirty="0"/>
              <a:t>to be signed by both </a:t>
            </a:r>
            <a:r>
              <a:rPr lang="en-US" sz="3600" b="1" dirty="0" smtClean="0"/>
              <a:t>the Sarasota </a:t>
            </a:r>
            <a:r>
              <a:rPr lang="en-US" sz="3600" b="1" dirty="0"/>
              <a:t>Sheriff’s Office and NAWS. </a:t>
            </a:r>
            <a:br>
              <a:rPr lang="en-US" sz="3600" b="1" dirty="0"/>
            </a:br>
            <a:r>
              <a:rPr lang="en-US" sz="4800" dirty="0"/>
              <a:t/>
            </a:r>
            <a:br>
              <a:rPr lang="en-US" sz="4800" dirty="0"/>
            </a:br>
            <a:r>
              <a:rPr lang="en-US" sz="6600" dirty="0"/>
              <a:t/>
            </a:r>
            <a:br>
              <a:rPr lang="en-US" sz="6600" dirty="0"/>
            </a:br>
            <a:endParaRPr lang="en-US" sz="48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42302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89724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81700" y="85725"/>
            <a:ext cx="5010149" cy="65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pic>
        <p:nvPicPr>
          <p:cNvPr id="3" name="Picture 2"/>
          <p:cNvPicPr>
            <a:picLocks noChangeAspect="1"/>
          </p:cNvPicPr>
          <p:nvPr/>
        </p:nvPicPr>
        <p:blipFill>
          <a:blip r:embed="rId3"/>
          <a:stretch>
            <a:fillRect/>
          </a:stretch>
        </p:blipFill>
        <p:spPr>
          <a:xfrm>
            <a:off x="6182252" y="362973"/>
            <a:ext cx="4609043" cy="5998704"/>
          </a:xfrm>
          <a:prstGeom prst="rect">
            <a:avLst/>
          </a:prstGeom>
        </p:spPr>
      </p:pic>
      <p:sp>
        <p:nvSpPr>
          <p:cNvPr id="6" name="TextBox 5"/>
          <p:cNvSpPr txBox="1"/>
          <p:nvPr/>
        </p:nvSpPr>
        <p:spPr>
          <a:xfrm>
            <a:off x="2595299" y="946132"/>
            <a:ext cx="328612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mn-cs"/>
              </a:rPr>
              <a:t>The Copyright Permissions letter that Sarasota Sheriff’s Office needed to get signed by NAWS.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2079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183" y="422475"/>
            <a:ext cx="9851404" cy="5397299"/>
          </a:xfrm>
        </p:spPr>
        <p:txBody>
          <a:bodyPr anchor="t">
            <a:noAutofit/>
          </a:bodyPr>
          <a:lstStyle/>
          <a:p>
            <a:r>
              <a:rPr lang="en-US" sz="3600" b="1" dirty="0" smtClean="0"/>
              <a:t>When I refer </a:t>
            </a:r>
            <a:r>
              <a:rPr lang="en-US" sz="3600" b="1" dirty="0"/>
              <a:t>to eLit </a:t>
            </a:r>
            <a:r>
              <a:rPr lang="en-US" sz="3600" b="1" dirty="0" smtClean="0"/>
              <a:t>being </a:t>
            </a:r>
            <a:r>
              <a:rPr lang="en-US" sz="3600" b="1" u="sng" dirty="0" smtClean="0">
                <a:latin typeface="+mn-lt"/>
              </a:rPr>
              <a:t>pushed </a:t>
            </a:r>
            <a:r>
              <a:rPr lang="en-US" sz="3600" b="1" u="sng" dirty="0">
                <a:latin typeface="+mn-lt"/>
              </a:rPr>
              <a:t>out</a:t>
            </a:r>
            <a:r>
              <a:rPr lang="en-US" sz="3600" b="1" dirty="0">
                <a:latin typeface="+mn-lt"/>
              </a:rPr>
              <a:t>, </a:t>
            </a:r>
            <a:r>
              <a:rPr lang="en-US" sz="3600" b="1" dirty="0"/>
              <a:t>I mean that the tablet manufacturer, GTL, makes the literature available on the tablets in a stand-alone library. </a:t>
            </a:r>
            <a:r>
              <a:rPr lang="en-US" sz="3600" b="1" dirty="0" smtClean="0"/>
              <a:t>For free.</a:t>
            </a:r>
            <a:br>
              <a:rPr lang="en-US" sz="3600" b="1" dirty="0" smtClean="0"/>
            </a:br>
            <a:r>
              <a:rPr lang="en-US" sz="3600" b="1" dirty="0"/>
              <a:t/>
            </a:r>
            <a:br>
              <a:rPr lang="en-US" sz="3600" b="1" dirty="0"/>
            </a:br>
            <a:r>
              <a:rPr lang="en-US" sz="3600" b="1" dirty="0" smtClean="0">
                <a:latin typeface="+mn-lt"/>
              </a:rPr>
              <a:t>This </a:t>
            </a:r>
            <a:r>
              <a:rPr lang="en-US" sz="3600" b="1" dirty="0">
                <a:latin typeface="+mn-lt"/>
              </a:rPr>
              <a:t>is at no cost to NAWS, the prison system, </a:t>
            </a:r>
            <a:r>
              <a:rPr lang="en-US" sz="3600" b="1" dirty="0" smtClean="0">
                <a:latin typeface="+mn-lt"/>
              </a:rPr>
              <a:t/>
            </a:r>
            <a:br>
              <a:rPr lang="en-US" sz="3600" b="1" dirty="0" smtClean="0">
                <a:latin typeface="+mn-lt"/>
              </a:rPr>
            </a:br>
            <a:r>
              <a:rPr lang="en-US" sz="3600" b="1" dirty="0" smtClean="0">
                <a:latin typeface="+mn-lt"/>
              </a:rPr>
              <a:t>to </a:t>
            </a:r>
            <a:r>
              <a:rPr lang="en-US" sz="3600" b="1" dirty="0">
                <a:latin typeface="+mn-lt"/>
              </a:rPr>
              <a:t>GTL, </a:t>
            </a:r>
            <a:r>
              <a:rPr lang="en-US" sz="3600" b="1" dirty="0" smtClean="0">
                <a:latin typeface="+mn-lt"/>
              </a:rPr>
              <a:t>COASCNA, or </a:t>
            </a:r>
            <a:r>
              <a:rPr lang="en-US" sz="3600" b="1" dirty="0">
                <a:latin typeface="+mn-lt"/>
              </a:rPr>
              <a:t>to the inmates. </a:t>
            </a:r>
            <a:r>
              <a:rPr lang="en-US" sz="3600" b="1" dirty="0" smtClean="0"/>
              <a:t/>
            </a:r>
            <a:br>
              <a:rPr lang="en-US" sz="3600" b="1" dirty="0" smtClean="0"/>
            </a:br>
            <a:r>
              <a:rPr lang="en-US" sz="3600" b="1" dirty="0"/>
              <a:t/>
            </a:r>
            <a:br>
              <a:rPr lang="en-US" sz="3600" b="1" dirty="0"/>
            </a:br>
            <a:r>
              <a:rPr lang="en-US" sz="3600" b="1" dirty="0" smtClean="0"/>
              <a:t>It </a:t>
            </a:r>
            <a:r>
              <a:rPr lang="en-US" sz="3600" b="1" dirty="0"/>
              <a:t>is made available to the inmates automatically; they do not need to use their commissary funds to purchase it, nor do they have to download it from a prison kiosk. </a:t>
            </a:r>
            <a:br>
              <a:rPr lang="en-US" sz="3600" b="1" dirty="0"/>
            </a:br>
            <a:r>
              <a:rPr lang="en-US" sz="4800" b="1" dirty="0"/>
              <a:t/>
            </a:r>
            <a:br>
              <a:rPr lang="en-US" sz="4800" b="1" dirty="0"/>
            </a:br>
            <a:r>
              <a:rPr lang="en-US" sz="6600" b="1" dirty="0"/>
              <a:t/>
            </a:r>
            <a:br>
              <a:rPr lang="en-US" sz="6600" b="1" dirty="0"/>
            </a:br>
            <a:endParaRPr lang="en-US" sz="48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42302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44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5"/>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pic>
        <p:nvPicPr>
          <p:cNvPr id="80" name="Google Shape;80;p15"/>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81" name="Google Shape;81;p15"/>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2" name="Google Shape;82;p15"/>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83" name="Google Shape;83;p15"/>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3600" kern="0">
                <a:solidFill>
                  <a:srgbClr val="000000"/>
                </a:solidFill>
                <a:latin typeface="Montserrat Black"/>
                <a:ea typeface="Montserrat Black"/>
                <a:cs typeface="Montserrat Black"/>
                <a:sym typeface="Montserrat Black"/>
              </a:rPr>
              <a:t>MARATHON</a:t>
            </a:r>
            <a:endParaRPr sz="3600" kern="0">
              <a:solidFill>
                <a:srgbClr val="000000"/>
              </a:solidFill>
              <a:latin typeface="Montserrat Black"/>
              <a:ea typeface="Montserrat Black"/>
              <a:cs typeface="Montserrat Black"/>
              <a:sym typeface="Montserrat Black"/>
            </a:endParaRPr>
          </a:p>
        </p:txBody>
      </p:sp>
      <p:sp>
        <p:nvSpPr>
          <p:cNvPr id="84" name="Google Shape;84;p15"/>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4667" kern="0">
                <a:solidFill>
                  <a:srgbClr val="000000"/>
                </a:solidFill>
                <a:latin typeface="Montserrat Black"/>
                <a:ea typeface="Montserrat Black"/>
                <a:cs typeface="Montserrat Black"/>
                <a:sym typeface="Montserrat Black"/>
              </a:rPr>
              <a:t>MEETING</a:t>
            </a:r>
            <a:endParaRPr sz="4667" kern="0">
              <a:solidFill>
                <a:srgbClr val="000000"/>
              </a:solidFill>
              <a:latin typeface="Montserrat Black"/>
              <a:ea typeface="Montserrat Black"/>
              <a:cs typeface="Montserrat Black"/>
              <a:sym typeface="Montserrat Black"/>
            </a:endParaRPr>
          </a:p>
        </p:txBody>
      </p:sp>
      <p:sp>
        <p:nvSpPr>
          <p:cNvPr id="85" name="Google Shape;85;p15"/>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b="1" kern="0">
                <a:solidFill>
                  <a:srgbClr val="FFFFFF"/>
                </a:solidFill>
                <a:latin typeface="Montserrat"/>
                <a:ea typeface="Montserrat"/>
                <a:cs typeface="Montserrat"/>
                <a:sym typeface="Montserrat"/>
              </a:rPr>
              <a:t>na.org.ar/maratonica</a:t>
            </a:r>
            <a:endParaRPr sz="1600" b="1" kern="0">
              <a:solidFill>
                <a:srgbClr val="FFFFFF"/>
              </a:solidFill>
              <a:latin typeface="Montserrat"/>
              <a:ea typeface="Montserrat"/>
              <a:cs typeface="Montserrat"/>
              <a:sym typeface="Montserrat"/>
            </a:endParaRPr>
          </a:p>
        </p:txBody>
      </p:sp>
      <p:sp>
        <p:nvSpPr>
          <p:cNvPr id="86" name="Google Shape;86;p15"/>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2800" i="1" kern="0">
                <a:solidFill>
                  <a:srgbClr val="000000"/>
                </a:solidFill>
                <a:latin typeface="Montserrat ExtraLight"/>
                <a:ea typeface="Montserrat ExtraLight"/>
                <a:cs typeface="Montserrat ExtraLight"/>
                <a:sym typeface="Montserrat ExtraLight"/>
              </a:rPr>
              <a:t>24/7 since March 23th</a:t>
            </a:r>
            <a:endParaRPr sz="2800" i="1" kern="0">
              <a:solidFill>
                <a:srgbClr val="000000"/>
              </a:solidFill>
              <a:latin typeface="Montserrat ExtraLight"/>
              <a:ea typeface="Montserrat ExtraLight"/>
              <a:cs typeface="Montserrat ExtraLight"/>
              <a:sym typeface="Montserrat ExtraLight"/>
            </a:endParaRPr>
          </a:p>
        </p:txBody>
      </p:sp>
      <p:sp>
        <p:nvSpPr>
          <p:cNvPr id="87" name="Google Shape;87;p15"/>
          <p:cNvSpPr txBox="1"/>
          <p:nvPr/>
        </p:nvSpPr>
        <p:spPr>
          <a:xfrm>
            <a:off x="846467" y="2387767"/>
            <a:ext cx="10555200" cy="13120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s-419" sz="4267" b="1" kern="0">
                <a:solidFill>
                  <a:srgbClr val="1670B8"/>
                </a:solidFill>
                <a:latin typeface="Roboto Black"/>
                <a:ea typeface="Roboto Black"/>
                <a:cs typeface="Roboto Black"/>
                <a:sym typeface="Roboto Black"/>
              </a:rPr>
              <a:t>… and it worked</a:t>
            </a:r>
            <a:endParaRPr sz="4267" b="1" kern="0">
              <a:solidFill>
                <a:srgbClr val="1670B8"/>
              </a:solidFill>
              <a:latin typeface="Roboto Black"/>
              <a:ea typeface="Roboto Black"/>
              <a:cs typeface="Roboto Black"/>
              <a:sym typeface="Roboto Black"/>
            </a:endParaRPr>
          </a:p>
        </p:txBody>
      </p:sp>
    </p:spTree>
    <p:extLst>
      <p:ext uri="{BB962C8B-B14F-4D97-AF65-F5344CB8AC3E}">
        <p14:creationId xmlns:p14="http://schemas.microsoft.com/office/powerpoint/2010/main" val="3469033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183" y="221511"/>
            <a:ext cx="9771017" cy="5397299"/>
          </a:xfrm>
        </p:spPr>
        <p:txBody>
          <a:bodyPr anchor="t">
            <a:normAutofit fontScale="90000"/>
          </a:bodyPr>
          <a:lstStyle/>
          <a:p>
            <a:r>
              <a:rPr lang="en-US" sz="4000" b="1" dirty="0" smtClean="0"/>
              <a:t>We </a:t>
            </a:r>
            <a:r>
              <a:rPr lang="en-US" sz="4000" b="1" dirty="0"/>
              <a:t>connected with the Ohio professionals who attended the Criminal Justice Professionals Conference to propose the </a:t>
            </a:r>
            <a:r>
              <a:rPr lang="en-US" sz="4000" b="1" dirty="0" smtClean="0"/>
              <a:t>idea of pushing out </a:t>
            </a:r>
            <a:r>
              <a:rPr lang="en-US" sz="4000" b="1" dirty="0" err="1" smtClean="0"/>
              <a:t>eLiterature</a:t>
            </a:r>
            <a:r>
              <a:rPr lang="en-US" sz="4000" b="1" dirty="0" smtClean="0"/>
              <a:t> in Ohio.</a:t>
            </a:r>
            <a:br>
              <a:rPr lang="en-US" sz="4000" b="1" dirty="0" smtClean="0"/>
            </a:br>
            <a:r>
              <a:rPr lang="en-US" sz="4000" b="1" dirty="0"/>
              <a:t/>
            </a:r>
            <a:br>
              <a:rPr lang="en-US" sz="4000" b="1" dirty="0"/>
            </a:br>
            <a:r>
              <a:rPr lang="en-US" sz="4000" b="1" u="sng" dirty="0" smtClean="0">
                <a:latin typeface="+mn-lt"/>
              </a:rPr>
              <a:t>Our </a:t>
            </a:r>
            <a:r>
              <a:rPr lang="en-US" sz="4000" b="1" u="sng" dirty="0">
                <a:latin typeface="+mn-lt"/>
              </a:rPr>
              <a:t>main contacts </a:t>
            </a:r>
            <a:r>
              <a:rPr lang="en-US" sz="4000" b="1" u="sng" dirty="0" smtClean="0">
                <a:latin typeface="+mn-lt"/>
              </a:rPr>
              <a:t>were:</a:t>
            </a:r>
            <a:r>
              <a:rPr lang="en-US" sz="4000" b="1" u="sng" dirty="0" smtClean="0"/>
              <a:t/>
            </a:r>
            <a:br>
              <a:rPr lang="en-US" sz="4000" b="1" u="sng" dirty="0" smtClean="0"/>
            </a:br>
            <a:r>
              <a:rPr lang="en-US" sz="4000" b="1" dirty="0" smtClean="0"/>
              <a:t/>
            </a:r>
            <a:br>
              <a:rPr lang="en-US" sz="4000" b="1" dirty="0" smtClean="0"/>
            </a:br>
            <a:r>
              <a:rPr lang="en-US" sz="4000" b="1" dirty="0" smtClean="0"/>
              <a:t>• Ohio </a:t>
            </a:r>
            <a:r>
              <a:rPr lang="en-US" sz="4000" b="1" dirty="0"/>
              <a:t>Department of Rehabilitation </a:t>
            </a:r>
            <a:r>
              <a:rPr lang="en-US" sz="4000" b="1" dirty="0" smtClean="0"/>
              <a:t>&amp; Corrections </a:t>
            </a:r>
            <a:r>
              <a:rPr lang="en-US" sz="4000" b="1" dirty="0"/>
              <a:t>(</a:t>
            </a:r>
            <a:r>
              <a:rPr lang="en-US" sz="4000" b="1" dirty="0" smtClean="0"/>
              <a:t>ODRC)</a:t>
            </a:r>
            <a:br>
              <a:rPr lang="en-US" sz="4000" b="1" dirty="0" smtClean="0"/>
            </a:br>
            <a:r>
              <a:rPr lang="en-US" sz="4000" b="1" dirty="0" smtClean="0"/>
              <a:t>• Ohio </a:t>
            </a:r>
            <a:r>
              <a:rPr lang="en-US" sz="4000" b="1" dirty="0"/>
              <a:t>Department of Mental Health and Addiction Services (</a:t>
            </a:r>
            <a:r>
              <a:rPr lang="en-US" sz="4000" b="1" dirty="0" smtClean="0"/>
              <a:t>OHMAS)</a:t>
            </a:r>
            <a:br>
              <a:rPr lang="en-US" sz="4000" b="1" dirty="0" smtClean="0"/>
            </a:br>
            <a:r>
              <a:rPr lang="en-US" sz="4000" b="1" dirty="0" smtClean="0"/>
              <a:t>• a </a:t>
            </a:r>
            <a:r>
              <a:rPr lang="en-US" sz="4000" b="1" dirty="0"/>
              <a:t>State of Ohio initiative called Recovery Ohio. </a:t>
            </a:r>
            <a:r>
              <a:rPr lang="en-US" sz="3100" b="1" dirty="0"/>
              <a:t/>
            </a:r>
            <a:br>
              <a:rPr lang="en-US" sz="3100" b="1" dirty="0"/>
            </a:br>
            <a:r>
              <a:rPr lang="en-US" sz="4400" b="1" dirty="0"/>
              <a:t/>
            </a:r>
            <a:br>
              <a:rPr lang="en-US" sz="4400" b="1" dirty="0"/>
            </a:br>
            <a:r>
              <a:rPr lang="en-US" b="1" dirty="0"/>
              <a:t/>
            </a:r>
            <a:br>
              <a:rPr lang="en-US" b="1" dirty="0"/>
            </a:br>
            <a:endParaRPr lang="en-US" sz="44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42302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18173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2040" y="422475"/>
            <a:ext cx="9080360" cy="5397299"/>
          </a:xfrm>
        </p:spPr>
        <p:txBody>
          <a:bodyPr anchor="t">
            <a:noAutofit/>
          </a:bodyPr>
          <a:lstStyle/>
          <a:p>
            <a:r>
              <a:rPr lang="en-US" sz="4000" b="1" dirty="0" smtClean="0">
                <a:latin typeface="+mn-lt"/>
                <a:cs typeface="Times New Roman" panose="02020603050405020304" pitchFamily="18" charset="0"/>
              </a:rPr>
              <a:t/>
            </a:r>
            <a:br>
              <a:rPr lang="en-US" sz="4000" b="1" dirty="0" smtClean="0">
                <a:latin typeface="+mn-lt"/>
                <a:cs typeface="Times New Roman" panose="02020603050405020304" pitchFamily="18" charset="0"/>
              </a:rPr>
            </a:br>
            <a:r>
              <a:rPr lang="en-US" sz="4000" b="1" dirty="0" smtClean="0"/>
              <a:t>We </a:t>
            </a:r>
            <a:r>
              <a:rPr lang="en-US" sz="4000" b="1" dirty="0"/>
              <a:t>used the Sarasota, FL Letter of Permissions as a template and drafted a similar one.</a:t>
            </a:r>
            <a:br>
              <a:rPr lang="en-US" sz="4000" b="1" dirty="0"/>
            </a:br>
            <a:r>
              <a:rPr lang="en-US" sz="4000" b="1" dirty="0"/>
              <a:t/>
            </a:r>
            <a:br>
              <a:rPr lang="en-US" sz="4000" b="1" dirty="0"/>
            </a:br>
            <a:r>
              <a:rPr lang="en-US" sz="4000" b="1" dirty="0" smtClean="0"/>
              <a:t>We </a:t>
            </a:r>
            <a:r>
              <a:rPr lang="en-US" sz="4000" b="1" dirty="0"/>
              <a:t>took the initiative of adding the logos of both ODRC and </a:t>
            </a:r>
            <a:r>
              <a:rPr lang="en-US" sz="4000" b="1" dirty="0" smtClean="0"/>
              <a:t>OHMAS </a:t>
            </a:r>
            <a:r>
              <a:rPr lang="en-US" sz="4000" b="1" dirty="0"/>
              <a:t>to the letter, to make it look </a:t>
            </a:r>
            <a:r>
              <a:rPr lang="en-US" sz="4000" b="1" dirty="0" smtClean="0"/>
              <a:t>professional and to make </a:t>
            </a:r>
            <a:r>
              <a:rPr lang="en-US" sz="4000" b="1" dirty="0"/>
              <a:t>the entire process as easy as possible for them. </a:t>
            </a:r>
            <a:br>
              <a:rPr lang="en-US" sz="4000" b="1" dirty="0"/>
            </a:br>
            <a:endParaRPr lang="en-US" sz="40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42302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03032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38824" y="180974"/>
            <a:ext cx="5183770" cy="6457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pic>
        <p:nvPicPr>
          <p:cNvPr id="2" name="Picture 1"/>
          <p:cNvPicPr>
            <a:picLocks noChangeAspect="1"/>
          </p:cNvPicPr>
          <p:nvPr/>
        </p:nvPicPr>
        <p:blipFill>
          <a:blip r:embed="rId3"/>
          <a:stretch>
            <a:fillRect/>
          </a:stretch>
        </p:blipFill>
        <p:spPr>
          <a:xfrm>
            <a:off x="3585196" y="353057"/>
            <a:ext cx="4891027" cy="6113784"/>
          </a:xfrm>
          <a:prstGeom prst="rect">
            <a:avLst/>
          </a:prstGeom>
        </p:spPr>
      </p:pic>
      <p:sp>
        <p:nvSpPr>
          <p:cNvPr id="3" name="TextBox 2"/>
          <p:cNvSpPr txBox="1"/>
          <p:nvPr/>
        </p:nvSpPr>
        <p:spPr>
          <a:xfrm>
            <a:off x="9152709" y="975360"/>
            <a:ext cx="242098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The letter that our Area PR drafted for Ohio’s ODRC and OHMAS. </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2488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16183" y="4533899"/>
            <a:ext cx="9144000" cy="1997529"/>
          </a:xfrm>
        </p:spPr>
        <p:txBody>
          <a:bodyPr anchor="ctr">
            <a:normAutofit/>
          </a:bodyPr>
          <a:lstStyle/>
          <a:p>
            <a:endParaRPr lang="en-US" i="1" dirty="0" smtClean="0"/>
          </a:p>
          <a:p>
            <a:pPr>
              <a:lnSpc>
                <a:spcPct val="100000"/>
              </a:lnSpc>
            </a:pPr>
            <a:r>
              <a:rPr lang="en-US" dirty="0" smtClean="0"/>
              <a:t/>
            </a:r>
            <a:br>
              <a:rPr lang="en-US" dirty="0" smtClean="0"/>
            </a:br>
            <a:endParaRPr lang="en-US" dirty="0"/>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34886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2064162" y="1360924"/>
            <a:ext cx="10032405" cy="4114800"/>
          </a:xfrm>
          <a:prstGeom prst="rect">
            <a:avLst/>
          </a:prstGeom>
        </p:spPr>
      </p:pic>
    </p:spTree>
    <p:extLst>
      <p:ext uri="{BB962C8B-B14F-4D97-AF65-F5344CB8AC3E}">
        <p14:creationId xmlns:p14="http://schemas.microsoft.com/office/powerpoint/2010/main" val="312010335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7371" y="422475"/>
            <a:ext cx="8342812" cy="5397299"/>
          </a:xfrm>
        </p:spPr>
        <p:txBody>
          <a:bodyPr anchor="t">
            <a:normAutofit fontScale="90000"/>
          </a:bodyPr>
          <a:lstStyle/>
          <a:p>
            <a:pPr algn="l"/>
            <a:r>
              <a:rPr lang="en-US" sz="3500" dirty="0" smtClean="0">
                <a:cs typeface="Times New Roman" panose="02020603050405020304" pitchFamily="18" charset="0"/>
              </a:rPr>
              <a:t>Through consultation with NAWS, the </a:t>
            </a:r>
            <a:r>
              <a:rPr lang="en-US" sz="3500" dirty="0">
                <a:cs typeface="Times New Roman" panose="02020603050405020304" pitchFamily="18" charset="0"/>
              </a:rPr>
              <a:t>following five pieces of literature were pushed out to 45,000 inmates </a:t>
            </a:r>
            <a:r>
              <a:rPr lang="en-US" sz="3500" dirty="0" smtClean="0">
                <a:cs typeface="Times New Roman" panose="02020603050405020304" pitchFamily="18" charset="0"/>
              </a:rPr>
              <a:t>in the </a:t>
            </a:r>
            <a:r>
              <a:rPr lang="en-US" sz="3500" dirty="0">
                <a:cs typeface="Times New Roman" panose="02020603050405020304" pitchFamily="18" charset="0"/>
              </a:rPr>
              <a:t>ODRC system:</a:t>
            </a:r>
            <a:r>
              <a:rPr lang="en-US" sz="4400" b="1" dirty="0">
                <a:latin typeface="+mn-lt"/>
                <a:cs typeface="Times New Roman" panose="02020603050405020304" pitchFamily="18" charset="0"/>
              </a:rPr>
              <a:t/>
            </a:r>
            <a:br>
              <a:rPr lang="en-US" sz="4400" b="1" dirty="0">
                <a:latin typeface="+mn-lt"/>
                <a:cs typeface="Times New Roman" panose="02020603050405020304" pitchFamily="18" charset="0"/>
              </a:rPr>
            </a:br>
            <a:r>
              <a:rPr lang="en-US" sz="4400" b="1" dirty="0" smtClean="0">
                <a:latin typeface="+mn-lt"/>
                <a:cs typeface="Times New Roman" panose="02020603050405020304" pitchFamily="18" charset="0"/>
              </a:rPr>
              <a:t/>
            </a:r>
            <a:br>
              <a:rPr lang="en-US" sz="4400" b="1" dirty="0" smtClean="0">
                <a:latin typeface="+mn-lt"/>
                <a:cs typeface="Times New Roman" panose="02020603050405020304" pitchFamily="18" charset="0"/>
              </a:rPr>
            </a:br>
            <a:r>
              <a:rPr lang="en-US" sz="4400" b="1" dirty="0" smtClean="0">
                <a:latin typeface="+mn-lt"/>
                <a:cs typeface="Times New Roman" panose="02020603050405020304" pitchFamily="18" charset="0"/>
              </a:rPr>
              <a:t>• The </a:t>
            </a:r>
            <a:r>
              <a:rPr lang="en-US" sz="4400" b="1" dirty="0">
                <a:latin typeface="+mn-lt"/>
                <a:cs typeface="Times New Roman" panose="02020603050405020304" pitchFamily="18" charset="0"/>
              </a:rPr>
              <a:t>NA White Booklet</a:t>
            </a:r>
            <a:br>
              <a:rPr lang="en-US" sz="4400" b="1" dirty="0">
                <a:latin typeface="+mn-lt"/>
                <a:cs typeface="Times New Roman" panose="02020603050405020304" pitchFamily="18" charset="0"/>
              </a:rPr>
            </a:br>
            <a:r>
              <a:rPr lang="en-US" sz="4400" b="1" dirty="0" smtClean="0">
                <a:latin typeface="+mn-lt"/>
                <a:cs typeface="Times New Roman" panose="02020603050405020304" pitchFamily="18" charset="0"/>
              </a:rPr>
              <a:t>• Behind </a:t>
            </a:r>
            <a:r>
              <a:rPr lang="en-US" sz="4400" b="1" dirty="0">
                <a:latin typeface="+mn-lt"/>
                <a:cs typeface="Times New Roman" panose="02020603050405020304" pitchFamily="18" charset="0"/>
              </a:rPr>
              <a:t>the Walls</a:t>
            </a:r>
            <a:br>
              <a:rPr lang="en-US" sz="4400" b="1" dirty="0">
                <a:latin typeface="+mn-lt"/>
                <a:cs typeface="Times New Roman" panose="02020603050405020304" pitchFamily="18" charset="0"/>
              </a:rPr>
            </a:br>
            <a:r>
              <a:rPr lang="en-US" sz="4400" b="1" dirty="0" smtClean="0">
                <a:latin typeface="+mn-lt"/>
                <a:cs typeface="Times New Roman" panose="02020603050405020304" pitchFamily="18" charset="0"/>
              </a:rPr>
              <a:t>• Staying </a:t>
            </a:r>
            <a:r>
              <a:rPr lang="en-US" sz="4400" b="1" dirty="0">
                <a:latin typeface="+mn-lt"/>
                <a:cs typeface="Times New Roman" panose="02020603050405020304" pitchFamily="18" charset="0"/>
              </a:rPr>
              <a:t>Clean on the Outside</a:t>
            </a:r>
            <a:br>
              <a:rPr lang="en-US" sz="4400" b="1" dirty="0">
                <a:latin typeface="+mn-lt"/>
                <a:cs typeface="Times New Roman" panose="02020603050405020304" pitchFamily="18" charset="0"/>
              </a:rPr>
            </a:br>
            <a:r>
              <a:rPr lang="en-US" sz="4400" b="1" dirty="0" smtClean="0">
                <a:latin typeface="+mn-lt"/>
                <a:cs typeface="Times New Roman" panose="02020603050405020304" pitchFamily="18" charset="0"/>
              </a:rPr>
              <a:t>• Self </a:t>
            </a:r>
            <a:r>
              <a:rPr lang="en-US" sz="4400" b="1" dirty="0">
                <a:latin typeface="+mn-lt"/>
                <a:cs typeface="Times New Roman" panose="02020603050405020304" pitchFamily="18" charset="0"/>
              </a:rPr>
              <a:t>Acceptance</a:t>
            </a:r>
            <a:br>
              <a:rPr lang="en-US" sz="4400" b="1" dirty="0">
                <a:latin typeface="+mn-lt"/>
                <a:cs typeface="Times New Roman" panose="02020603050405020304" pitchFamily="18" charset="0"/>
              </a:rPr>
            </a:br>
            <a:r>
              <a:rPr lang="en-US" sz="4400" b="1" dirty="0" smtClean="0">
                <a:latin typeface="+mn-lt"/>
                <a:cs typeface="Times New Roman" panose="02020603050405020304" pitchFamily="18" charset="0"/>
              </a:rPr>
              <a:t>• The </a:t>
            </a:r>
            <a:r>
              <a:rPr lang="en-US" sz="4400" b="1" dirty="0">
                <a:latin typeface="+mn-lt"/>
                <a:cs typeface="Times New Roman" panose="02020603050405020304" pitchFamily="18" charset="0"/>
              </a:rPr>
              <a:t>Triangle of Self </a:t>
            </a:r>
            <a:r>
              <a:rPr lang="en-US" sz="4400" b="1" dirty="0" smtClean="0">
                <a:latin typeface="+mn-lt"/>
                <a:cs typeface="Times New Roman" panose="02020603050405020304" pitchFamily="18" charset="0"/>
              </a:rPr>
              <a:t>Obsession</a:t>
            </a:r>
            <a:endParaRPr lang="en-US" sz="44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80058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4263" y="422475"/>
            <a:ext cx="10197737" cy="5397299"/>
          </a:xfrm>
        </p:spPr>
        <p:txBody>
          <a:bodyPr anchor="t">
            <a:normAutofit fontScale="90000"/>
          </a:bodyPr>
          <a:lstStyle/>
          <a:p>
            <a:r>
              <a:rPr lang="en-US" dirty="0" smtClean="0">
                <a:solidFill>
                  <a:srgbClr val="FF0000"/>
                </a:solidFill>
              </a:rPr>
              <a:t/>
            </a:r>
            <a:br>
              <a:rPr lang="en-US" dirty="0" smtClean="0">
                <a:solidFill>
                  <a:srgbClr val="FF0000"/>
                </a:solidFill>
              </a:rPr>
            </a:br>
            <a:r>
              <a:rPr lang="en-US" b="1" dirty="0" smtClean="0">
                <a:solidFill>
                  <a:srgbClr val="FF0000"/>
                </a:solidFill>
              </a:rPr>
              <a:t>This </a:t>
            </a:r>
            <a:r>
              <a:rPr lang="en-US" b="1" dirty="0">
                <a:solidFill>
                  <a:srgbClr val="FF0000"/>
                </a:solidFill>
              </a:rPr>
              <a:t>initiative depended on:</a:t>
            </a:r>
            <a:r>
              <a:rPr lang="en-US" dirty="0"/>
              <a:t/>
            </a:r>
            <a:br>
              <a:rPr lang="en-US" dirty="0"/>
            </a:br>
            <a:r>
              <a:rPr lang="en-US" sz="4000" b="1" dirty="0" smtClean="0">
                <a:cs typeface="Times New Roman" panose="02020603050405020304" pitchFamily="18" charset="0"/>
              </a:rPr>
              <a:t/>
            </a:r>
            <a:br>
              <a:rPr lang="en-US" sz="4000" b="1" dirty="0" smtClean="0">
                <a:cs typeface="Times New Roman" panose="02020603050405020304" pitchFamily="18" charset="0"/>
              </a:rPr>
            </a:br>
            <a:r>
              <a:rPr lang="en-US" sz="4000" b="1" dirty="0" smtClean="0">
                <a:cs typeface="Times New Roman" panose="02020603050405020304" pitchFamily="18" charset="0"/>
              </a:rPr>
              <a:t/>
            </a:r>
            <a:br>
              <a:rPr lang="en-US" sz="4000" b="1" dirty="0" smtClean="0">
                <a:cs typeface="Times New Roman" panose="02020603050405020304" pitchFamily="18" charset="0"/>
              </a:rPr>
            </a:br>
            <a:r>
              <a:rPr lang="en-US" sz="2000" dirty="0" smtClean="0">
                <a:cs typeface="Times New Roman" panose="02020603050405020304" pitchFamily="18" charset="0"/>
              </a:rPr>
              <a:t/>
            </a:r>
            <a:br>
              <a:rPr lang="en-US" sz="2000" dirty="0" smtClean="0">
                <a:cs typeface="Times New Roman" panose="02020603050405020304" pitchFamily="18" charset="0"/>
              </a:rPr>
            </a:br>
            <a:r>
              <a:rPr lang="en-US" b="1" dirty="0">
                <a:cs typeface="Times New Roman" panose="02020603050405020304" pitchFamily="18" charset="0"/>
              </a:rPr>
              <a:t>W</a:t>
            </a:r>
            <a:r>
              <a:rPr lang="en-US" b="1" dirty="0" smtClean="0">
                <a:cs typeface="Times New Roman" panose="02020603050405020304" pitchFamily="18" charset="0"/>
              </a:rPr>
              <a:t>orking with other members of </a:t>
            </a:r>
            <a:br>
              <a:rPr lang="en-US" b="1" dirty="0" smtClean="0">
                <a:cs typeface="Times New Roman" panose="02020603050405020304" pitchFamily="18" charset="0"/>
              </a:rPr>
            </a:br>
            <a:r>
              <a:rPr lang="en-US" b="1" dirty="0" smtClean="0">
                <a:cs typeface="Times New Roman" panose="02020603050405020304" pitchFamily="18" charset="0"/>
              </a:rPr>
              <a:t>NA across the US via the NEZF…</a:t>
            </a:r>
            <a:r>
              <a:rPr lang="en-US" dirty="0" smtClean="0">
                <a:cs typeface="Times New Roman" panose="02020603050405020304" pitchFamily="18" charset="0"/>
              </a:rPr>
              <a:t/>
            </a:r>
            <a:br>
              <a:rPr lang="en-US" dirty="0" smtClean="0">
                <a:cs typeface="Times New Roman" panose="02020603050405020304" pitchFamily="18" charset="0"/>
              </a:rPr>
            </a:br>
            <a:r>
              <a:rPr lang="en-US" sz="4000" dirty="0" smtClean="0">
                <a:cs typeface="Times New Roman" panose="02020603050405020304" pitchFamily="18" charset="0"/>
              </a:rPr>
              <a:t> </a:t>
            </a:r>
            <a:r>
              <a:rPr lang="en-US" sz="2000" dirty="0" smtClean="0">
                <a:cs typeface="Times New Roman" panose="02020603050405020304" pitchFamily="18" charset="0"/>
              </a:rPr>
              <a:t/>
            </a:r>
            <a:br>
              <a:rPr lang="en-US" sz="2000" dirty="0" smtClean="0">
                <a:cs typeface="Times New Roman" panose="02020603050405020304" pitchFamily="18" charset="0"/>
              </a:rPr>
            </a:br>
            <a:r>
              <a:rPr lang="en-US" sz="4000" dirty="0" smtClean="0">
                <a:cs typeface="Times New Roman" panose="02020603050405020304" pitchFamily="18" charset="0"/>
              </a:rPr>
              <a:t/>
            </a:r>
            <a:br>
              <a:rPr lang="en-US" sz="4000" dirty="0" smtClean="0">
                <a:cs typeface="Times New Roman" panose="02020603050405020304" pitchFamily="18" charset="0"/>
              </a:rPr>
            </a:br>
            <a:r>
              <a:rPr lang="en-US" sz="2000" dirty="0" smtClean="0">
                <a:cs typeface="Times New Roman" panose="02020603050405020304" pitchFamily="18" charset="0"/>
              </a:rPr>
              <a:t/>
            </a:r>
            <a:br>
              <a:rPr lang="en-US" sz="2000" dirty="0" smtClean="0">
                <a:cs typeface="Times New Roman" panose="02020603050405020304" pitchFamily="18" charset="0"/>
              </a:rPr>
            </a:br>
            <a:endParaRPr lang="en-US" sz="4000" dirty="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80331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183" y="422475"/>
            <a:ext cx="9144000" cy="5397299"/>
          </a:xfrm>
        </p:spPr>
        <p:txBody>
          <a:bodyPr anchor="t">
            <a:normAutofit/>
          </a:bodyPr>
          <a:lstStyle/>
          <a:p>
            <a:r>
              <a:rPr lang="en-US" sz="5400" b="1" dirty="0" smtClean="0">
                <a:cs typeface="Times New Roman" panose="02020603050405020304" pitchFamily="18" charset="0"/>
              </a:rPr>
              <a:t/>
            </a:r>
            <a:br>
              <a:rPr lang="en-US" sz="5400" b="1" dirty="0" smtClean="0">
                <a:cs typeface="Times New Roman" panose="02020603050405020304" pitchFamily="18" charset="0"/>
              </a:rPr>
            </a:br>
            <a:r>
              <a:rPr lang="en-US" sz="5400" b="1" dirty="0">
                <a:solidFill>
                  <a:srgbClr val="FF0000"/>
                </a:solidFill>
              </a:rPr>
              <a:t>This initiative depended on:</a:t>
            </a:r>
            <a:r>
              <a:rPr lang="en-US" sz="5400" b="1" dirty="0">
                <a:cs typeface="Times New Roman" panose="02020603050405020304" pitchFamily="18" charset="0"/>
              </a:rPr>
              <a:t/>
            </a:r>
            <a:br>
              <a:rPr lang="en-US" sz="5400" b="1" dirty="0">
                <a:cs typeface="Times New Roman" panose="02020603050405020304" pitchFamily="18" charset="0"/>
              </a:rPr>
            </a:br>
            <a:r>
              <a:rPr lang="en-US" sz="5400" b="1" dirty="0" smtClean="0">
                <a:cs typeface="Times New Roman" panose="02020603050405020304" pitchFamily="18" charset="0"/>
              </a:rPr>
              <a:t/>
            </a:r>
            <a:br>
              <a:rPr lang="en-US" sz="5400" b="1" dirty="0" smtClean="0">
                <a:cs typeface="Times New Roman" panose="02020603050405020304" pitchFamily="18" charset="0"/>
              </a:rPr>
            </a:br>
            <a:r>
              <a:rPr lang="en-US" sz="5400" b="1" dirty="0">
                <a:latin typeface="+mn-lt"/>
                <a:cs typeface="Times New Roman" panose="02020603050405020304" pitchFamily="18" charset="0"/>
              </a:rPr>
              <a:t>E</a:t>
            </a:r>
            <a:r>
              <a:rPr lang="en-US" sz="5400" b="1" dirty="0" smtClean="0">
                <a:latin typeface="+mn-lt"/>
                <a:cs typeface="Times New Roman" panose="02020603050405020304" pitchFamily="18" charset="0"/>
              </a:rPr>
              <a:t>xisting </a:t>
            </a:r>
            <a:r>
              <a:rPr lang="en-US" sz="5400" b="1" dirty="0">
                <a:latin typeface="+mn-lt"/>
                <a:cs typeface="Times New Roman" panose="02020603050405020304" pitchFamily="18" charset="0"/>
              </a:rPr>
              <a:t>COSCNA PR </a:t>
            </a:r>
            <a:r>
              <a:rPr lang="en-US" sz="5400" b="1" dirty="0" smtClean="0">
                <a:latin typeface="+mn-lt"/>
                <a:cs typeface="Times New Roman" panose="02020603050405020304" pitchFamily="18" charset="0"/>
              </a:rPr>
              <a:t/>
            </a:r>
            <a:br>
              <a:rPr lang="en-US" sz="5400" b="1" dirty="0" smtClean="0">
                <a:latin typeface="+mn-lt"/>
                <a:cs typeface="Times New Roman" panose="02020603050405020304" pitchFamily="18" charset="0"/>
              </a:rPr>
            </a:br>
            <a:r>
              <a:rPr lang="en-US" sz="5400" b="1" dirty="0" smtClean="0">
                <a:latin typeface="+mn-lt"/>
                <a:cs typeface="Times New Roman" panose="02020603050405020304" pitchFamily="18" charset="0"/>
              </a:rPr>
              <a:t>relationships </a:t>
            </a:r>
            <a:r>
              <a:rPr lang="en-US" sz="5400" b="1" dirty="0">
                <a:latin typeface="+mn-lt"/>
                <a:cs typeface="Times New Roman" panose="02020603050405020304" pitchFamily="18" charset="0"/>
              </a:rPr>
              <a:t/>
            </a:r>
            <a:br>
              <a:rPr lang="en-US" sz="5400" b="1" dirty="0">
                <a:latin typeface="+mn-lt"/>
                <a:cs typeface="Times New Roman" panose="02020603050405020304" pitchFamily="18" charset="0"/>
              </a:rPr>
            </a:br>
            <a:r>
              <a:rPr lang="en-US" sz="5400" b="1" dirty="0">
                <a:latin typeface="+mn-lt"/>
                <a:cs typeface="Times New Roman" panose="02020603050405020304" pitchFamily="18" charset="0"/>
              </a:rPr>
              <a:t>in the </a:t>
            </a:r>
            <a:r>
              <a:rPr lang="en-US" sz="5400" b="1" dirty="0" smtClean="0">
                <a:latin typeface="+mn-lt"/>
                <a:cs typeface="Times New Roman" panose="02020603050405020304" pitchFamily="18" charset="0"/>
              </a:rPr>
              <a:t>community…</a:t>
            </a:r>
            <a:endParaRPr lang="en-US" sz="54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60206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183" y="422475"/>
            <a:ext cx="9144000" cy="5397299"/>
          </a:xfrm>
        </p:spPr>
        <p:txBody>
          <a:bodyPr anchor="t">
            <a:normAutofit/>
          </a:bodyPr>
          <a:lstStyle/>
          <a:p>
            <a:r>
              <a:rPr lang="en-US" sz="5400" b="1" dirty="0" smtClean="0">
                <a:cs typeface="Times New Roman" panose="02020603050405020304" pitchFamily="18" charset="0"/>
              </a:rPr>
              <a:t/>
            </a:r>
            <a:br>
              <a:rPr lang="en-US" sz="5400" b="1" dirty="0" smtClean="0">
                <a:cs typeface="Times New Roman" panose="02020603050405020304" pitchFamily="18" charset="0"/>
              </a:rPr>
            </a:br>
            <a:r>
              <a:rPr lang="en-US" sz="5400" b="1" dirty="0">
                <a:solidFill>
                  <a:srgbClr val="FF0000"/>
                </a:solidFill>
              </a:rPr>
              <a:t>This initiative depended on:</a:t>
            </a:r>
            <a:r>
              <a:rPr lang="en-US" sz="5400" b="1" dirty="0">
                <a:cs typeface="Times New Roman" panose="02020603050405020304" pitchFamily="18" charset="0"/>
              </a:rPr>
              <a:t/>
            </a:r>
            <a:br>
              <a:rPr lang="en-US" sz="5400" b="1" dirty="0">
                <a:cs typeface="Times New Roman" panose="02020603050405020304" pitchFamily="18" charset="0"/>
              </a:rPr>
            </a:br>
            <a:r>
              <a:rPr lang="en-US" sz="5400" b="1" dirty="0" smtClean="0">
                <a:cs typeface="Times New Roman" panose="02020603050405020304" pitchFamily="18" charset="0"/>
              </a:rPr>
              <a:t/>
            </a:r>
            <a:br>
              <a:rPr lang="en-US" sz="5400" b="1" dirty="0" smtClean="0">
                <a:cs typeface="Times New Roman" panose="02020603050405020304" pitchFamily="18" charset="0"/>
              </a:rPr>
            </a:br>
            <a:r>
              <a:rPr lang="en-US" sz="5400" b="1" dirty="0" smtClean="0">
                <a:latin typeface="+mn-lt"/>
                <a:cs typeface="Times New Roman" panose="02020603050405020304" pitchFamily="18" charset="0"/>
              </a:rPr>
              <a:t>New COASCNA PR relationships developed during the Professionals Day Conference.</a:t>
            </a:r>
            <a:endParaRPr lang="en-US" sz="54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2853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183" y="422475"/>
            <a:ext cx="9730824" cy="5397299"/>
          </a:xfrm>
        </p:spPr>
        <p:txBody>
          <a:bodyPr anchor="t">
            <a:noAutofit/>
          </a:bodyPr>
          <a:lstStyle/>
          <a:p>
            <a:r>
              <a:rPr lang="en-US" sz="4800" b="1" dirty="0" smtClean="0">
                <a:latin typeface="+mn-lt"/>
                <a:cs typeface="Times New Roman" panose="02020603050405020304" pitchFamily="18" charset="0"/>
              </a:rPr>
              <a:t>As </a:t>
            </a:r>
            <a:r>
              <a:rPr lang="en-US" sz="4800" b="1" dirty="0">
                <a:latin typeface="+mn-lt"/>
                <a:cs typeface="Times New Roman" panose="02020603050405020304" pitchFamily="18" charset="0"/>
              </a:rPr>
              <a:t>a matter of fact, the ODRC required that </a:t>
            </a:r>
            <a:r>
              <a:rPr lang="en-US" sz="4800" b="1" dirty="0" smtClean="0">
                <a:latin typeface="+mn-lt"/>
                <a:cs typeface="Times New Roman" panose="02020603050405020304" pitchFamily="18" charset="0"/>
              </a:rPr>
              <a:t>OHMAS </a:t>
            </a:r>
            <a:r>
              <a:rPr lang="en-US" sz="4800" b="1" dirty="0">
                <a:latin typeface="+mn-lt"/>
                <a:cs typeface="Times New Roman" panose="02020603050405020304" pitchFamily="18" charset="0"/>
              </a:rPr>
              <a:t>be a signatory on the Letter of </a:t>
            </a:r>
            <a:r>
              <a:rPr lang="en-US" sz="4800" b="1" dirty="0" smtClean="0">
                <a:latin typeface="+mn-lt"/>
                <a:cs typeface="Times New Roman" panose="02020603050405020304" pitchFamily="18" charset="0"/>
              </a:rPr>
              <a:t>Permissions.</a:t>
            </a:r>
            <a:br>
              <a:rPr lang="en-US" sz="4800" b="1" dirty="0" smtClean="0">
                <a:latin typeface="+mn-lt"/>
                <a:cs typeface="Times New Roman" panose="02020603050405020304" pitchFamily="18" charset="0"/>
              </a:rPr>
            </a:br>
            <a:r>
              <a:rPr lang="en-US" sz="4800" b="1" dirty="0">
                <a:latin typeface="+mn-lt"/>
                <a:cs typeface="Times New Roman" panose="02020603050405020304" pitchFamily="18" charset="0"/>
              </a:rPr>
              <a:t/>
            </a:r>
            <a:br>
              <a:rPr lang="en-US" sz="4800" b="1" dirty="0">
                <a:latin typeface="+mn-lt"/>
                <a:cs typeface="Times New Roman" panose="02020603050405020304" pitchFamily="18" charset="0"/>
              </a:rPr>
            </a:br>
            <a:r>
              <a:rPr lang="en-US" sz="4800" b="1" dirty="0">
                <a:latin typeface="+mn-lt"/>
                <a:cs typeface="Times New Roman" panose="02020603050405020304" pitchFamily="18" charset="0"/>
              </a:rPr>
              <a:t>T</a:t>
            </a:r>
            <a:r>
              <a:rPr lang="en-US" sz="4800" b="1" dirty="0" smtClean="0">
                <a:latin typeface="+mn-lt"/>
                <a:cs typeface="Times New Roman" panose="02020603050405020304" pitchFamily="18" charset="0"/>
              </a:rPr>
              <a:t>he </a:t>
            </a:r>
            <a:r>
              <a:rPr lang="en-US" sz="4800" b="1" dirty="0">
                <a:latin typeface="+mn-lt"/>
                <a:cs typeface="Times New Roman" panose="02020603050405020304" pitchFamily="18" charset="0"/>
              </a:rPr>
              <a:t>very person responsible for </a:t>
            </a:r>
            <a:r>
              <a:rPr lang="en-US" sz="4800" b="1" dirty="0" smtClean="0">
                <a:latin typeface="+mn-lt"/>
                <a:cs typeface="Times New Roman" panose="02020603050405020304" pitchFamily="18" charset="0"/>
              </a:rPr>
              <a:t/>
            </a:r>
            <a:br>
              <a:rPr lang="en-US" sz="4800" b="1" dirty="0" smtClean="0">
                <a:latin typeface="+mn-lt"/>
                <a:cs typeface="Times New Roman" panose="02020603050405020304" pitchFamily="18" charset="0"/>
              </a:rPr>
            </a:br>
            <a:r>
              <a:rPr lang="en-US" sz="4800" b="1" dirty="0" smtClean="0">
                <a:latin typeface="+mn-lt"/>
                <a:cs typeface="Times New Roman" panose="02020603050405020304" pitchFamily="18" charset="0"/>
              </a:rPr>
              <a:t>signing the letter on behalf of OHMAS </a:t>
            </a:r>
            <a:r>
              <a:rPr lang="en-US" sz="4800" b="1" dirty="0">
                <a:latin typeface="+mn-lt"/>
                <a:cs typeface="Times New Roman" panose="02020603050405020304" pitchFamily="18" charset="0"/>
              </a:rPr>
              <a:t>was one of the </a:t>
            </a:r>
            <a:r>
              <a:rPr lang="en-US" sz="4800" b="1" dirty="0" smtClean="0">
                <a:latin typeface="+mn-lt"/>
                <a:cs typeface="Times New Roman" panose="02020603050405020304" pitchFamily="18" charset="0"/>
              </a:rPr>
              <a:t>attendees </a:t>
            </a:r>
            <a:br>
              <a:rPr lang="en-US" sz="4800" b="1" dirty="0" smtClean="0">
                <a:latin typeface="+mn-lt"/>
                <a:cs typeface="Times New Roman" panose="02020603050405020304" pitchFamily="18" charset="0"/>
              </a:rPr>
            </a:br>
            <a:r>
              <a:rPr lang="en-US" sz="4800" b="1" dirty="0" smtClean="0">
                <a:latin typeface="+mn-lt"/>
                <a:cs typeface="Times New Roman" panose="02020603050405020304" pitchFamily="18" charset="0"/>
              </a:rPr>
              <a:t>at </a:t>
            </a:r>
            <a:r>
              <a:rPr lang="en-US" sz="4800" b="1" dirty="0">
                <a:latin typeface="+mn-lt"/>
                <a:cs typeface="Times New Roman" panose="02020603050405020304" pitchFamily="18" charset="0"/>
              </a:rPr>
              <a:t>the Conference in </a:t>
            </a:r>
            <a:r>
              <a:rPr lang="en-US" sz="4800" b="1" dirty="0" smtClean="0">
                <a:latin typeface="+mn-lt"/>
                <a:cs typeface="Times New Roman" panose="02020603050405020304" pitchFamily="18" charset="0"/>
              </a:rPr>
              <a:t>September.</a:t>
            </a:r>
            <a:endParaRPr lang="en-US" sz="48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59400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0589" y="422475"/>
            <a:ext cx="9716756" cy="5397299"/>
          </a:xfrm>
        </p:spPr>
        <p:txBody>
          <a:bodyPr anchor="t">
            <a:noAutofit/>
          </a:bodyPr>
          <a:lstStyle/>
          <a:p>
            <a:r>
              <a:rPr lang="en-US" sz="4000" b="1" dirty="0" smtClean="0">
                <a:latin typeface="+mn-lt"/>
                <a:cs typeface="Times New Roman" panose="02020603050405020304" pitchFamily="18" charset="0"/>
              </a:rPr>
              <a:t>NOTE: There </a:t>
            </a:r>
            <a:r>
              <a:rPr lang="en-US" sz="4000" b="1" dirty="0">
                <a:latin typeface="+mn-lt"/>
                <a:cs typeface="Times New Roman" panose="02020603050405020304" pitchFamily="18" charset="0"/>
              </a:rPr>
              <a:t>are a few tablet manufacturers. </a:t>
            </a:r>
            <a:r>
              <a:rPr lang="en-US" sz="4000" b="1" dirty="0" smtClean="0">
                <a:latin typeface="+mn-lt"/>
                <a:cs typeface="Times New Roman" panose="02020603050405020304" pitchFamily="18" charset="0"/>
              </a:rPr>
              <a:t/>
            </a:r>
            <a:br>
              <a:rPr lang="en-US" sz="4000" b="1" dirty="0" smtClean="0">
                <a:latin typeface="+mn-lt"/>
                <a:cs typeface="Times New Roman" panose="02020603050405020304" pitchFamily="18" charset="0"/>
              </a:rPr>
            </a:br>
            <a:r>
              <a:rPr lang="en-US" sz="4000" b="1" dirty="0">
                <a:latin typeface="+mn-lt"/>
                <a:cs typeface="Times New Roman" panose="02020603050405020304" pitchFamily="18" charset="0"/>
              </a:rPr>
              <a:t/>
            </a:r>
            <a:br>
              <a:rPr lang="en-US" sz="4000" b="1" dirty="0">
                <a:latin typeface="+mn-lt"/>
                <a:cs typeface="Times New Roman" panose="02020603050405020304" pitchFamily="18" charset="0"/>
              </a:rPr>
            </a:br>
            <a:r>
              <a:rPr lang="en-US" sz="4000" b="1" dirty="0" smtClean="0">
                <a:latin typeface="+mn-lt"/>
                <a:cs typeface="Times New Roman" panose="02020603050405020304" pitchFamily="18" charset="0"/>
              </a:rPr>
              <a:t>So </a:t>
            </a:r>
            <a:r>
              <a:rPr lang="en-US" sz="4000" b="1" dirty="0">
                <a:latin typeface="+mn-lt"/>
                <a:cs typeface="Times New Roman" panose="02020603050405020304" pitchFamily="18" charset="0"/>
              </a:rPr>
              <a:t>far we have worked only with GTL via the ODRC. </a:t>
            </a:r>
            <a:r>
              <a:rPr lang="en-US" sz="4000" b="1" dirty="0" smtClean="0">
                <a:latin typeface="+mn-lt"/>
                <a:cs typeface="Times New Roman" panose="02020603050405020304" pitchFamily="18" charset="0"/>
              </a:rPr>
              <a:t/>
            </a:r>
            <a:br>
              <a:rPr lang="en-US" sz="4000" b="1" dirty="0" smtClean="0">
                <a:latin typeface="+mn-lt"/>
                <a:cs typeface="Times New Roman" panose="02020603050405020304" pitchFamily="18" charset="0"/>
              </a:rPr>
            </a:br>
            <a:r>
              <a:rPr lang="en-US" sz="4000" b="1" dirty="0">
                <a:latin typeface="+mn-lt"/>
                <a:cs typeface="Times New Roman" panose="02020603050405020304" pitchFamily="18" charset="0"/>
              </a:rPr>
              <a:t/>
            </a:r>
            <a:br>
              <a:rPr lang="en-US" sz="4000" b="1" dirty="0">
                <a:latin typeface="+mn-lt"/>
                <a:cs typeface="Times New Roman" panose="02020603050405020304" pitchFamily="18" charset="0"/>
              </a:rPr>
            </a:br>
            <a:r>
              <a:rPr lang="en-US" sz="4000" b="1" dirty="0" smtClean="0">
                <a:latin typeface="+mn-lt"/>
                <a:cs typeface="Times New Roman" panose="02020603050405020304" pitchFamily="18" charset="0"/>
              </a:rPr>
              <a:t>To </a:t>
            </a:r>
            <a:r>
              <a:rPr lang="en-US" sz="4000" b="1" dirty="0">
                <a:latin typeface="+mn-lt"/>
                <a:cs typeface="Times New Roman" panose="02020603050405020304" pitchFamily="18" charset="0"/>
              </a:rPr>
              <a:t>find out if GTL provides tablets to any institutions in your area or region, go to this link and sort by state: </a:t>
            </a:r>
            <a:r>
              <a:rPr lang="en-US" sz="4000" b="1" dirty="0">
                <a:latin typeface="+mn-lt"/>
                <a:cs typeface="Times New Roman" panose="02020603050405020304" pitchFamily="18" charset="0"/>
                <a:hlinkClick r:id="rId2"/>
              </a:rPr>
              <a:t>https://web.connectnetwork.com/facilities-list</a:t>
            </a:r>
            <a:r>
              <a:rPr lang="en-US" sz="4000" b="1" dirty="0" smtClean="0">
                <a:latin typeface="+mn-lt"/>
                <a:cs typeface="Times New Roman" panose="02020603050405020304" pitchFamily="18" charset="0"/>
                <a:hlinkClick r:id="rId2"/>
              </a:rPr>
              <a:t>/</a:t>
            </a:r>
            <a:r>
              <a:rPr lang="en-US" sz="4000" b="1" dirty="0" smtClean="0">
                <a:latin typeface="+mn-lt"/>
                <a:cs typeface="Times New Roman" panose="02020603050405020304" pitchFamily="18" charset="0"/>
              </a:rPr>
              <a:t> </a:t>
            </a:r>
            <a:endParaRPr lang="en-US" sz="4000" b="1" dirty="0">
              <a:latin typeface="+mn-lt"/>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470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8"/>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sp>
        <p:nvSpPr>
          <p:cNvPr id="123" name="Google Shape;123;p18"/>
          <p:cNvSpPr txBox="1">
            <a:spLocks noGrp="1"/>
          </p:cNvSpPr>
          <p:nvPr>
            <p:ph type="ctrTitle"/>
          </p:nvPr>
        </p:nvSpPr>
        <p:spPr>
          <a:xfrm>
            <a:off x="394951" y="2186567"/>
            <a:ext cx="2570400" cy="1312000"/>
          </a:xfrm>
          <a:prstGeom prst="rect">
            <a:avLst/>
          </a:prstGeom>
        </p:spPr>
        <p:txBody>
          <a:bodyPr spcFirstLastPara="1" wrap="square" lIns="121900" tIns="121900" rIns="121900" bIns="121900" anchor="b" anchorCtr="0">
            <a:noAutofit/>
          </a:bodyPr>
          <a:lstStyle/>
          <a:p>
            <a:r>
              <a:rPr lang="es-419" dirty="0">
                <a:solidFill>
                  <a:srgbClr val="1670B8"/>
                </a:solidFill>
                <a:latin typeface="Roboto Black"/>
                <a:ea typeface="Roboto Black"/>
                <a:cs typeface="Roboto Black"/>
                <a:sym typeface="Roboto Black"/>
              </a:rPr>
              <a:t>4380</a:t>
            </a:r>
            <a:endParaRPr dirty="0">
              <a:solidFill>
                <a:srgbClr val="1670B8"/>
              </a:solidFill>
              <a:latin typeface="Roboto Black"/>
              <a:ea typeface="Roboto Black"/>
              <a:cs typeface="Roboto Black"/>
              <a:sym typeface="Roboto Black"/>
            </a:endParaRPr>
          </a:p>
        </p:txBody>
      </p:sp>
      <p:sp>
        <p:nvSpPr>
          <p:cNvPr id="124" name="Google Shape;124;p18"/>
          <p:cNvSpPr txBox="1">
            <a:spLocks noGrp="1"/>
          </p:cNvSpPr>
          <p:nvPr>
            <p:ph type="ctrTitle"/>
          </p:nvPr>
        </p:nvSpPr>
        <p:spPr>
          <a:xfrm>
            <a:off x="321751" y="3417700"/>
            <a:ext cx="2716800" cy="780800"/>
          </a:xfrm>
          <a:prstGeom prst="rect">
            <a:avLst/>
          </a:prstGeom>
        </p:spPr>
        <p:txBody>
          <a:bodyPr spcFirstLastPara="1" wrap="square" lIns="121900" tIns="121900" rIns="121900" bIns="121900" anchor="b" anchorCtr="0">
            <a:noAutofit/>
          </a:bodyPr>
          <a:lstStyle/>
          <a:p>
            <a:r>
              <a:rPr lang="es-419" sz="2400" b="1" i="1">
                <a:solidFill>
                  <a:srgbClr val="434343"/>
                </a:solidFill>
                <a:highlight>
                  <a:srgbClr val="FFFF00"/>
                </a:highlight>
              </a:rPr>
              <a:t>Meetings</a:t>
            </a:r>
            <a:endParaRPr sz="2400" b="1" i="1">
              <a:solidFill>
                <a:srgbClr val="434343"/>
              </a:solidFill>
              <a:highlight>
                <a:srgbClr val="FFFF00"/>
              </a:highlight>
            </a:endParaRPr>
          </a:p>
        </p:txBody>
      </p:sp>
      <p:pic>
        <p:nvPicPr>
          <p:cNvPr id="125" name="Google Shape;125;p18"/>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126" name="Google Shape;126;p18"/>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7" name="Google Shape;127;p18"/>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128" name="Google Shape;128;p18"/>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3600" kern="0">
                <a:solidFill>
                  <a:srgbClr val="000000"/>
                </a:solidFill>
                <a:latin typeface="Montserrat Black"/>
                <a:ea typeface="Montserrat Black"/>
                <a:cs typeface="Montserrat Black"/>
                <a:sym typeface="Montserrat Black"/>
              </a:rPr>
              <a:t>MARATHON</a:t>
            </a:r>
            <a:endParaRPr sz="3600" kern="0">
              <a:solidFill>
                <a:srgbClr val="000000"/>
              </a:solidFill>
              <a:latin typeface="Montserrat Black"/>
              <a:ea typeface="Montserrat Black"/>
              <a:cs typeface="Montserrat Black"/>
              <a:sym typeface="Montserrat Black"/>
            </a:endParaRPr>
          </a:p>
        </p:txBody>
      </p:sp>
      <p:sp>
        <p:nvSpPr>
          <p:cNvPr id="129" name="Google Shape;129;p18"/>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4667" kern="0">
                <a:solidFill>
                  <a:srgbClr val="000000"/>
                </a:solidFill>
                <a:latin typeface="Montserrat Black"/>
                <a:ea typeface="Montserrat Black"/>
                <a:cs typeface="Montserrat Black"/>
                <a:sym typeface="Montserrat Black"/>
              </a:rPr>
              <a:t>MEETING</a:t>
            </a:r>
            <a:endParaRPr sz="4667" kern="0">
              <a:solidFill>
                <a:srgbClr val="000000"/>
              </a:solidFill>
              <a:latin typeface="Montserrat Black"/>
              <a:ea typeface="Montserrat Black"/>
              <a:cs typeface="Montserrat Black"/>
              <a:sym typeface="Montserrat Black"/>
            </a:endParaRPr>
          </a:p>
        </p:txBody>
      </p:sp>
      <p:sp>
        <p:nvSpPr>
          <p:cNvPr id="130" name="Google Shape;130;p18"/>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b="1" kern="0">
                <a:solidFill>
                  <a:srgbClr val="FFFFFF"/>
                </a:solidFill>
                <a:latin typeface="Montserrat"/>
                <a:ea typeface="Montserrat"/>
                <a:cs typeface="Montserrat"/>
                <a:sym typeface="Montserrat"/>
              </a:rPr>
              <a:t>na.org.ar/maratonica</a:t>
            </a:r>
            <a:endParaRPr sz="1600" b="1" kern="0">
              <a:solidFill>
                <a:srgbClr val="FFFFFF"/>
              </a:solidFill>
              <a:latin typeface="Montserrat"/>
              <a:ea typeface="Montserrat"/>
              <a:cs typeface="Montserrat"/>
              <a:sym typeface="Montserrat"/>
            </a:endParaRPr>
          </a:p>
        </p:txBody>
      </p:sp>
      <p:sp>
        <p:nvSpPr>
          <p:cNvPr id="131" name="Google Shape;131;p18"/>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2800" i="1" kern="0">
                <a:solidFill>
                  <a:srgbClr val="000000"/>
                </a:solidFill>
                <a:latin typeface="Montserrat ExtraLight"/>
                <a:ea typeface="Montserrat ExtraLight"/>
                <a:cs typeface="Montserrat ExtraLight"/>
                <a:sym typeface="Montserrat ExtraLight"/>
              </a:rPr>
              <a:t>24/7 since March 23th</a:t>
            </a:r>
            <a:endParaRPr sz="2800" i="1" kern="0">
              <a:solidFill>
                <a:srgbClr val="000000"/>
              </a:solidFill>
              <a:latin typeface="Montserrat ExtraLight"/>
              <a:ea typeface="Montserrat ExtraLight"/>
              <a:cs typeface="Montserrat ExtraLight"/>
              <a:sym typeface="Montserrat ExtraLight"/>
            </a:endParaRPr>
          </a:p>
        </p:txBody>
      </p:sp>
      <p:sp>
        <p:nvSpPr>
          <p:cNvPr id="132" name="Google Shape;132;p18"/>
          <p:cNvSpPr txBox="1">
            <a:spLocks noGrp="1"/>
          </p:cNvSpPr>
          <p:nvPr>
            <p:ph type="ctrTitle"/>
          </p:nvPr>
        </p:nvSpPr>
        <p:spPr>
          <a:xfrm>
            <a:off x="3404951" y="2186567"/>
            <a:ext cx="2570400" cy="1312000"/>
          </a:xfrm>
          <a:prstGeom prst="rect">
            <a:avLst/>
          </a:prstGeom>
        </p:spPr>
        <p:txBody>
          <a:bodyPr spcFirstLastPara="1" wrap="square" lIns="121900" tIns="121900" rIns="121900" bIns="121900" anchor="b" anchorCtr="0">
            <a:noAutofit/>
          </a:bodyPr>
          <a:lstStyle/>
          <a:p>
            <a:r>
              <a:rPr lang="es-419">
                <a:solidFill>
                  <a:srgbClr val="1670B8"/>
                </a:solidFill>
                <a:latin typeface="Roboto Black"/>
                <a:ea typeface="Roboto Black"/>
                <a:cs typeface="Roboto Black"/>
                <a:sym typeface="Roboto Black"/>
              </a:rPr>
              <a:t>8760</a:t>
            </a:r>
            <a:endParaRPr>
              <a:solidFill>
                <a:srgbClr val="1670B8"/>
              </a:solidFill>
              <a:latin typeface="Roboto Black"/>
              <a:ea typeface="Roboto Black"/>
              <a:cs typeface="Roboto Black"/>
              <a:sym typeface="Roboto Black"/>
            </a:endParaRPr>
          </a:p>
        </p:txBody>
      </p:sp>
      <p:sp>
        <p:nvSpPr>
          <p:cNvPr id="133" name="Google Shape;133;p18"/>
          <p:cNvSpPr txBox="1">
            <a:spLocks noGrp="1"/>
          </p:cNvSpPr>
          <p:nvPr>
            <p:ph type="ctrTitle"/>
          </p:nvPr>
        </p:nvSpPr>
        <p:spPr>
          <a:xfrm>
            <a:off x="3258551" y="3571100"/>
            <a:ext cx="2716800" cy="780800"/>
          </a:xfrm>
          <a:prstGeom prst="rect">
            <a:avLst/>
          </a:prstGeom>
        </p:spPr>
        <p:txBody>
          <a:bodyPr spcFirstLastPara="1" wrap="square" lIns="121900" tIns="121900" rIns="121900" bIns="121900" anchor="b" anchorCtr="0">
            <a:noAutofit/>
          </a:bodyPr>
          <a:lstStyle/>
          <a:p>
            <a:r>
              <a:rPr lang="es-419" sz="2400" b="1" i="1" dirty="0">
                <a:solidFill>
                  <a:srgbClr val="434343"/>
                </a:solidFill>
                <a:highlight>
                  <a:srgbClr val="FFFF00"/>
                </a:highlight>
              </a:rPr>
              <a:t>HOURS of </a:t>
            </a:r>
            <a:br>
              <a:rPr lang="es-419" sz="2400" b="1" i="1" dirty="0">
                <a:solidFill>
                  <a:srgbClr val="434343"/>
                </a:solidFill>
                <a:highlight>
                  <a:srgbClr val="FFFF00"/>
                </a:highlight>
              </a:rPr>
            </a:br>
            <a:r>
              <a:rPr lang="es-419" sz="2400" b="1" i="1" dirty="0">
                <a:solidFill>
                  <a:srgbClr val="434343"/>
                </a:solidFill>
                <a:highlight>
                  <a:srgbClr val="FFFF00"/>
                </a:highlight>
              </a:rPr>
              <a:t>non-stop service</a:t>
            </a:r>
            <a:endParaRPr sz="2400" b="1" i="1" dirty="0">
              <a:solidFill>
                <a:srgbClr val="434343"/>
              </a:solidFill>
              <a:highlight>
                <a:srgbClr val="FFFF00"/>
              </a:highlight>
            </a:endParaRPr>
          </a:p>
        </p:txBody>
      </p:sp>
      <p:sp>
        <p:nvSpPr>
          <p:cNvPr id="134" name="Google Shape;134;p18"/>
          <p:cNvSpPr txBox="1">
            <a:spLocks noGrp="1"/>
          </p:cNvSpPr>
          <p:nvPr>
            <p:ph type="ctrTitle"/>
          </p:nvPr>
        </p:nvSpPr>
        <p:spPr>
          <a:xfrm>
            <a:off x="6748551" y="2186567"/>
            <a:ext cx="2570400" cy="1312000"/>
          </a:xfrm>
          <a:prstGeom prst="rect">
            <a:avLst/>
          </a:prstGeom>
        </p:spPr>
        <p:txBody>
          <a:bodyPr spcFirstLastPara="1" wrap="square" lIns="121900" tIns="121900" rIns="121900" bIns="121900" anchor="b" anchorCtr="0">
            <a:noAutofit/>
          </a:bodyPr>
          <a:lstStyle/>
          <a:p>
            <a:r>
              <a:rPr lang="es-419">
                <a:solidFill>
                  <a:srgbClr val="1670B8"/>
                </a:solidFill>
                <a:latin typeface="Roboto Black"/>
                <a:ea typeface="Roboto Black"/>
                <a:cs typeface="Roboto Black"/>
                <a:sym typeface="Roboto Black"/>
              </a:rPr>
              <a:t>500</a:t>
            </a:r>
            <a:endParaRPr>
              <a:solidFill>
                <a:srgbClr val="1670B8"/>
              </a:solidFill>
              <a:latin typeface="Roboto Black"/>
              <a:ea typeface="Roboto Black"/>
              <a:cs typeface="Roboto Black"/>
              <a:sym typeface="Roboto Black"/>
            </a:endParaRPr>
          </a:p>
        </p:txBody>
      </p:sp>
      <p:sp>
        <p:nvSpPr>
          <p:cNvPr id="135" name="Google Shape;135;p18"/>
          <p:cNvSpPr txBox="1">
            <a:spLocks noGrp="1"/>
          </p:cNvSpPr>
          <p:nvPr>
            <p:ph type="ctrTitle"/>
          </p:nvPr>
        </p:nvSpPr>
        <p:spPr>
          <a:xfrm>
            <a:off x="6602151" y="3325433"/>
            <a:ext cx="2716800" cy="780800"/>
          </a:xfrm>
          <a:prstGeom prst="rect">
            <a:avLst/>
          </a:prstGeom>
        </p:spPr>
        <p:txBody>
          <a:bodyPr spcFirstLastPara="1" wrap="square" lIns="121900" tIns="121900" rIns="121900" bIns="121900" anchor="b" anchorCtr="0">
            <a:noAutofit/>
          </a:bodyPr>
          <a:lstStyle/>
          <a:p>
            <a:r>
              <a:rPr lang="es-419" sz="2400" b="1" i="1">
                <a:solidFill>
                  <a:srgbClr val="434343"/>
                </a:solidFill>
                <a:highlight>
                  <a:srgbClr val="FFFF00"/>
                </a:highlight>
              </a:rPr>
              <a:t>Newcomers </a:t>
            </a:r>
            <a:endParaRPr sz="2400" b="1" i="1">
              <a:solidFill>
                <a:srgbClr val="434343"/>
              </a:solidFill>
              <a:highlight>
                <a:srgbClr val="FFFF00"/>
              </a:highlight>
            </a:endParaRPr>
          </a:p>
        </p:txBody>
      </p:sp>
      <p:sp>
        <p:nvSpPr>
          <p:cNvPr id="136" name="Google Shape;136;p18"/>
          <p:cNvSpPr txBox="1">
            <a:spLocks noGrp="1"/>
          </p:cNvSpPr>
          <p:nvPr>
            <p:ph type="ctrTitle"/>
          </p:nvPr>
        </p:nvSpPr>
        <p:spPr>
          <a:xfrm>
            <a:off x="9392517" y="2186567"/>
            <a:ext cx="2570400" cy="1312000"/>
          </a:xfrm>
          <a:prstGeom prst="rect">
            <a:avLst/>
          </a:prstGeom>
        </p:spPr>
        <p:txBody>
          <a:bodyPr spcFirstLastPara="1" wrap="square" lIns="121900" tIns="121900" rIns="121900" bIns="121900" anchor="b" anchorCtr="0">
            <a:noAutofit/>
          </a:bodyPr>
          <a:lstStyle/>
          <a:p>
            <a:r>
              <a:rPr lang="es-419">
                <a:solidFill>
                  <a:srgbClr val="1670B8"/>
                </a:solidFill>
                <a:latin typeface="Roboto Black"/>
                <a:ea typeface="Roboto Black"/>
                <a:cs typeface="Roboto Black"/>
                <a:sym typeface="Roboto Black"/>
              </a:rPr>
              <a:t>190</a:t>
            </a:r>
            <a:endParaRPr>
              <a:solidFill>
                <a:srgbClr val="1670B8"/>
              </a:solidFill>
              <a:latin typeface="Roboto Black"/>
              <a:ea typeface="Roboto Black"/>
              <a:cs typeface="Roboto Black"/>
              <a:sym typeface="Roboto Black"/>
            </a:endParaRPr>
          </a:p>
        </p:txBody>
      </p:sp>
      <p:sp>
        <p:nvSpPr>
          <p:cNvPr id="137" name="Google Shape;137;p18"/>
          <p:cNvSpPr txBox="1">
            <a:spLocks noGrp="1"/>
          </p:cNvSpPr>
          <p:nvPr>
            <p:ph type="ctrTitle"/>
          </p:nvPr>
        </p:nvSpPr>
        <p:spPr>
          <a:xfrm>
            <a:off x="9392517" y="3325433"/>
            <a:ext cx="2716800" cy="780800"/>
          </a:xfrm>
          <a:prstGeom prst="rect">
            <a:avLst/>
          </a:prstGeom>
        </p:spPr>
        <p:txBody>
          <a:bodyPr spcFirstLastPara="1" wrap="square" lIns="121900" tIns="121900" rIns="121900" bIns="121900" anchor="b" anchorCtr="0">
            <a:noAutofit/>
          </a:bodyPr>
          <a:lstStyle/>
          <a:p>
            <a:r>
              <a:rPr lang="es-419" sz="2400" b="1" i="1">
                <a:solidFill>
                  <a:srgbClr val="434343"/>
                </a:solidFill>
                <a:highlight>
                  <a:srgbClr val="FFFF00"/>
                </a:highlight>
              </a:rPr>
              <a:t>Servants</a:t>
            </a:r>
            <a:endParaRPr sz="2400" b="1" i="1">
              <a:solidFill>
                <a:srgbClr val="434343"/>
              </a:solidFill>
              <a:highlight>
                <a:srgbClr val="FFFF00"/>
              </a:highlight>
            </a:endParaRPr>
          </a:p>
        </p:txBody>
      </p:sp>
      <p:cxnSp>
        <p:nvCxnSpPr>
          <p:cNvPr id="138" name="Google Shape;138;p18"/>
          <p:cNvCxnSpPr/>
          <p:nvPr/>
        </p:nvCxnSpPr>
        <p:spPr>
          <a:xfrm>
            <a:off x="3136317" y="2112267"/>
            <a:ext cx="0" cy="2424400"/>
          </a:xfrm>
          <a:prstGeom prst="straightConnector1">
            <a:avLst/>
          </a:prstGeom>
          <a:noFill/>
          <a:ln w="9525" cap="flat" cmpd="sng">
            <a:solidFill>
              <a:srgbClr val="CCCCCC"/>
            </a:solidFill>
            <a:prstDash val="solid"/>
            <a:round/>
            <a:headEnd type="none" w="med" len="med"/>
            <a:tailEnd type="none" w="med" len="med"/>
          </a:ln>
        </p:spPr>
      </p:cxnSp>
      <p:cxnSp>
        <p:nvCxnSpPr>
          <p:cNvPr id="139" name="Google Shape;139;p18"/>
          <p:cNvCxnSpPr/>
          <p:nvPr/>
        </p:nvCxnSpPr>
        <p:spPr>
          <a:xfrm>
            <a:off x="6317184" y="2112267"/>
            <a:ext cx="0" cy="2424400"/>
          </a:xfrm>
          <a:prstGeom prst="straightConnector1">
            <a:avLst/>
          </a:prstGeom>
          <a:noFill/>
          <a:ln w="9525" cap="flat" cmpd="sng">
            <a:solidFill>
              <a:srgbClr val="CCCCCC"/>
            </a:solidFill>
            <a:prstDash val="solid"/>
            <a:round/>
            <a:headEnd type="none" w="med" len="med"/>
            <a:tailEnd type="none" w="med" len="med"/>
          </a:ln>
        </p:spPr>
      </p:cxnSp>
      <p:cxnSp>
        <p:nvCxnSpPr>
          <p:cNvPr id="140" name="Google Shape;140;p18"/>
          <p:cNvCxnSpPr/>
          <p:nvPr/>
        </p:nvCxnSpPr>
        <p:spPr>
          <a:xfrm>
            <a:off x="9571284" y="2112267"/>
            <a:ext cx="0" cy="2424400"/>
          </a:xfrm>
          <a:prstGeom prst="straightConnector1">
            <a:avLst/>
          </a:prstGeom>
          <a:noFill/>
          <a:ln w="9525" cap="flat" cmpd="sng">
            <a:solidFill>
              <a:srgbClr val="CCCCCC"/>
            </a:solidFill>
            <a:prstDash val="solid"/>
            <a:round/>
            <a:headEnd type="none" w="med" len="med"/>
            <a:tailEnd type="none" w="med" len="med"/>
          </a:ln>
        </p:spPr>
      </p:cxnSp>
      <p:sp>
        <p:nvSpPr>
          <p:cNvPr id="141" name="Google Shape;141;p18"/>
          <p:cNvSpPr txBox="1"/>
          <p:nvPr/>
        </p:nvSpPr>
        <p:spPr>
          <a:xfrm>
            <a:off x="3200167" y="5087417"/>
            <a:ext cx="5412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333" i="1" kern="0">
                <a:solidFill>
                  <a:srgbClr val="000000"/>
                </a:solidFill>
                <a:latin typeface="Montserrat ExtraLight"/>
                <a:ea typeface="Montserrat ExtraLight"/>
                <a:cs typeface="Montserrat ExtraLight"/>
                <a:sym typeface="Montserrat ExtraLight"/>
              </a:rPr>
              <a:t>Numbers running from March 23th 2020 to March 23th 2021 </a:t>
            </a:r>
            <a:endParaRPr sz="1333" i="1" kern="0">
              <a:solidFill>
                <a:srgbClr val="000000"/>
              </a:solidFill>
              <a:latin typeface="Montserrat ExtraLight"/>
              <a:ea typeface="Montserrat ExtraLight"/>
              <a:cs typeface="Montserrat ExtraLight"/>
              <a:sym typeface="Montserrat ExtraLight"/>
            </a:endParaRPr>
          </a:p>
          <a:p>
            <a:pPr algn="ctr" defTabSz="1219170">
              <a:buClr>
                <a:srgbClr val="000000"/>
              </a:buClr>
            </a:pPr>
            <a:r>
              <a:rPr lang="es-419" sz="1333" i="1" kern="0">
                <a:solidFill>
                  <a:srgbClr val="000000"/>
                </a:solidFill>
                <a:latin typeface="Montserrat ExtraLight"/>
                <a:ea typeface="Montserrat ExtraLight"/>
                <a:cs typeface="Montserrat ExtraLight"/>
                <a:sym typeface="Montserrat ExtraLight"/>
              </a:rPr>
              <a:t>(12 months of uninterrupted service)</a:t>
            </a:r>
            <a:endParaRPr sz="1333" i="1" kern="0">
              <a:solidFill>
                <a:srgbClr val="000000"/>
              </a:solidFill>
              <a:latin typeface="Montserrat ExtraLight"/>
              <a:ea typeface="Montserrat ExtraLight"/>
              <a:cs typeface="Montserrat ExtraLight"/>
              <a:sym typeface="Montserrat ExtraLight"/>
            </a:endParaRPr>
          </a:p>
        </p:txBody>
      </p:sp>
      <p:sp>
        <p:nvSpPr>
          <p:cNvPr id="142" name="Google Shape;142;p18"/>
          <p:cNvSpPr txBox="1"/>
          <p:nvPr/>
        </p:nvSpPr>
        <p:spPr>
          <a:xfrm>
            <a:off x="563367" y="4106233"/>
            <a:ext cx="22636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067" i="1" kern="0">
                <a:solidFill>
                  <a:srgbClr val="000000"/>
                </a:solidFill>
                <a:latin typeface="Nunito Light"/>
                <a:ea typeface="Nunito Light"/>
                <a:cs typeface="Nunito Light"/>
                <a:sym typeface="Nunito Light"/>
              </a:rPr>
              <a:t>This is the equivalent of a meeting that opens 2 hours every day for more than 12 years</a:t>
            </a:r>
            <a:endParaRPr sz="1067" i="1" kern="0">
              <a:solidFill>
                <a:srgbClr val="000000"/>
              </a:solidFill>
              <a:latin typeface="Nunito Light"/>
              <a:ea typeface="Nunito Light"/>
              <a:cs typeface="Nunito Light"/>
              <a:sym typeface="Nunito Light"/>
            </a:endParaRPr>
          </a:p>
          <a:p>
            <a:pPr algn="ctr" defTabSz="1219170">
              <a:buClr>
                <a:srgbClr val="000000"/>
              </a:buClr>
            </a:pPr>
            <a:endParaRPr sz="1067" i="1" kern="0">
              <a:solidFill>
                <a:srgbClr val="000000"/>
              </a:solidFill>
              <a:latin typeface="Nunito Light"/>
              <a:ea typeface="Nunito Light"/>
              <a:cs typeface="Nunito Light"/>
              <a:sym typeface="Nunito Light"/>
            </a:endParaRPr>
          </a:p>
        </p:txBody>
      </p:sp>
      <p:sp>
        <p:nvSpPr>
          <p:cNvPr id="143" name="Google Shape;143;p18"/>
          <p:cNvSpPr txBox="1"/>
          <p:nvPr/>
        </p:nvSpPr>
        <p:spPr>
          <a:xfrm>
            <a:off x="3485167" y="4198500"/>
            <a:ext cx="22636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1067" i="1" kern="0" dirty="0">
                <a:solidFill>
                  <a:srgbClr val="000000"/>
                </a:solidFill>
                <a:latin typeface="Nunito Light"/>
                <a:ea typeface="Nunito Light"/>
                <a:cs typeface="Nunito Light"/>
                <a:sym typeface="Nunito Light"/>
              </a:rPr>
              <a:t>Consecutive meetings, 2 hours each</a:t>
            </a:r>
            <a:endParaRPr sz="1067" i="1" kern="0" dirty="0">
              <a:solidFill>
                <a:srgbClr val="000000"/>
              </a:solidFill>
              <a:latin typeface="Nunito Light"/>
              <a:ea typeface="Nunito Light"/>
              <a:cs typeface="Nunito Light"/>
              <a:sym typeface="Nunito Light"/>
            </a:endParaRPr>
          </a:p>
          <a:p>
            <a:pPr algn="ctr" defTabSz="1219170">
              <a:buClr>
                <a:srgbClr val="000000"/>
              </a:buClr>
            </a:pPr>
            <a:endParaRPr sz="1067" i="1" kern="0" dirty="0">
              <a:solidFill>
                <a:srgbClr val="000000"/>
              </a:solidFill>
              <a:latin typeface="Nunito Light"/>
              <a:ea typeface="Nunito Light"/>
              <a:cs typeface="Nunito Light"/>
              <a:sym typeface="Nunito Light"/>
            </a:endParaRPr>
          </a:p>
        </p:txBody>
      </p:sp>
      <p:sp>
        <p:nvSpPr>
          <p:cNvPr id="144" name="Google Shape;144;p18"/>
          <p:cNvSpPr txBox="1"/>
          <p:nvPr/>
        </p:nvSpPr>
        <p:spPr>
          <a:xfrm>
            <a:off x="6812451" y="4060033"/>
            <a:ext cx="22636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067" i="1" kern="0">
                <a:solidFill>
                  <a:srgbClr val="000000"/>
                </a:solidFill>
                <a:latin typeface="Nunito Light"/>
                <a:ea typeface="Nunito Light"/>
                <a:cs typeface="Nunito Light"/>
                <a:sym typeface="Nunito Light"/>
              </a:rPr>
              <a:t>and countless visitors from outside the fellowship, institutions, governmental authorities and professionals </a:t>
            </a:r>
            <a:endParaRPr sz="1067" i="1" kern="0">
              <a:solidFill>
                <a:srgbClr val="000000"/>
              </a:solidFill>
              <a:latin typeface="Nunito Light"/>
              <a:ea typeface="Nunito Light"/>
              <a:cs typeface="Nunito Light"/>
              <a:sym typeface="Nunito Light"/>
            </a:endParaRPr>
          </a:p>
          <a:p>
            <a:pPr algn="ctr" defTabSz="1219170">
              <a:buClr>
                <a:srgbClr val="000000"/>
              </a:buClr>
            </a:pPr>
            <a:endParaRPr sz="1067" i="1" kern="0">
              <a:solidFill>
                <a:srgbClr val="000000"/>
              </a:solidFill>
              <a:latin typeface="Nunito Light"/>
              <a:ea typeface="Nunito Light"/>
              <a:cs typeface="Nunito Light"/>
              <a:sym typeface="Nunito Light"/>
            </a:endParaRPr>
          </a:p>
        </p:txBody>
      </p:sp>
      <p:sp>
        <p:nvSpPr>
          <p:cNvPr id="145" name="Google Shape;145;p18"/>
          <p:cNvSpPr txBox="1"/>
          <p:nvPr/>
        </p:nvSpPr>
        <p:spPr>
          <a:xfrm>
            <a:off x="9498051" y="3989467"/>
            <a:ext cx="22636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067" i="1" kern="0" dirty="0" err="1">
                <a:solidFill>
                  <a:srgbClr val="000000"/>
                </a:solidFill>
                <a:latin typeface="Nunito Light"/>
                <a:ea typeface="Nunito Light"/>
                <a:cs typeface="Nunito Light"/>
                <a:sym typeface="Nunito Light"/>
              </a:rPr>
              <a:t>Members</a:t>
            </a:r>
            <a:r>
              <a:rPr lang="es-419" sz="1067" i="1" kern="0" dirty="0">
                <a:solidFill>
                  <a:srgbClr val="000000"/>
                </a:solidFill>
                <a:latin typeface="Nunito Light"/>
                <a:ea typeface="Nunito Light"/>
                <a:cs typeface="Nunito Light"/>
                <a:sym typeface="Nunito Light"/>
              </a:rPr>
              <a:t> </a:t>
            </a:r>
            <a:r>
              <a:rPr lang="es-419" sz="1067" i="1" kern="0" dirty="0" err="1">
                <a:solidFill>
                  <a:srgbClr val="000000"/>
                </a:solidFill>
                <a:latin typeface="Nunito Light"/>
                <a:ea typeface="Nunito Light"/>
                <a:cs typeface="Nunito Light"/>
                <a:sym typeface="Nunito Light"/>
              </a:rPr>
              <a:t>from</a:t>
            </a:r>
            <a:r>
              <a:rPr lang="es-419" sz="1067" i="1" kern="0" dirty="0">
                <a:solidFill>
                  <a:srgbClr val="000000"/>
                </a:solidFill>
                <a:latin typeface="Nunito Light"/>
                <a:ea typeface="Nunito Light"/>
                <a:cs typeface="Nunito Light"/>
                <a:sym typeface="Nunito Light"/>
              </a:rPr>
              <a:t> </a:t>
            </a:r>
            <a:r>
              <a:rPr lang="es-419" sz="1067" i="1" kern="0" dirty="0" err="1">
                <a:solidFill>
                  <a:srgbClr val="000000"/>
                </a:solidFill>
                <a:latin typeface="Nunito Light"/>
                <a:ea typeface="Nunito Light"/>
                <a:cs typeface="Nunito Light"/>
                <a:sym typeface="Nunito Light"/>
              </a:rPr>
              <a:t>all</a:t>
            </a:r>
            <a:r>
              <a:rPr lang="es-419" sz="1067" i="1" kern="0" dirty="0">
                <a:solidFill>
                  <a:srgbClr val="000000"/>
                </a:solidFill>
                <a:latin typeface="Nunito Light"/>
                <a:ea typeface="Nunito Light"/>
                <a:cs typeface="Nunito Light"/>
                <a:sym typeface="Nunito Light"/>
              </a:rPr>
              <a:t> </a:t>
            </a:r>
            <a:r>
              <a:rPr lang="es-419" sz="1067" i="1" kern="0" dirty="0" err="1">
                <a:solidFill>
                  <a:srgbClr val="000000"/>
                </a:solidFill>
                <a:latin typeface="Nunito Light"/>
                <a:ea typeface="Nunito Light"/>
                <a:cs typeface="Nunito Light"/>
                <a:sym typeface="Nunito Light"/>
              </a:rPr>
              <a:t>over</a:t>
            </a:r>
            <a:r>
              <a:rPr lang="es-419" sz="1067" i="1" kern="0" dirty="0">
                <a:solidFill>
                  <a:srgbClr val="000000"/>
                </a:solidFill>
                <a:latin typeface="Nunito Light"/>
                <a:ea typeface="Nunito Light"/>
                <a:cs typeface="Nunito Light"/>
                <a:sym typeface="Nunito Light"/>
              </a:rPr>
              <a:t> </a:t>
            </a:r>
            <a:r>
              <a:rPr lang="es-419" sz="1067" i="1" kern="0" dirty="0" err="1">
                <a:solidFill>
                  <a:srgbClr val="000000"/>
                </a:solidFill>
                <a:latin typeface="Nunito Light"/>
                <a:ea typeface="Nunito Light"/>
                <a:cs typeface="Nunito Light"/>
                <a:sym typeface="Nunito Light"/>
              </a:rPr>
              <a:t>the</a:t>
            </a:r>
            <a:r>
              <a:rPr lang="es-419" sz="1067" i="1" kern="0" dirty="0">
                <a:solidFill>
                  <a:srgbClr val="000000"/>
                </a:solidFill>
                <a:latin typeface="Nunito Light"/>
                <a:ea typeface="Nunito Light"/>
                <a:cs typeface="Nunito Light"/>
                <a:sym typeface="Nunito Light"/>
              </a:rPr>
              <a:t> </a:t>
            </a:r>
            <a:r>
              <a:rPr lang="es-419" sz="1067" i="1" kern="0" dirty="0" err="1">
                <a:solidFill>
                  <a:srgbClr val="000000"/>
                </a:solidFill>
                <a:latin typeface="Nunito Light"/>
                <a:ea typeface="Nunito Light"/>
                <a:cs typeface="Nunito Light"/>
                <a:sym typeface="Nunito Light"/>
              </a:rPr>
              <a:t>world</a:t>
            </a:r>
            <a:r>
              <a:rPr lang="es-419" sz="1067" i="1" kern="0" dirty="0">
                <a:solidFill>
                  <a:srgbClr val="000000"/>
                </a:solidFill>
                <a:latin typeface="Nunito Light"/>
                <a:ea typeface="Nunito Light"/>
                <a:cs typeface="Nunito Light"/>
                <a:sym typeface="Nunito Light"/>
              </a:rPr>
              <a:t> </a:t>
            </a:r>
            <a:r>
              <a:rPr lang="es-419" sz="1067" i="1" kern="0" dirty="0" err="1">
                <a:solidFill>
                  <a:srgbClr val="000000"/>
                </a:solidFill>
                <a:latin typeface="Nunito Light"/>
                <a:ea typeface="Nunito Light"/>
                <a:cs typeface="Nunito Light"/>
                <a:sym typeface="Nunito Light"/>
              </a:rPr>
              <a:t>came</a:t>
            </a:r>
            <a:r>
              <a:rPr lang="es-419" sz="1067" i="1" kern="0" dirty="0">
                <a:solidFill>
                  <a:srgbClr val="000000"/>
                </a:solidFill>
                <a:latin typeface="Nunito Light"/>
                <a:ea typeface="Nunito Light"/>
                <a:cs typeface="Nunito Light"/>
                <a:sym typeface="Nunito Light"/>
              </a:rPr>
              <a:t> </a:t>
            </a:r>
            <a:r>
              <a:rPr lang="es-419" sz="1067" i="1" kern="0" dirty="0" err="1">
                <a:solidFill>
                  <a:srgbClr val="000000"/>
                </a:solidFill>
                <a:latin typeface="Nunito Light"/>
                <a:ea typeface="Nunito Light"/>
                <a:cs typeface="Nunito Light"/>
                <a:sym typeface="Nunito Light"/>
              </a:rPr>
              <a:t>together</a:t>
            </a:r>
            <a:r>
              <a:rPr lang="es-419" sz="1067" i="1" kern="0" dirty="0">
                <a:solidFill>
                  <a:srgbClr val="000000"/>
                </a:solidFill>
                <a:latin typeface="Nunito Light"/>
                <a:ea typeface="Nunito Light"/>
                <a:cs typeface="Nunito Light"/>
                <a:sym typeface="Nunito Light"/>
              </a:rPr>
              <a:t> to </a:t>
            </a:r>
            <a:r>
              <a:rPr lang="es-419" sz="1067" i="1" kern="0" dirty="0" err="1">
                <a:solidFill>
                  <a:srgbClr val="000000"/>
                </a:solidFill>
                <a:latin typeface="Nunito Light"/>
                <a:ea typeface="Nunito Light"/>
                <a:cs typeface="Nunito Light"/>
                <a:sym typeface="Nunito Light"/>
              </a:rPr>
              <a:t>make</a:t>
            </a:r>
            <a:r>
              <a:rPr lang="es-419" sz="1067" i="1" kern="0" dirty="0">
                <a:solidFill>
                  <a:srgbClr val="000000"/>
                </a:solidFill>
                <a:latin typeface="Nunito Light"/>
                <a:ea typeface="Nunito Light"/>
                <a:cs typeface="Nunito Light"/>
                <a:sym typeface="Nunito Light"/>
              </a:rPr>
              <a:t> </a:t>
            </a:r>
            <a:r>
              <a:rPr lang="es-419" sz="1067" i="1" kern="0" dirty="0" err="1">
                <a:solidFill>
                  <a:srgbClr val="000000"/>
                </a:solidFill>
                <a:latin typeface="Nunito Light"/>
                <a:ea typeface="Nunito Light"/>
                <a:cs typeface="Nunito Light"/>
                <a:sym typeface="Nunito Light"/>
              </a:rPr>
              <a:t>this</a:t>
            </a:r>
            <a:r>
              <a:rPr lang="es-419" sz="1067" i="1" kern="0" dirty="0">
                <a:solidFill>
                  <a:srgbClr val="000000"/>
                </a:solidFill>
                <a:latin typeface="Nunito Light"/>
                <a:ea typeface="Nunito Light"/>
                <a:cs typeface="Nunito Light"/>
                <a:sym typeface="Nunito Light"/>
              </a:rPr>
              <a:t> </a:t>
            </a:r>
            <a:r>
              <a:rPr lang="es-419" sz="1067" i="1" kern="0" dirty="0" err="1">
                <a:solidFill>
                  <a:srgbClr val="000000"/>
                </a:solidFill>
                <a:latin typeface="Nunito Light"/>
                <a:ea typeface="Nunito Light"/>
                <a:cs typeface="Nunito Light"/>
                <a:sym typeface="Nunito Light"/>
              </a:rPr>
              <a:t>possible</a:t>
            </a:r>
            <a:r>
              <a:rPr lang="es-419" sz="1067" i="1" kern="0" dirty="0">
                <a:solidFill>
                  <a:srgbClr val="000000"/>
                </a:solidFill>
                <a:latin typeface="Nunito Light"/>
                <a:ea typeface="Nunito Light"/>
                <a:cs typeface="Nunito Light"/>
                <a:sym typeface="Nunito Light"/>
              </a:rPr>
              <a:t>: Argentina, Chile, Uruguay, </a:t>
            </a:r>
            <a:r>
              <a:rPr lang="es-419" sz="1067" i="1" kern="0" dirty="0" err="1">
                <a:solidFill>
                  <a:srgbClr val="000000"/>
                </a:solidFill>
                <a:latin typeface="Nunito Light"/>
                <a:ea typeface="Nunito Light"/>
                <a:cs typeface="Nunito Light"/>
                <a:sym typeface="Nunito Light"/>
              </a:rPr>
              <a:t>Peru</a:t>
            </a:r>
            <a:r>
              <a:rPr lang="es-419" sz="1067" i="1" kern="0" dirty="0">
                <a:solidFill>
                  <a:srgbClr val="000000"/>
                </a:solidFill>
                <a:latin typeface="Nunito Light"/>
                <a:ea typeface="Nunito Light"/>
                <a:cs typeface="Nunito Light"/>
                <a:sym typeface="Nunito Light"/>
              </a:rPr>
              <a:t>, Ecuador, Honduras, </a:t>
            </a:r>
            <a:r>
              <a:rPr lang="es-419" sz="1067" i="1" kern="0" dirty="0" err="1">
                <a:solidFill>
                  <a:srgbClr val="000000"/>
                </a:solidFill>
                <a:latin typeface="Nunito Light"/>
                <a:ea typeface="Nunito Light"/>
                <a:cs typeface="Nunito Light"/>
                <a:sym typeface="Nunito Light"/>
              </a:rPr>
              <a:t>Mexico</a:t>
            </a:r>
            <a:r>
              <a:rPr lang="es-419" sz="1067" i="1" kern="0" dirty="0">
                <a:solidFill>
                  <a:srgbClr val="000000"/>
                </a:solidFill>
                <a:latin typeface="Nunito Light"/>
                <a:ea typeface="Nunito Light"/>
                <a:cs typeface="Nunito Light"/>
                <a:sym typeface="Nunito Light"/>
              </a:rPr>
              <a:t>, Costa Rica, </a:t>
            </a:r>
            <a:r>
              <a:rPr lang="es-419" sz="1067" i="1" kern="0" dirty="0" err="1">
                <a:solidFill>
                  <a:srgbClr val="000000"/>
                </a:solidFill>
                <a:latin typeface="Nunito Light"/>
                <a:ea typeface="Nunito Light"/>
                <a:cs typeface="Nunito Light"/>
                <a:sym typeface="Nunito Light"/>
              </a:rPr>
              <a:t>Germany</a:t>
            </a:r>
            <a:r>
              <a:rPr lang="es-419" sz="1067" i="1" kern="0" dirty="0">
                <a:solidFill>
                  <a:srgbClr val="000000"/>
                </a:solidFill>
                <a:latin typeface="Nunito Light"/>
                <a:ea typeface="Nunito Light"/>
                <a:cs typeface="Nunito Light"/>
                <a:sym typeface="Nunito Light"/>
              </a:rPr>
              <a:t>, France, </a:t>
            </a:r>
            <a:r>
              <a:rPr lang="es-419" sz="1067" i="1" kern="0" dirty="0" err="1">
                <a:solidFill>
                  <a:srgbClr val="000000"/>
                </a:solidFill>
                <a:latin typeface="Nunito Light"/>
                <a:ea typeface="Nunito Light"/>
                <a:cs typeface="Nunito Light"/>
                <a:sym typeface="Nunito Light"/>
              </a:rPr>
              <a:t>Spain</a:t>
            </a:r>
            <a:r>
              <a:rPr lang="es-419" sz="1067" i="1" kern="0" dirty="0">
                <a:solidFill>
                  <a:srgbClr val="000000"/>
                </a:solidFill>
                <a:latin typeface="Nunito Light"/>
                <a:ea typeface="Nunito Light"/>
                <a:cs typeface="Nunito Light"/>
                <a:sym typeface="Nunito Light"/>
              </a:rPr>
              <a:t> and USA</a:t>
            </a:r>
            <a:endParaRPr sz="1067" i="1" kern="0" dirty="0">
              <a:solidFill>
                <a:srgbClr val="000000"/>
              </a:solidFill>
              <a:latin typeface="Nunito Light"/>
              <a:ea typeface="Nunito Light"/>
              <a:cs typeface="Nunito Light"/>
              <a:sym typeface="Nunito Light"/>
            </a:endParaRPr>
          </a:p>
        </p:txBody>
      </p:sp>
    </p:spTree>
    <p:extLst>
      <p:ext uri="{BB962C8B-B14F-4D97-AF65-F5344CB8AC3E}">
        <p14:creationId xmlns:p14="http://schemas.microsoft.com/office/powerpoint/2010/main" val="314097203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183" y="422475"/>
            <a:ext cx="9861452" cy="5397299"/>
          </a:xfrm>
        </p:spPr>
        <p:txBody>
          <a:bodyPr anchor="t">
            <a:noAutofit/>
          </a:bodyPr>
          <a:lstStyle/>
          <a:p>
            <a:pPr lvl="1"/>
            <a:r>
              <a:rPr lang="en-US" sz="4800" b="1" dirty="0" smtClean="0">
                <a:latin typeface="+mn-lt"/>
              </a:rPr>
              <a:t>After </a:t>
            </a:r>
            <a:r>
              <a:rPr lang="en-US" sz="4800" b="1" dirty="0">
                <a:latin typeface="+mn-lt"/>
              </a:rPr>
              <a:t>we were successful, we worked with the Arizona Region, sharing our ESH, and in April they experienced similar </a:t>
            </a:r>
            <a:r>
              <a:rPr lang="en-US" sz="4800" b="1" dirty="0" smtClean="0">
                <a:latin typeface="+mn-lt"/>
              </a:rPr>
              <a:t>success. </a:t>
            </a:r>
            <a:br>
              <a:rPr lang="en-US" sz="4800" b="1" dirty="0" smtClean="0">
                <a:latin typeface="+mn-lt"/>
              </a:rPr>
            </a:br>
            <a:r>
              <a:rPr lang="en-US" sz="4800" b="1" dirty="0">
                <a:latin typeface="+mn-lt"/>
              </a:rPr>
              <a:t/>
            </a:r>
            <a:br>
              <a:rPr lang="en-US" sz="4800" b="1" dirty="0">
                <a:latin typeface="+mn-lt"/>
              </a:rPr>
            </a:br>
            <a:r>
              <a:rPr lang="en-US" sz="4800" b="1" dirty="0" smtClean="0">
                <a:latin typeface="+mn-lt"/>
              </a:rPr>
              <a:t>Now 40,000 inmates in Arizona have easy and free access to our literature.  </a:t>
            </a:r>
            <a:endParaRPr lang="en-US" sz="4800" b="1" dirty="0">
              <a:latin typeface="+mn-lt"/>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34886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2115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183" y="151171"/>
            <a:ext cx="9791114" cy="6098904"/>
          </a:xfrm>
        </p:spPr>
        <p:txBody>
          <a:bodyPr anchor="t">
            <a:noAutofit/>
          </a:bodyPr>
          <a:lstStyle/>
          <a:p>
            <a:r>
              <a:rPr lang="en-US" sz="4000" b="1" dirty="0" smtClean="0">
                <a:latin typeface="+mn-lt"/>
                <a:cs typeface="Times New Roman" panose="02020603050405020304" pitchFamily="18" charset="0"/>
              </a:rPr>
              <a:t>On </a:t>
            </a:r>
            <a:r>
              <a:rPr lang="en-US" sz="4000" b="1" dirty="0">
                <a:latin typeface="+mn-lt"/>
                <a:cs typeface="Times New Roman" panose="02020603050405020304" pitchFamily="18" charset="0"/>
              </a:rPr>
              <a:t>May 30</a:t>
            </a:r>
            <a:r>
              <a:rPr lang="en-US" sz="4000" b="1">
                <a:latin typeface="+mn-lt"/>
                <a:cs typeface="Times New Roman" panose="02020603050405020304" pitchFamily="18" charset="0"/>
              </a:rPr>
              <a:t>, </a:t>
            </a:r>
            <a:r>
              <a:rPr lang="en-US" sz="4000" b="1" smtClean="0">
                <a:latin typeface="+mn-lt"/>
                <a:cs typeface="Times New Roman" panose="02020603050405020304" pitchFamily="18" charset="0"/>
              </a:rPr>
              <a:t>2021 </a:t>
            </a:r>
            <a:r>
              <a:rPr lang="en-US" sz="4000" b="1" dirty="0">
                <a:latin typeface="+mn-lt"/>
                <a:cs typeface="Times New Roman" panose="02020603050405020304" pitchFamily="18" charset="0"/>
              </a:rPr>
              <a:t>the three </a:t>
            </a:r>
            <a:r>
              <a:rPr lang="en-US" sz="4000" b="1" dirty="0" smtClean="0">
                <a:latin typeface="+mn-lt"/>
                <a:cs typeface="Times New Roman" panose="02020603050405020304" pitchFamily="18" charset="0"/>
              </a:rPr>
              <a:t>of us—</a:t>
            </a:r>
            <a:br>
              <a:rPr lang="en-US" sz="4000" b="1" dirty="0" smtClean="0">
                <a:latin typeface="+mn-lt"/>
                <a:cs typeface="Times New Roman" panose="02020603050405020304" pitchFamily="18" charset="0"/>
              </a:rPr>
            </a:br>
            <a:r>
              <a:rPr lang="en-US" sz="4000" b="1" dirty="0">
                <a:latin typeface="+mn-lt"/>
                <a:cs typeface="Times New Roman" panose="02020603050405020304" pitchFamily="18" charset="0"/>
              </a:rPr>
              <a:t/>
            </a:r>
            <a:br>
              <a:rPr lang="en-US" sz="4000" b="1" dirty="0">
                <a:latin typeface="+mn-lt"/>
                <a:cs typeface="Times New Roman" panose="02020603050405020304" pitchFamily="18" charset="0"/>
              </a:rPr>
            </a:br>
            <a:r>
              <a:rPr lang="en-US" sz="4000" b="1" dirty="0" smtClean="0">
                <a:latin typeface="+mn-lt"/>
                <a:cs typeface="Times New Roman" panose="02020603050405020304" pitchFamily="18" charset="0"/>
              </a:rPr>
              <a:t>— Sarasota Shark &amp; Sun Coast Area </a:t>
            </a:r>
            <a:br>
              <a:rPr lang="en-US" sz="4000" b="1" dirty="0" smtClean="0">
                <a:latin typeface="+mn-lt"/>
                <a:cs typeface="Times New Roman" panose="02020603050405020304" pitchFamily="18" charset="0"/>
              </a:rPr>
            </a:br>
            <a:r>
              <a:rPr lang="en-US" sz="4000" b="1" dirty="0" smtClean="0">
                <a:latin typeface="+mn-lt"/>
                <a:cs typeface="Times New Roman" panose="02020603050405020304" pitchFamily="18" charset="0"/>
              </a:rPr>
              <a:t>— Central Ohio Area</a:t>
            </a:r>
            <a:br>
              <a:rPr lang="en-US" sz="4000" b="1" dirty="0" smtClean="0">
                <a:latin typeface="+mn-lt"/>
                <a:cs typeface="Times New Roman" panose="02020603050405020304" pitchFamily="18" charset="0"/>
              </a:rPr>
            </a:br>
            <a:r>
              <a:rPr lang="en-US" sz="4000" b="1" dirty="0" smtClean="0">
                <a:latin typeface="+mn-lt"/>
                <a:cs typeface="Times New Roman" panose="02020603050405020304" pitchFamily="18" charset="0"/>
              </a:rPr>
              <a:t>— Arizona Region </a:t>
            </a:r>
            <a:br>
              <a:rPr lang="en-US" sz="4000" b="1" dirty="0" smtClean="0">
                <a:latin typeface="+mn-lt"/>
                <a:cs typeface="Times New Roman" panose="02020603050405020304" pitchFamily="18" charset="0"/>
              </a:rPr>
            </a:br>
            <a:r>
              <a:rPr lang="en-US" sz="4000" b="1" dirty="0" smtClean="0">
                <a:latin typeface="+mn-lt"/>
                <a:cs typeface="Times New Roman" panose="02020603050405020304" pitchFamily="18" charset="0"/>
              </a:rPr>
              <a:t/>
            </a:r>
            <a:br>
              <a:rPr lang="en-US" sz="4000" b="1" dirty="0" smtClean="0">
                <a:latin typeface="+mn-lt"/>
                <a:cs typeface="Times New Roman" panose="02020603050405020304" pitchFamily="18" charset="0"/>
              </a:rPr>
            </a:br>
            <a:r>
              <a:rPr lang="en-US" sz="4000" b="1" dirty="0" smtClean="0">
                <a:latin typeface="+mn-lt"/>
                <a:cs typeface="Times New Roman" panose="02020603050405020304" pitchFamily="18" charset="0"/>
              </a:rPr>
              <a:t>will </a:t>
            </a:r>
            <a:r>
              <a:rPr lang="en-US" sz="4000" b="1" dirty="0">
                <a:latin typeface="+mn-lt"/>
                <a:cs typeface="Times New Roman" panose="02020603050405020304" pitchFamily="18" charset="0"/>
              </a:rPr>
              <a:t>host a virtual service learning </a:t>
            </a:r>
            <a:r>
              <a:rPr lang="en-US" sz="4000" b="1" dirty="0" smtClean="0">
                <a:latin typeface="+mn-lt"/>
                <a:cs typeface="Times New Roman" panose="02020603050405020304" pitchFamily="18" charset="0"/>
              </a:rPr>
              <a:t>event. </a:t>
            </a:r>
            <a:br>
              <a:rPr lang="en-US" sz="4000" b="1" dirty="0" smtClean="0">
                <a:latin typeface="+mn-lt"/>
                <a:cs typeface="Times New Roman" panose="02020603050405020304" pitchFamily="18" charset="0"/>
              </a:rPr>
            </a:br>
            <a:r>
              <a:rPr lang="en-US" sz="4000" b="1" dirty="0" smtClean="0">
                <a:latin typeface="+mn-lt"/>
                <a:cs typeface="Times New Roman" panose="02020603050405020304" pitchFamily="18" charset="0"/>
              </a:rPr>
              <a:t>Each will talk </a:t>
            </a:r>
            <a:r>
              <a:rPr lang="en-US" sz="4000" b="1" dirty="0">
                <a:latin typeface="+mn-lt"/>
                <a:cs typeface="Times New Roman" panose="02020603050405020304" pitchFamily="18" charset="0"/>
              </a:rPr>
              <a:t>in more depth about how we </a:t>
            </a:r>
            <a:r>
              <a:rPr lang="en-US" sz="4000" b="1" dirty="0" smtClean="0">
                <a:latin typeface="+mn-lt"/>
                <a:cs typeface="Times New Roman" panose="02020603050405020304" pitchFamily="18" charset="0"/>
              </a:rPr>
              <a:t>accomplished </a:t>
            </a:r>
            <a:r>
              <a:rPr lang="en-US" sz="4000" b="1" dirty="0">
                <a:latin typeface="+mn-lt"/>
                <a:cs typeface="Times New Roman" panose="02020603050405020304" pitchFamily="18" charset="0"/>
              </a:rPr>
              <a:t>this. The email for </a:t>
            </a:r>
            <a:r>
              <a:rPr lang="en-US" sz="4000" b="1" dirty="0" smtClean="0">
                <a:latin typeface="+mn-lt"/>
                <a:cs typeface="Times New Roman" panose="02020603050405020304" pitchFamily="18" charset="0"/>
              </a:rPr>
              <a:t>the </a:t>
            </a:r>
            <a:r>
              <a:rPr lang="en-US" sz="4000" b="1" dirty="0">
                <a:latin typeface="+mn-lt"/>
                <a:cs typeface="Times New Roman" panose="02020603050405020304" pitchFamily="18" charset="0"/>
              </a:rPr>
              <a:t>event </a:t>
            </a:r>
            <a:r>
              <a:rPr lang="en-US" sz="4000" b="1" dirty="0" smtClean="0">
                <a:latin typeface="+mn-lt"/>
                <a:cs typeface="Times New Roman" panose="02020603050405020304" pitchFamily="18" charset="0"/>
              </a:rPr>
              <a:t>is: </a:t>
            </a:r>
            <a:br>
              <a:rPr lang="en-US" sz="4000" b="1" dirty="0" smtClean="0">
                <a:latin typeface="+mn-lt"/>
                <a:cs typeface="Times New Roman" panose="02020603050405020304" pitchFamily="18" charset="0"/>
              </a:rPr>
            </a:br>
            <a:r>
              <a:rPr lang="en-US" sz="4000" b="1" dirty="0">
                <a:latin typeface="+mn-lt"/>
                <a:cs typeface="Times New Roman" panose="02020603050405020304" pitchFamily="18" charset="0"/>
              </a:rPr>
              <a:t/>
            </a:r>
            <a:br>
              <a:rPr lang="en-US" sz="4000" b="1" dirty="0">
                <a:latin typeface="+mn-lt"/>
                <a:cs typeface="Times New Roman" panose="02020603050405020304" pitchFamily="18" charset="0"/>
              </a:rPr>
            </a:br>
            <a:r>
              <a:rPr lang="en-US" sz="4000" b="1" dirty="0" smtClean="0">
                <a:solidFill>
                  <a:srgbClr val="FF0000"/>
                </a:solidFill>
                <a:latin typeface="+mn-lt"/>
                <a:cs typeface="Times New Roman" panose="02020603050405020304" pitchFamily="18" charset="0"/>
              </a:rPr>
              <a:t>NAeLit2021@gmail.com</a:t>
            </a:r>
            <a:r>
              <a:rPr lang="en-US" sz="4000" b="1" dirty="0" smtClean="0">
                <a:latin typeface="+mn-lt"/>
                <a:cs typeface="Times New Roman" panose="02020603050405020304" pitchFamily="18" charset="0"/>
              </a:rPr>
              <a:t> </a:t>
            </a:r>
            <a:endParaRPr lang="en-US" sz="4000" b="1"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6091" y="0"/>
            <a:ext cx="1698172" cy="6909023"/>
          </a:xfrm>
          <a:prstGeom prst="rect">
            <a:avLst/>
          </a:prstGeom>
        </p:spPr>
      </p:pic>
      <p:sp>
        <p:nvSpPr>
          <p:cNvPr id="5" name="Footer Placeholder 4"/>
          <p:cNvSpPr>
            <a:spLocks noGrp="1"/>
          </p:cNvSpPr>
          <p:nvPr>
            <p:ph type="ftr" sz="quarter" idx="11"/>
          </p:nvPr>
        </p:nvSpPr>
        <p:spPr>
          <a:xfrm>
            <a:off x="4630783" y="634886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Central Ohio Area of Narcotics Anonymous, PR Subcommittee – COASCNA@gmail.com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5596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6091" y="0"/>
            <a:ext cx="1698172" cy="6909023"/>
          </a:xfrm>
          <a:prstGeom prst="rect">
            <a:avLst/>
          </a:prstGeom>
        </p:spPr>
      </p:pic>
      <p:pic>
        <p:nvPicPr>
          <p:cNvPr id="3" name="Picture 2"/>
          <p:cNvPicPr>
            <a:picLocks noChangeAspect="1"/>
          </p:cNvPicPr>
          <p:nvPr/>
        </p:nvPicPr>
        <p:blipFill>
          <a:blip r:embed="rId3"/>
          <a:stretch>
            <a:fillRect/>
          </a:stretch>
        </p:blipFill>
        <p:spPr>
          <a:xfrm>
            <a:off x="4023360" y="215389"/>
            <a:ext cx="5022124" cy="6478243"/>
          </a:xfrm>
          <a:prstGeom prst="rect">
            <a:avLst/>
          </a:prstGeom>
        </p:spPr>
      </p:pic>
    </p:spTree>
    <p:extLst>
      <p:ext uri="{BB962C8B-B14F-4D97-AF65-F5344CB8AC3E}">
        <p14:creationId xmlns:p14="http://schemas.microsoft.com/office/powerpoint/2010/main" val="51228363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840ACC-23A5-BA4C-8DAB-FEF1EE80C32B}"/>
              </a:ext>
            </a:extLst>
          </p:cNvPr>
          <p:cNvSpPr/>
          <p:nvPr/>
        </p:nvSpPr>
        <p:spPr>
          <a:xfrm>
            <a:off x="737192" y="2"/>
            <a:ext cx="6222408" cy="707886"/>
          </a:xfrm>
          <a:prstGeom prst="rect">
            <a:avLst/>
          </a:prstGeom>
        </p:spPr>
        <p:txBody>
          <a:bodyPr wrap="square">
            <a:spAutoFit/>
          </a:bodyPr>
          <a:lstStyle/>
          <a:p>
            <a:pPr algn="ctr">
              <a:spcBef>
                <a:spcPts val="2220"/>
              </a:spcBef>
            </a:pPr>
            <a:r>
              <a:rPr lang="en-US" sz="4000" b="1" u="sng" dirty="0">
                <a:solidFill>
                  <a:schemeClr val="accent3"/>
                </a:solidFill>
                <a:latin typeface="Arial" panose="020B0604020202020204" pitchFamily="34" charset="0"/>
                <a:cs typeface="Arial" panose="020B0604020202020204" pitchFamily="34" charset="0"/>
              </a:rPr>
              <a:t>www.na.org/contribute </a:t>
            </a:r>
          </a:p>
        </p:txBody>
      </p:sp>
      <p:pic>
        <p:nvPicPr>
          <p:cNvPr id="3" name="Picture 2">
            <a:extLst>
              <a:ext uri="{FF2B5EF4-FFF2-40B4-BE49-F238E27FC236}">
                <a16:creationId xmlns:a16="http://schemas.microsoft.com/office/drawing/2014/main" id="{88E92182-788A-F349-BA98-94675D3593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8668" y="738664"/>
            <a:ext cx="5350933" cy="6096000"/>
          </a:xfrm>
          <a:prstGeom prst="rect">
            <a:avLst/>
          </a:prstGeom>
        </p:spPr>
      </p:pic>
      <p:pic>
        <p:nvPicPr>
          <p:cNvPr id="4" name="Picture 3">
            <a:extLst>
              <a:ext uri="{FF2B5EF4-FFF2-40B4-BE49-F238E27FC236}">
                <a16:creationId xmlns:a16="http://schemas.microsoft.com/office/drawing/2014/main" id="{1536392C-BDC6-2448-9784-497978C114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61841">
            <a:off x="7140640" y="0"/>
            <a:ext cx="3538728" cy="6858000"/>
          </a:xfrm>
          <a:prstGeom prst="rect">
            <a:avLst/>
          </a:prstGeom>
        </p:spPr>
      </p:pic>
    </p:spTree>
    <p:extLst>
      <p:ext uri="{BB962C8B-B14F-4D97-AF65-F5344CB8AC3E}">
        <p14:creationId xmlns:p14="http://schemas.microsoft.com/office/powerpoint/2010/main" val="3555938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402" y="167185"/>
            <a:ext cx="5132365" cy="879566"/>
          </a:xfrm>
        </p:spPr>
        <p:txBody>
          <a:bodyPr>
            <a:normAutofit fontScale="90000"/>
          </a:bodyPr>
          <a:lstStyle/>
          <a:p>
            <a:r>
              <a:rPr lang="en-US" sz="4400" b="1" cap="none" dirty="0" smtClean="0">
                <a:solidFill>
                  <a:schemeClr val="accent3"/>
                </a:solidFill>
                <a:effectLst>
                  <a:glow rad="38100">
                    <a:schemeClr val="bg1">
                      <a:lumMod val="65000"/>
                      <a:lumOff val="35000"/>
                      <a:alpha val="40000"/>
                    </a:schemeClr>
                  </a:glow>
                </a:effectLst>
              </a:rPr>
              <a:t>What’s coming up?</a:t>
            </a:r>
            <a:endParaRPr lang="en-US" sz="4400" b="1" cap="none" dirty="0">
              <a:solidFill>
                <a:schemeClr val="accent3"/>
              </a:solidFill>
              <a:effectLst>
                <a:glow rad="38100">
                  <a:schemeClr val="bg1">
                    <a:lumMod val="65000"/>
                    <a:lumOff val="35000"/>
                    <a:alpha val="40000"/>
                  </a:schemeClr>
                </a:glow>
              </a:effectLst>
            </a:endParaRPr>
          </a:p>
        </p:txBody>
      </p:sp>
      <p:grpSp>
        <p:nvGrpSpPr>
          <p:cNvPr id="4" name="Group 3">
            <a:extLst>
              <a:ext uri="{FF2B5EF4-FFF2-40B4-BE49-F238E27FC236}">
                <a16:creationId xmlns:a16="http://schemas.microsoft.com/office/drawing/2014/main" id="{F48123A8-D3D0-7946-9C41-8058202F61F7}"/>
              </a:ext>
            </a:extLst>
          </p:cNvPr>
          <p:cNvGrpSpPr/>
          <p:nvPr/>
        </p:nvGrpSpPr>
        <p:grpSpPr>
          <a:xfrm>
            <a:off x="875921" y="4377480"/>
            <a:ext cx="2397706" cy="1529431"/>
            <a:chOff x="8811768" y="3928872"/>
            <a:chExt cx="2755392" cy="1639824"/>
          </a:xfrm>
        </p:grpSpPr>
        <p:sp>
          <p:nvSpPr>
            <p:cNvPr id="5" name="Rounded Rectangle 4">
              <a:extLst>
                <a:ext uri="{FF2B5EF4-FFF2-40B4-BE49-F238E27FC236}">
                  <a16:creationId xmlns:a16="http://schemas.microsoft.com/office/drawing/2014/main" id="{44BCA33C-01AB-B549-9F76-97A9C392E8CA}"/>
                </a:ext>
              </a:extLst>
            </p:cNvPr>
            <p:cNvSpPr/>
            <p:nvPr/>
          </p:nvSpPr>
          <p:spPr>
            <a:xfrm>
              <a:off x="8811768" y="3928872"/>
              <a:ext cx="2755392" cy="1639824"/>
            </a:xfrm>
            <a:prstGeom prst="roundRect">
              <a:avLst/>
            </a:prstGeom>
            <a:solidFill>
              <a:schemeClr val="tx1"/>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222B88-311A-FB43-9D80-F062A1D1A351}"/>
                </a:ext>
              </a:extLst>
            </p:cNvPr>
            <p:cNvPicPr>
              <a:picLocks noChangeAspect="1"/>
            </p:cNvPicPr>
            <p:nvPr/>
          </p:nvPicPr>
          <p:blipFill>
            <a:blip r:embed="rId2"/>
            <a:stretch>
              <a:fillRect/>
            </a:stretch>
          </p:blipFill>
          <p:spPr>
            <a:xfrm>
              <a:off x="8909304" y="4020820"/>
              <a:ext cx="2575052" cy="1466178"/>
            </a:xfrm>
            <a:prstGeom prst="rect">
              <a:avLst/>
            </a:prstGeom>
          </p:spPr>
        </p:pic>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76403">
            <a:off x="9571111" y="2760817"/>
            <a:ext cx="1905000" cy="2124322"/>
          </a:xfrm>
          <a:prstGeom prst="rect">
            <a:avLst/>
          </a:prstGeom>
        </p:spPr>
      </p:pic>
      <p:pic>
        <p:nvPicPr>
          <p:cNvPr id="16" name="Picture 15">
            <a:extLst>
              <a:ext uri="{FF2B5EF4-FFF2-40B4-BE49-F238E27FC236}">
                <a16:creationId xmlns:a16="http://schemas.microsoft.com/office/drawing/2014/main" id="{12E7916E-7CBF-5F48-9738-2F7044B9AB6E}"/>
              </a:ext>
            </a:extLst>
          </p:cNvPr>
          <p:cNvPicPr>
            <a:picLocks noChangeAspect="1"/>
          </p:cNvPicPr>
          <p:nvPr/>
        </p:nvPicPr>
        <p:blipFill>
          <a:blip r:embed="rId4"/>
          <a:stretch>
            <a:fillRect/>
          </a:stretch>
        </p:blipFill>
        <p:spPr>
          <a:xfrm>
            <a:off x="9347482" y="95217"/>
            <a:ext cx="2078906" cy="201950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3586" y="233874"/>
            <a:ext cx="1809182" cy="347472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9986" y="3873733"/>
            <a:ext cx="3121002" cy="173736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6587" y="1194947"/>
            <a:ext cx="1590675" cy="155257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845" y="1079312"/>
            <a:ext cx="1978886" cy="2560320"/>
          </a:xfrm>
          <a:prstGeom prst="rect">
            <a:avLst/>
          </a:prstGeom>
        </p:spPr>
      </p:pic>
      <p:sp>
        <p:nvSpPr>
          <p:cNvPr id="14" name="TextBox 13"/>
          <p:cNvSpPr txBox="1"/>
          <p:nvPr/>
        </p:nvSpPr>
        <p:spPr>
          <a:xfrm>
            <a:off x="266185" y="3673678"/>
            <a:ext cx="2989921" cy="400110"/>
          </a:xfrm>
          <a:prstGeom prst="rect">
            <a:avLst/>
          </a:prstGeom>
          <a:noFill/>
        </p:spPr>
        <p:txBody>
          <a:bodyPr wrap="none" rtlCol="0">
            <a:spAutoFit/>
          </a:bodyPr>
          <a:lstStyle/>
          <a:p>
            <a:r>
              <a:rPr lang="en-US" sz="2000" b="1" dirty="0" smtClean="0">
                <a:solidFill>
                  <a:schemeClr val="accent3"/>
                </a:solidFill>
              </a:rPr>
              <a:t>www.na.org/subscribe</a:t>
            </a:r>
            <a:endParaRPr lang="en-US" sz="2000" b="1" dirty="0">
              <a:solidFill>
                <a:schemeClr val="accent3"/>
              </a:solidFill>
            </a:endParaRPr>
          </a:p>
        </p:txBody>
      </p:sp>
      <p:sp>
        <p:nvSpPr>
          <p:cNvPr id="15" name="TextBox 14"/>
          <p:cNvSpPr txBox="1"/>
          <p:nvPr/>
        </p:nvSpPr>
        <p:spPr>
          <a:xfrm>
            <a:off x="3474982" y="2795495"/>
            <a:ext cx="2980303" cy="400110"/>
          </a:xfrm>
          <a:prstGeom prst="rect">
            <a:avLst/>
          </a:prstGeom>
          <a:noFill/>
        </p:spPr>
        <p:txBody>
          <a:bodyPr wrap="none" rtlCol="0">
            <a:spAutoFit/>
          </a:bodyPr>
          <a:lstStyle/>
          <a:p>
            <a:r>
              <a:rPr lang="en-US" sz="2000" b="1" dirty="0">
                <a:solidFill>
                  <a:schemeClr val="accent3"/>
                </a:solidFill>
              </a:rPr>
              <a:t>@narcoticsanonymous</a:t>
            </a:r>
          </a:p>
        </p:txBody>
      </p:sp>
      <p:sp>
        <p:nvSpPr>
          <p:cNvPr id="17" name="TextBox 16"/>
          <p:cNvSpPr txBox="1"/>
          <p:nvPr/>
        </p:nvSpPr>
        <p:spPr>
          <a:xfrm>
            <a:off x="9220210" y="2166040"/>
            <a:ext cx="2606804" cy="400110"/>
          </a:xfrm>
          <a:prstGeom prst="rect">
            <a:avLst/>
          </a:prstGeom>
          <a:noFill/>
        </p:spPr>
        <p:txBody>
          <a:bodyPr wrap="none" rtlCol="0">
            <a:spAutoFit/>
          </a:bodyPr>
          <a:lstStyle/>
          <a:p>
            <a:r>
              <a:rPr lang="en-US" sz="2000" b="1" dirty="0" smtClean="0">
                <a:solidFill>
                  <a:schemeClr val="accent3"/>
                </a:solidFill>
              </a:rPr>
              <a:t>www.na.org/survey</a:t>
            </a:r>
            <a:endParaRPr lang="en-US" sz="2000" b="1" dirty="0">
              <a:solidFill>
                <a:schemeClr val="accent3"/>
              </a:solidFill>
            </a:endParaRPr>
          </a:p>
        </p:txBody>
      </p:sp>
      <p:sp>
        <p:nvSpPr>
          <p:cNvPr id="18" name="TextBox 17"/>
          <p:cNvSpPr txBox="1"/>
          <p:nvPr/>
        </p:nvSpPr>
        <p:spPr>
          <a:xfrm>
            <a:off x="869153" y="5928223"/>
            <a:ext cx="2424062" cy="400110"/>
          </a:xfrm>
          <a:prstGeom prst="rect">
            <a:avLst/>
          </a:prstGeom>
          <a:noFill/>
        </p:spPr>
        <p:txBody>
          <a:bodyPr wrap="none" rtlCol="0">
            <a:spAutoFit/>
          </a:bodyPr>
          <a:lstStyle/>
          <a:p>
            <a:r>
              <a:rPr lang="en-US" sz="2000" b="1" dirty="0" smtClean="0">
                <a:solidFill>
                  <a:schemeClr val="accent3"/>
                </a:solidFill>
              </a:rPr>
              <a:t>www.na.org/spad</a:t>
            </a:r>
            <a:endParaRPr lang="en-US" sz="2000" b="1" dirty="0">
              <a:solidFill>
                <a:schemeClr val="accent3"/>
              </a:solidFill>
            </a:endParaRPr>
          </a:p>
        </p:txBody>
      </p:sp>
      <p:sp>
        <p:nvSpPr>
          <p:cNvPr id="19" name="TextBox 18"/>
          <p:cNvSpPr txBox="1"/>
          <p:nvPr/>
        </p:nvSpPr>
        <p:spPr>
          <a:xfrm>
            <a:off x="4761924" y="5622477"/>
            <a:ext cx="2220480" cy="400110"/>
          </a:xfrm>
          <a:prstGeom prst="rect">
            <a:avLst/>
          </a:prstGeom>
          <a:noFill/>
        </p:spPr>
        <p:txBody>
          <a:bodyPr wrap="none" rtlCol="0">
            <a:spAutoFit/>
          </a:bodyPr>
          <a:lstStyle/>
          <a:p>
            <a:r>
              <a:rPr lang="en-US" sz="2000" b="1" dirty="0" smtClean="0">
                <a:solidFill>
                  <a:schemeClr val="accent3"/>
                </a:solidFill>
              </a:rPr>
              <a:t>www.na.org/fip</a:t>
            </a:r>
            <a:r>
              <a:rPr lang="en-US" sz="2000" b="1" dirty="0">
                <a:solidFill>
                  <a:schemeClr val="accent3"/>
                </a:solidFill>
              </a:rPr>
              <a:t>t</a:t>
            </a:r>
          </a:p>
        </p:txBody>
      </p:sp>
      <p:sp>
        <p:nvSpPr>
          <p:cNvPr id="20" name="TextBox 19"/>
          <p:cNvSpPr txBox="1"/>
          <p:nvPr/>
        </p:nvSpPr>
        <p:spPr>
          <a:xfrm>
            <a:off x="8474153" y="5596792"/>
            <a:ext cx="3206327" cy="769441"/>
          </a:xfrm>
          <a:prstGeom prst="rect">
            <a:avLst/>
          </a:prstGeom>
          <a:noFill/>
        </p:spPr>
        <p:txBody>
          <a:bodyPr wrap="none" rtlCol="0">
            <a:spAutoFit/>
          </a:bodyPr>
          <a:lstStyle/>
          <a:p>
            <a:r>
              <a:rPr lang="en-US" sz="4400" b="1" dirty="0" smtClean="0">
                <a:solidFill>
                  <a:schemeClr val="accent3"/>
                </a:solidFill>
              </a:rPr>
              <a:t>wb@na.org</a:t>
            </a:r>
            <a:endParaRPr lang="en-US" sz="4400" b="1" dirty="0">
              <a:solidFill>
                <a:schemeClr val="accent3"/>
              </a:solidFill>
            </a:endParaRPr>
          </a:p>
        </p:txBody>
      </p:sp>
    </p:spTree>
    <p:extLst>
      <p:ext uri="{BB962C8B-B14F-4D97-AF65-F5344CB8AC3E}">
        <p14:creationId xmlns:p14="http://schemas.microsoft.com/office/powerpoint/2010/main" val="12011805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pic>
        <p:nvPicPr>
          <p:cNvPr id="93" name="Google Shape;93;p16"/>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94" name="Google Shape;94;p16"/>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95" name="Google Shape;95;p16"/>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96" name="Google Shape;96;p16"/>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3600" kern="0">
                <a:solidFill>
                  <a:srgbClr val="000000"/>
                </a:solidFill>
                <a:latin typeface="Montserrat Black"/>
                <a:ea typeface="Montserrat Black"/>
                <a:cs typeface="Montserrat Black"/>
                <a:sym typeface="Montserrat Black"/>
              </a:rPr>
              <a:t>MARATHON</a:t>
            </a:r>
            <a:endParaRPr sz="3600" kern="0">
              <a:solidFill>
                <a:srgbClr val="000000"/>
              </a:solidFill>
              <a:latin typeface="Montserrat Black"/>
              <a:ea typeface="Montserrat Black"/>
              <a:cs typeface="Montserrat Black"/>
              <a:sym typeface="Montserrat Black"/>
            </a:endParaRPr>
          </a:p>
        </p:txBody>
      </p:sp>
      <p:sp>
        <p:nvSpPr>
          <p:cNvPr id="97" name="Google Shape;97;p16"/>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4667" kern="0">
                <a:solidFill>
                  <a:srgbClr val="000000"/>
                </a:solidFill>
                <a:latin typeface="Montserrat Black"/>
                <a:ea typeface="Montserrat Black"/>
                <a:cs typeface="Montserrat Black"/>
                <a:sym typeface="Montserrat Black"/>
              </a:rPr>
              <a:t>MEETING</a:t>
            </a:r>
            <a:endParaRPr sz="4667" kern="0">
              <a:solidFill>
                <a:srgbClr val="000000"/>
              </a:solidFill>
              <a:latin typeface="Montserrat Black"/>
              <a:ea typeface="Montserrat Black"/>
              <a:cs typeface="Montserrat Black"/>
              <a:sym typeface="Montserrat Black"/>
            </a:endParaRPr>
          </a:p>
        </p:txBody>
      </p:sp>
      <p:sp>
        <p:nvSpPr>
          <p:cNvPr id="98" name="Google Shape;98;p16"/>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b="1" kern="0">
                <a:solidFill>
                  <a:srgbClr val="FFFFFF"/>
                </a:solidFill>
                <a:latin typeface="Montserrat"/>
                <a:ea typeface="Montserrat"/>
                <a:cs typeface="Montserrat"/>
                <a:sym typeface="Montserrat"/>
              </a:rPr>
              <a:t>na.org.ar/maratonica</a:t>
            </a:r>
            <a:endParaRPr sz="1600" b="1" kern="0">
              <a:solidFill>
                <a:srgbClr val="FFFFFF"/>
              </a:solidFill>
              <a:latin typeface="Montserrat"/>
              <a:ea typeface="Montserrat"/>
              <a:cs typeface="Montserrat"/>
              <a:sym typeface="Montserrat"/>
            </a:endParaRPr>
          </a:p>
        </p:txBody>
      </p:sp>
      <p:sp>
        <p:nvSpPr>
          <p:cNvPr id="99" name="Google Shape;99;p16"/>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2800" i="1" kern="0">
                <a:solidFill>
                  <a:srgbClr val="000000"/>
                </a:solidFill>
                <a:latin typeface="Montserrat ExtraLight"/>
                <a:ea typeface="Montserrat ExtraLight"/>
                <a:cs typeface="Montserrat ExtraLight"/>
                <a:sym typeface="Montserrat ExtraLight"/>
              </a:rPr>
              <a:t>24/7 since March 23th</a:t>
            </a:r>
            <a:endParaRPr sz="2800" i="1" kern="0">
              <a:solidFill>
                <a:srgbClr val="000000"/>
              </a:solidFill>
              <a:latin typeface="Montserrat ExtraLight"/>
              <a:ea typeface="Montserrat ExtraLight"/>
              <a:cs typeface="Montserrat ExtraLight"/>
              <a:sym typeface="Montserrat ExtraLight"/>
            </a:endParaRPr>
          </a:p>
        </p:txBody>
      </p:sp>
      <p:sp>
        <p:nvSpPr>
          <p:cNvPr id="100" name="Google Shape;100;p16"/>
          <p:cNvSpPr txBox="1"/>
          <p:nvPr/>
        </p:nvSpPr>
        <p:spPr>
          <a:xfrm>
            <a:off x="4313799" y="2416117"/>
            <a:ext cx="3566463"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i="1" kern="0" dirty="0" err="1" smtClean="0">
                <a:solidFill>
                  <a:srgbClr val="000000"/>
                </a:solidFill>
                <a:latin typeface="Nunito Light"/>
                <a:ea typeface="Nunito Light"/>
                <a:cs typeface="Nunito Light"/>
                <a:sym typeface="Nunito Light"/>
              </a:rPr>
              <a:t>Major</a:t>
            </a:r>
            <a:r>
              <a:rPr lang="es-419" sz="1600" i="1" kern="0" dirty="0" smtClean="0">
                <a:solidFill>
                  <a:srgbClr val="000000"/>
                </a:solidFill>
                <a:latin typeface="Nunito Light"/>
                <a:ea typeface="Nunito Light"/>
                <a:cs typeface="Nunito Light"/>
                <a:sym typeface="Nunito Light"/>
              </a:rPr>
              <a:t> </a:t>
            </a:r>
            <a:r>
              <a:rPr lang="es-419" sz="1600" i="1" kern="0" dirty="0">
                <a:solidFill>
                  <a:srgbClr val="000000"/>
                </a:solidFill>
                <a:latin typeface="Nunito Light"/>
                <a:ea typeface="Nunito Light"/>
                <a:cs typeface="Nunito Light"/>
                <a:sym typeface="Nunito Light"/>
              </a:rPr>
              <a:t>Media </a:t>
            </a:r>
            <a:r>
              <a:rPr lang="es-419" sz="1600" i="1" kern="0" dirty="0" err="1">
                <a:solidFill>
                  <a:srgbClr val="000000"/>
                </a:solidFill>
                <a:latin typeface="Nunito Light"/>
                <a:ea typeface="Nunito Light"/>
                <a:cs typeface="Nunito Light"/>
                <a:sym typeface="Nunito Light"/>
              </a:rPr>
              <a:t>Appearances</a:t>
            </a:r>
            <a:endParaRPr sz="1600" i="1" kern="0" dirty="0">
              <a:solidFill>
                <a:srgbClr val="000000"/>
              </a:solidFill>
              <a:latin typeface="Nunito Light"/>
              <a:ea typeface="Nunito Light"/>
              <a:cs typeface="Nunito Light"/>
              <a:sym typeface="Nunito Light"/>
            </a:endParaRPr>
          </a:p>
        </p:txBody>
      </p:sp>
      <p:sp>
        <p:nvSpPr>
          <p:cNvPr id="101" name="Google Shape;101;p16"/>
          <p:cNvSpPr txBox="1"/>
          <p:nvPr/>
        </p:nvSpPr>
        <p:spPr>
          <a:xfrm>
            <a:off x="840300" y="1824700"/>
            <a:ext cx="10555200" cy="7148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s-419" sz="4267" b="1" kern="0" dirty="0" err="1">
                <a:solidFill>
                  <a:srgbClr val="1670B8"/>
                </a:solidFill>
                <a:latin typeface="Roboto Black"/>
                <a:ea typeface="Roboto Black"/>
                <a:cs typeface="Roboto Black"/>
                <a:sym typeface="Roboto Black"/>
              </a:rPr>
              <a:t>Press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Clippings</a:t>
            </a:r>
            <a:endParaRPr sz="4267" b="1" kern="0" dirty="0">
              <a:solidFill>
                <a:srgbClr val="1670B8"/>
              </a:solidFill>
              <a:latin typeface="Roboto Black"/>
              <a:ea typeface="Roboto Black"/>
              <a:cs typeface="Roboto Black"/>
              <a:sym typeface="Roboto Black"/>
            </a:endParaRPr>
          </a:p>
        </p:txBody>
      </p:sp>
      <p:pic>
        <p:nvPicPr>
          <p:cNvPr id="102" name="Google Shape;102;p16"/>
          <p:cNvPicPr preferRelativeResize="0"/>
          <p:nvPr/>
        </p:nvPicPr>
        <p:blipFill>
          <a:blip r:embed="rId6">
            <a:alphaModFix/>
          </a:blip>
          <a:stretch>
            <a:fillRect/>
          </a:stretch>
        </p:blipFill>
        <p:spPr>
          <a:xfrm rot="-195020">
            <a:off x="795999" y="2637399"/>
            <a:ext cx="3538556" cy="3007397"/>
          </a:xfrm>
          <a:prstGeom prst="rect">
            <a:avLst/>
          </a:prstGeom>
          <a:noFill/>
          <a:ln>
            <a:noFill/>
          </a:ln>
        </p:spPr>
      </p:pic>
      <p:pic>
        <p:nvPicPr>
          <p:cNvPr id="103" name="Google Shape;103;p16"/>
          <p:cNvPicPr preferRelativeResize="0"/>
          <p:nvPr/>
        </p:nvPicPr>
        <p:blipFill>
          <a:blip r:embed="rId7">
            <a:alphaModFix/>
          </a:blip>
          <a:stretch>
            <a:fillRect/>
          </a:stretch>
        </p:blipFill>
        <p:spPr>
          <a:xfrm>
            <a:off x="3784467" y="2936867"/>
            <a:ext cx="4095796" cy="3059332"/>
          </a:xfrm>
          <a:prstGeom prst="rect">
            <a:avLst/>
          </a:prstGeom>
          <a:noFill/>
          <a:ln>
            <a:noFill/>
          </a:ln>
        </p:spPr>
      </p:pic>
      <p:pic>
        <p:nvPicPr>
          <p:cNvPr id="104" name="Google Shape;104;p16"/>
          <p:cNvPicPr preferRelativeResize="0"/>
          <p:nvPr/>
        </p:nvPicPr>
        <p:blipFill>
          <a:blip r:embed="rId8">
            <a:alphaModFix/>
          </a:blip>
          <a:stretch>
            <a:fillRect/>
          </a:stretch>
        </p:blipFill>
        <p:spPr>
          <a:xfrm rot="194568">
            <a:off x="7289335" y="2850233"/>
            <a:ext cx="4152508" cy="2958536"/>
          </a:xfrm>
          <a:prstGeom prst="rect">
            <a:avLst/>
          </a:prstGeom>
          <a:noFill/>
          <a:ln>
            <a:noFill/>
          </a:ln>
        </p:spPr>
      </p:pic>
    </p:spTree>
    <p:extLst>
      <p:ext uri="{BB962C8B-B14F-4D97-AF65-F5344CB8AC3E}">
        <p14:creationId xmlns:p14="http://schemas.microsoft.com/office/powerpoint/2010/main" val="3812709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7"/>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pic>
        <p:nvPicPr>
          <p:cNvPr id="110" name="Google Shape;110;p17"/>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111" name="Google Shape;111;p17"/>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 name="Google Shape;112;p17"/>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113" name="Google Shape;113;p17"/>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3600" kern="0">
                <a:solidFill>
                  <a:srgbClr val="000000"/>
                </a:solidFill>
                <a:latin typeface="Montserrat Black"/>
                <a:ea typeface="Montserrat Black"/>
                <a:cs typeface="Montserrat Black"/>
                <a:sym typeface="Montserrat Black"/>
              </a:rPr>
              <a:t>MARATHON</a:t>
            </a:r>
            <a:endParaRPr sz="3600" kern="0">
              <a:solidFill>
                <a:srgbClr val="000000"/>
              </a:solidFill>
              <a:latin typeface="Montserrat Black"/>
              <a:ea typeface="Montserrat Black"/>
              <a:cs typeface="Montserrat Black"/>
              <a:sym typeface="Montserrat Black"/>
            </a:endParaRPr>
          </a:p>
        </p:txBody>
      </p:sp>
      <p:sp>
        <p:nvSpPr>
          <p:cNvPr id="114" name="Google Shape;114;p17"/>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4667" kern="0">
                <a:solidFill>
                  <a:srgbClr val="000000"/>
                </a:solidFill>
                <a:latin typeface="Montserrat Black"/>
                <a:ea typeface="Montserrat Black"/>
                <a:cs typeface="Montserrat Black"/>
                <a:sym typeface="Montserrat Black"/>
              </a:rPr>
              <a:t>MEETING</a:t>
            </a:r>
            <a:endParaRPr sz="4667" kern="0">
              <a:solidFill>
                <a:srgbClr val="000000"/>
              </a:solidFill>
              <a:latin typeface="Montserrat Black"/>
              <a:ea typeface="Montserrat Black"/>
              <a:cs typeface="Montserrat Black"/>
              <a:sym typeface="Montserrat Black"/>
            </a:endParaRPr>
          </a:p>
        </p:txBody>
      </p:sp>
      <p:sp>
        <p:nvSpPr>
          <p:cNvPr id="115" name="Google Shape;115;p17"/>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b="1" kern="0">
                <a:solidFill>
                  <a:srgbClr val="FFFFFF"/>
                </a:solidFill>
                <a:latin typeface="Montserrat"/>
                <a:ea typeface="Montserrat"/>
                <a:cs typeface="Montserrat"/>
                <a:sym typeface="Montserrat"/>
              </a:rPr>
              <a:t>na.org.ar/maratonica</a:t>
            </a:r>
            <a:endParaRPr sz="1600" b="1" kern="0">
              <a:solidFill>
                <a:srgbClr val="FFFFFF"/>
              </a:solidFill>
              <a:latin typeface="Montserrat"/>
              <a:ea typeface="Montserrat"/>
              <a:cs typeface="Montserrat"/>
              <a:sym typeface="Montserrat"/>
            </a:endParaRPr>
          </a:p>
        </p:txBody>
      </p:sp>
      <p:sp>
        <p:nvSpPr>
          <p:cNvPr id="116" name="Google Shape;116;p17"/>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2800" i="1" kern="0">
                <a:solidFill>
                  <a:srgbClr val="000000"/>
                </a:solidFill>
                <a:latin typeface="Montserrat ExtraLight"/>
                <a:ea typeface="Montserrat ExtraLight"/>
                <a:cs typeface="Montserrat ExtraLight"/>
                <a:sym typeface="Montserrat ExtraLight"/>
              </a:rPr>
              <a:t>24/7 since March 23th</a:t>
            </a:r>
            <a:endParaRPr sz="2800" i="1" kern="0">
              <a:solidFill>
                <a:srgbClr val="000000"/>
              </a:solidFill>
              <a:latin typeface="Montserrat ExtraLight"/>
              <a:ea typeface="Montserrat ExtraLight"/>
              <a:cs typeface="Montserrat ExtraLight"/>
              <a:sym typeface="Montserrat ExtraLight"/>
            </a:endParaRPr>
          </a:p>
        </p:txBody>
      </p:sp>
      <p:sp>
        <p:nvSpPr>
          <p:cNvPr id="117" name="Google Shape;117;p17"/>
          <p:cNvSpPr txBox="1"/>
          <p:nvPr/>
        </p:nvSpPr>
        <p:spPr>
          <a:xfrm>
            <a:off x="846467" y="2896448"/>
            <a:ext cx="10787200" cy="2787881"/>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s-419" sz="4267" b="1" kern="0" dirty="0" err="1">
                <a:solidFill>
                  <a:srgbClr val="1670B8"/>
                </a:solidFill>
                <a:latin typeface="Roboto Black"/>
                <a:ea typeface="Roboto Black"/>
                <a:cs typeface="Roboto Black"/>
                <a:sym typeface="Roboto Black"/>
              </a:rPr>
              <a:t>Our</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website</a:t>
            </a:r>
            <a:r>
              <a:rPr lang="es-419" sz="4267" b="1" kern="0" dirty="0">
                <a:solidFill>
                  <a:srgbClr val="1670B8"/>
                </a:solidFill>
                <a:latin typeface="Roboto Black"/>
                <a:ea typeface="Roboto Black"/>
                <a:cs typeface="Roboto Black"/>
                <a:sym typeface="Roboto Black"/>
              </a:rPr>
              <a:t> and social </a:t>
            </a:r>
            <a:r>
              <a:rPr lang="es-419" sz="4267" b="1" kern="0" dirty="0" err="1">
                <a:solidFill>
                  <a:srgbClr val="1670B8"/>
                </a:solidFill>
                <a:latin typeface="Roboto Black"/>
                <a:ea typeface="Roboto Black"/>
                <a:cs typeface="Roboto Black"/>
                <a:sym typeface="Roboto Black"/>
              </a:rPr>
              <a:t>networks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redirect</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users</a:t>
            </a:r>
            <a:r>
              <a:rPr lang="es-419" sz="4267" b="1" kern="0" dirty="0">
                <a:solidFill>
                  <a:srgbClr val="1670B8"/>
                </a:solidFill>
                <a:latin typeface="Roboto Black"/>
                <a:ea typeface="Roboto Black"/>
                <a:cs typeface="Roboto Black"/>
                <a:sym typeface="Roboto Black"/>
              </a:rPr>
              <a:t> to </a:t>
            </a:r>
            <a:r>
              <a:rPr lang="es-419" sz="4267" b="1" kern="0" dirty="0" err="1">
                <a:solidFill>
                  <a:srgbClr val="1670B8"/>
                </a:solidFill>
                <a:latin typeface="Roboto Black"/>
                <a:ea typeface="Roboto Black"/>
                <a:cs typeface="Roboto Black"/>
                <a:sym typeface="Roboto Black"/>
              </a:rPr>
              <a:t>the</a:t>
            </a:r>
            <a:r>
              <a:rPr lang="es-419" sz="4267" b="1" kern="0" dirty="0">
                <a:solidFill>
                  <a:srgbClr val="1670B8"/>
                </a:solidFill>
                <a:latin typeface="Roboto Black"/>
                <a:ea typeface="Roboto Black"/>
                <a:cs typeface="Roboto Black"/>
                <a:sym typeface="Roboto Black"/>
              </a:rPr>
              <a:t> Zoom meeting, and </a:t>
            </a:r>
            <a:r>
              <a:rPr lang="es-419" sz="4267" b="1" kern="0" dirty="0" err="1">
                <a:solidFill>
                  <a:srgbClr val="1670B8"/>
                </a:solidFill>
                <a:latin typeface="Roboto Black"/>
                <a:ea typeface="Roboto Black"/>
                <a:cs typeface="Roboto Black"/>
                <a:sym typeface="Roboto Black"/>
              </a:rPr>
              <a:t>our</a:t>
            </a:r>
            <a:r>
              <a:rPr lang="es-419" sz="4267" b="1" kern="0" dirty="0">
                <a:solidFill>
                  <a:srgbClr val="1670B8"/>
                </a:solidFill>
                <a:latin typeface="Roboto Black"/>
                <a:ea typeface="Roboto Black"/>
                <a:cs typeface="Roboto Black"/>
                <a:sym typeface="Roboto Black"/>
              </a:rPr>
              <a:t> 24/7 free </a:t>
            </a:r>
            <a:r>
              <a:rPr lang="es-419" sz="4267" b="1" kern="0" dirty="0" err="1">
                <a:solidFill>
                  <a:srgbClr val="1670B8"/>
                </a:solidFill>
                <a:latin typeface="Roboto Black"/>
                <a:ea typeface="Roboto Black"/>
                <a:cs typeface="Roboto Black"/>
                <a:sym typeface="Roboto Black"/>
              </a:rPr>
              <a:t>phone</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helpline</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does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it</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too</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We</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added</a:t>
            </a:r>
            <a:r>
              <a:rPr lang="es-419" sz="4267" b="1" kern="0" dirty="0">
                <a:solidFill>
                  <a:srgbClr val="1670B8"/>
                </a:solidFill>
                <a:latin typeface="Roboto Black"/>
                <a:ea typeface="Roboto Black"/>
                <a:cs typeface="Roboto Black"/>
                <a:sym typeface="Roboto Black"/>
              </a:rPr>
              <a:t> a WhatsApp Business service </a:t>
            </a:r>
            <a:r>
              <a:rPr lang="es-419" sz="4267" b="1" kern="0" dirty="0" err="1">
                <a:solidFill>
                  <a:srgbClr val="1670B8"/>
                </a:solidFill>
                <a:latin typeface="Roboto Black"/>
                <a:ea typeface="Roboto Black"/>
                <a:cs typeface="Roboto Black"/>
                <a:sym typeface="Roboto Black"/>
              </a:rPr>
              <a:t>with</a:t>
            </a:r>
            <a:r>
              <a:rPr lang="es-419" sz="4267" b="1" kern="0" dirty="0">
                <a:solidFill>
                  <a:srgbClr val="1670B8"/>
                </a:solidFill>
                <a:latin typeface="Roboto Black"/>
                <a:ea typeface="Roboto Black"/>
                <a:cs typeface="Roboto Black"/>
                <a:sym typeface="Roboto Black"/>
              </a:rPr>
              <a:t> a </a:t>
            </a:r>
            <a:r>
              <a:rPr lang="es-419" sz="4267" b="1" kern="0" dirty="0" err="1">
                <a:solidFill>
                  <a:srgbClr val="1670B8"/>
                </a:solidFill>
                <a:latin typeface="Roboto Black"/>
                <a:ea typeface="Roboto Black"/>
                <a:cs typeface="Roboto Black"/>
                <a:sym typeface="Roboto Black"/>
              </a:rPr>
              <a:t>bot</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that</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also</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gives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this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information</a:t>
            </a:r>
            <a:endParaRPr sz="4267" b="1" kern="0" dirty="0">
              <a:solidFill>
                <a:srgbClr val="1670B8"/>
              </a:solidFill>
              <a:latin typeface="Roboto Black"/>
              <a:ea typeface="Roboto Black"/>
              <a:cs typeface="Roboto Black"/>
              <a:sym typeface="Roboto Black"/>
            </a:endParaRPr>
          </a:p>
        </p:txBody>
      </p:sp>
    </p:spTree>
    <p:extLst>
      <p:ext uri="{BB962C8B-B14F-4D97-AF65-F5344CB8AC3E}">
        <p14:creationId xmlns:p14="http://schemas.microsoft.com/office/powerpoint/2010/main" val="713396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9"/>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pic>
        <p:nvPicPr>
          <p:cNvPr id="151" name="Google Shape;151;p19"/>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152" name="Google Shape;152;p19"/>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53" name="Google Shape;153;p19"/>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154" name="Google Shape;154;p19"/>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3600" kern="0">
                <a:solidFill>
                  <a:srgbClr val="000000"/>
                </a:solidFill>
                <a:latin typeface="Montserrat Black"/>
                <a:ea typeface="Montserrat Black"/>
                <a:cs typeface="Montserrat Black"/>
                <a:sym typeface="Montserrat Black"/>
              </a:rPr>
              <a:t>MARATHON</a:t>
            </a:r>
            <a:endParaRPr sz="3600" kern="0">
              <a:solidFill>
                <a:srgbClr val="000000"/>
              </a:solidFill>
              <a:latin typeface="Montserrat Black"/>
              <a:ea typeface="Montserrat Black"/>
              <a:cs typeface="Montserrat Black"/>
              <a:sym typeface="Montserrat Black"/>
            </a:endParaRPr>
          </a:p>
        </p:txBody>
      </p:sp>
      <p:sp>
        <p:nvSpPr>
          <p:cNvPr id="155" name="Google Shape;155;p19"/>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4667" kern="0">
                <a:solidFill>
                  <a:srgbClr val="000000"/>
                </a:solidFill>
                <a:latin typeface="Montserrat Black"/>
                <a:ea typeface="Montserrat Black"/>
                <a:cs typeface="Montserrat Black"/>
                <a:sym typeface="Montserrat Black"/>
              </a:rPr>
              <a:t>MEETING</a:t>
            </a:r>
            <a:endParaRPr sz="4667" kern="0">
              <a:solidFill>
                <a:srgbClr val="000000"/>
              </a:solidFill>
              <a:latin typeface="Montserrat Black"/>
              <a:ea typeface="Montserrat Black"/>
              <a:cs typeface="Montserrat Black"/>
              <a:sym typeface="Montserrat Black"/>
            </a:endParaRPr>
          </a:p>
        </p:txBody>
      </p:sp>
      <p:sp>
        <p:nvSpPr>
          <p:cNvPr id="156" name="Google Shape;156;p19"/>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b="1" kern="0">
                <a:solidFill>
                  <a:srgbClr val="FFFFFF"/>
                </a:solidFill>
                <a:latin typeface="Montserrat"/>
                <a:ea typeface="Montserrat"/>
                <a:cs typeface="Montserrat"/>
                <a:sym typeface="Montserrat"/>
              </a:rPr>
              <a:t>na.org.ar/maratonica</a:t>
            </a:r>
            <a:endParaRPr sz="1600" b="1" kern="0">
              <a:solidFill>
                <a:srgbClr val="FFFFFF"/>
              </a:solidFill>
              <a:latin typeface="Montserrat"/>
              <a:ea typeface="Montserrat"/>
              <a:cs typeface="Montserrat"/>
              <a:sym typeface="Montserrat"/>
            </a:endParaRPr>
          </a:p>
        </p:txBody>
      </p:sp>
      <p:sp>
        <p:nvSpPr>
          <p:cNvPr id="157" name="Google Shape;157;p19"/>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2800" i="1" kern="0">
                <a:solidFill>
                  <a:srgbClr val="000000"/>
                </a:solidFill>
                <a:latin typeface="Montserrat ExtraLight"/>
                <a:ea typeface="Montserrat ExtraLight"/>
                <a:cs typeface="Montserrat ExtraLight"/>
                <a:sym typeface="Montserrat ExtraLight"/>
              </a:rPr>
              <a:t>24/7 since March 23th</a:t>
            </a:r>
            <a:endParaRPr sz="2800" i="1" kern="0">
              <a:solidFill>
                <a:srgbClr val="000000"/>
              </a:solidFill>
              <a:latin typeface="Montserrat ExtraLight"/>
              <a:ea typeface="Montserrat ExtraLight"/>
              <a:cs typeface="Montserrat ExtraLight"/>
              <a:sym typeface="Montserrat ExtraLight"/>
            </a:endParaRPr>
          </a:p>
        </p:txBody>
      </p:sp>
      <p:sp>
        <p:nvSpPr>
          <p:cNvPr id="158" name="Google Shape;158;p19"/>
          <p:cNvSpPr txBox="1"/>
          <p:nvPr/>
        </p:nvSpPr>
        <p:spPr>
          <a:xfrm>
            <a:off x="846467" y="3774646"/>
            <a:ext cx="10787200" cy="13120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s-419" sz="4267" b="1" kern="0" dirty="0" err="1">
                <a:solidFill>
                  <a:srgbClr val="1670B8"/>
                </a:solidFill>
                <a:latin typeface="Roboto Black"/>
                <a:ea typeface="Roboto Black"/>
                <a:cs typeface="Roboto Black"/>
                <a:sym typeface="Roboto Black"/>
              </a:rPr>
              <a:t>This</a:t>
            </a:r>
            <a:r>
              <a:rPr lang="es-419" sz="4267" b="1" kern="0" dirty="0">
                <a:solidFill>
                  <a:srgbClr val="1670B8"/>
                </a:solidFill>
                <a:latin typeface="Roboto Black"/>
                <a:ea typeface="Roboto Black"/>
                <a:cs typeface="Roboto Black"/>
                <a:sym typeface="Roboto Black"/>
              </a:rPr>
              <a:t> service </a:t>
            </a:r>
            <a:r>
              <a:rPr lang="es-419" sz="4267" b="1" kern="0" dirty="0" err="1">
                <a:solidFill>
                  <a:srgbClr val="1670B8"/>
                </a:solidFill>
                <a:latin typeface="Roboto Black"/>
                <a:ea typeface="Roboto Black"/>
                <a:cs typeface="Roboto Black"/>
                <a:sym typeface="Roboto Black"/>
              </a:rPr>
              <a:t>body</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is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developing</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into</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an</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area</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on</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its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own</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but</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is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currently</a:t>
            </a:r>
            <a:r>
              <a:rPr lang="es-419" sz="4267" b="1" kern="0" dirty="0">
                <a:solidFill>
                  <a:srgbClr val="1670B8"/>
                </a:solidFill>
                <a:latin typeface="Roboto Black"/>
                <a:ea typeface="Roboto Black"/>
                <a:cs typeface="Roboto Black"/>
                <a:sym typeface="Roboto Black"/>
              </a:rPr>
              <a:t> a Fellowship Development regional service </a:t>
            </a:r>
            <a:endParaRPr sz="4267" b="1" kern="0" dirty="0">
              <a:solidFill>
                <a:srgbClr val="1670B8"/>
              </a:solidFill>
              <a:latin typeface="Roboto Black"/>
              <a:ea typeface="Roboto Black"/>
              <a:cs typeface="Roboto Black"/>
              <a:sym typeface="Roboto Black"/>
            </a:endParaRPr>
          </a:p>
        </p:txBody>
      </p:sp>
    </p:spTree>
    <p:extLst>
      <p:ext uri="{BB962C8B-B14F-4D97-AF65-F5344CB8AC3E}">
        <p14:creationId xmlns:p14="http://schemas.microsoft.com/office/powerpoint/2010/main" val="652757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0"/>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pic>
        <p:nvPicPr>
          <p:cNvPr id="164" name="Google Shape;164;p20"/>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165" name="Google Shape;165;p20"/>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66" name="Google Shape;166;p20"/>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167" name="Google Shape;167;p20"/>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3600" kern="0">
                <a:solidFill>
                  <a:srgbClr val="000000"/>
                </a:solidFill>
                <a:latin typeface="Montserrat Black"/>
                <a:ea typeface="Montserrat Black"/>
                <a:cs typeface="Montserrat Black"/>
                <a:sym typeface="Montserrat Black"/>
              </a:rPr>
              <a:t>MARATHON</a:t>
            </a:r>
            <a:endParaRPr sz="3600" kern="0">
              <a:solidFill>
                <a:srgbClr val="000000"/>
              </a:solidFill>
              <a:latin typeface="Montserrat Black"/>
              <a:ea typeface="Montserrat Black"/>
              <a:cs typeface="Montserrat Black"/>
              <a:sym typeface="Montserrat Black"/>
            </a:endParaRPr>
          </a:p>
        </p:txBody>
      </p:sp>
      <p:sp>
        <p:nvSpPr>
          <p:cNvPr id="168" name="Google Shape;168;p20"/>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4667" kern="0">
                <a:solidFill>
                  <a:srgbClr val="000000"/>
                </a:solidFill>
                <a:latin typeface="Montserrat Black"/>
                <a:ea typeface="Montserrat Black"/>
                <a:cs typeface="Montserrat Black"/>
                <a:sym typeface="Montserrat Black"/>
              </a:rPr>
              <a:t>MEETING</a:t>
            </a:r>
            <a:endParaRPr sz="4667" kern="0">
              <a:solidFill>
                <a:srgbClr val="000000"/>
              </a:solidFill>
              <a:latin typeface="Montserrat Black"/>
              <a:ea typeface="Montserrat Black"/>
              <a:cs typeface="Montserrat Black"/>
              <a:sym typeface="Montserrat Black"/>
            </a:endParaRPr>
          </a:p>
        </p:txBody>
      </p:sp>
      <p:sp>
        <p:nvSpPr>
          <p:cNvPr id="169" name="Google Shape;169;p20"/>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b="1" kern="0">
                <a:solidFill>
                  <a:srgbClr val="FFFFFF"/>
                </a:solidFill>
                <a:latin typeface="Montserrat"/>
                <a:ea typeface="Montserrat"/>
                <a:cs typeface="Montserrat"/>
                <a:sym typeface="Montserrat"/>
              </a:rPr>
              <a:t>na.org.ar/maratonica</a:t>
            </a:r>
            <a:endParaRPr sz="1600" b="1" kern="0">
              <a:solidFill>
                <a:srgbClr val="FFFFFF"/>
              </a:solidFill>
              <a:latin typeface="Montserrat"/>
              <a:ea typeface="Montserrat"/>
              <a:cs typeface="Montserrat"/>
              <a:sym typeface="Montserrat"/>
            </a:endParaRPr>
          </a:p>
        </p:txBody>
      </p:sp>
      <p:sp>
        <p:nvSpPr>
          <p:cNvPr id="170" name="Google Shape;170;p20"/>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2800" i="1" kern="0">
                <a:solidFill>
                  <a:srgbClr val="000000"/>
                </a:solidFill>
                <a:latin typeface="Montserrat ExtraLight"/>
                <a:ea typeface="Montserrat ExtraLight"/>
                <a:cs typeface="Montserrat ExtraLight"/>
                <a:sym typeface="Montserrat ExtraLight"/>
              </a:rPr>
              <a:t>24/7 since March 23th</a:t>
            </a:r>
            <a:endParaRPr sz="2800" i="1" kern="0">
              <a:solidFill>
                <a:srgbClr val="000000"/>
              </a:solidFill>
              <a:latin typeface="Montserrat ExtraLight"/>
              <a:ea typeface="Montserrat ExtraLight"/>
              <a:cs typeface="Montserrat ExtraLight"/>
              <a:sym typeface="Montserrat ExtraLight"/>
            </a:endParaRPr>
          </a:p>
        </p:txBody>
      </p:sp>
      <p:sp>
        <p:nvSpPr>
          <p:cNvPr id="171" name="Google Shape;171;p20"/>
          <p:cNvSpPr txBox="1"/>
          <p:nvPr/>
        </p:nvSpPr>
        <p:spPr>
          <a:xfrm>
            <a:off x="724300" y="1505255"/>
            <a:ext cx="10787200" cy="4782278"/>
          </a:xfrm>
          <a:prstGeom prst="rect">
            <a:avLst/>
          </a:prstGeom>
          <a:noFill/>
          <a:ln>
            <a:noFill/>
          </a:ln>
        </p:spPr>
        <p:txBody>
          <a:bodyPr spcFirstLastPara="1" wrap="square" lIns="121900" tIns="121900" rIns="121900" bIns="121900" anchor="b" anchorCtr="0">
            <a:noAutofit/>
          </a:bodyPr>
          <a:lstStyle/>
          <a:p>
            <a:pPr algn="ctr" defTabSz="1219170">
              <a:buClr>
                <a:srgbClr val="000000"/>
              </a:buClr>
              <a:buSzPts val="1100"/>
            </a:pPr>
            <a:r>
              <a:rPr lang="es-419" sz="4267" b="1" kern="0" dirty="0" err="1">
                <a:solidFill>
                  <a:srgbClr val="1670B8"/>
                </a:solidFill>
                <a:latin typeface="Roboto Black"/>
                <a:ea typeface="Roboto Black"/>
                <a:cs typeface="Roboto Black"/>
                <a:sym typeface="Roboto Black"/>
              </a:rPr>
              <a:t>Each</a:t>
            </a:r>
            <a:r>
              <a:rPr lang="es-419" sz="4267" b="1" kern="0" dirty="0">
                <a:solidFill>
                  <a:srgbClr val="1670B8"/>
                </a:solidFill>
                <a:latin typeface="Roboto Black"/>
                <a:ea typeface="Roboto Black"/>
                <a:cs typeface="Roboto Black"/>
                <a:sym typeface="Roboto Black"/>
              </a:rPr>
              <a:t> 2 </a:t>
            </a:r>
            <a:r>
              <a:rPr lang="es-419" sz="4267" b="1" kern="0" dirty="0" err="1">
                <a:solidFill>
                  <a:srgbClr val="1670B8"/>
                </a:solidFill>
                <a:latin typeface="Roboto Black"/>
                <a:ea typeface="Roboto Black"/>
                <a:cs typeface="Roboto Black"/>
                <a:sym typeface="Roboto Black"/>
              </a:rPr>
              <a:t>hour</a:t>
            </a:r>
            <a:r>
              <a:rPr lang="es-419" sz="4267" b="1" kern="0" dirty="0">
                <a:solidFill>
                  <a:srgbClr val="1670B8"/>
                </a:solidFill>
                <a:latin typeface="Roboto Black"/>
                <a:ea typeface="Roboto Black"/>
                <a:cs typeface="Roboto Black"/>
                <a:sym typeface="Roboto Black"/>
              </a:rPr>
              <a:t> time slot </a:t>
            </a:r>
            <a:r>
              <a:rPr lang="es-419" sz="4267" b="1" kern="0" dirty="0" err="1">
                <a:solidFill>
                  <a:srgbClr val="1670B8"/>
                </a:solidFill>
                <a:latin typeface="Roboto Black"/>
                <a:ea typeface="Roboto Black"/>
                <a:cs typeface="Roboto Black"/>
                <a:sym typeface="Roboto Black"/>
              </a:rPr>
              <a:t>is</a:t>
            </a:r>
            <a:r>
              <a:rPr lang="es-419" sz="4267" b="1" kern="0" dirty="0">
                <a:solidFill>
                  <a:srgbClr val="1670B8"/>
                </a:solidFill>
                <a:latin typeface="Roboto Black"/>
                <a:ea typeface="Roboto Black"/>
                <a:cs typeface="Roboto Black"/>
                <a:sym typeface="Roboto Black"/>
              </a:rPr>
              <a:t> a </a:t>
            </a:r>
            <a:r>
              <a:rPr lang="es-419" sz="4267" b="1" kern="0" dirty="0" err="1">
                <a:solidFill>
                  <a:srgbClr val="1670B8"/>
                </a:solidFill>
                <a:latin typeface="Roboto Black"/>
                <a:ea typeface="Roboto Black"/>
                <a:cs typeface="Roboto Black"/>
                <a:sym typeface="Roboto Black"/>
              </a:rPr>
              <a:t>group</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with</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their</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own</a:t>
            </a:r>
            <a:r>
              <a:rPr lang="es-419" sz="4267" b="1" kern="0" dirty="0">
                <a:solidFill>
                  <a:srgbClr val="1670B8"/>
                </a:solidFill>
                <a:latin typeface="Roboto Black"/>
                <a:ea typeface="Roboto Black"/>
                <a:cs typeface="Roboto Black"/>
                <a:sym typeface="Roboto Black"/>
              </a:rPr>
              <a:t> GSR and </a:t>
            </a:r>
            <a:r>
              <a:rPr lang="es-419" sz="4267" b="1" kern="0" dirty="0" err="1">
                <a:solidFill>
                  <a:srgbClr val="1670B8"/>
                </a:solidFill>
                <a:latin typeface="Roboto Black"/>
                <a:ea typeface="Roboto Black"/>
                <a:cs typeface="Roboto Black"/>
                <a:sym typeface="Roboto Black"/>
              </a:rPr>
              <a:t>business</a:t>
            </a:r>
            <a:r>
              <a:rPr lang="es-419" sz="4267" b="1" kern="0" dirty="0">
                <a:solidFill>
                  <a:srgbClr val="1670B8"/>
                </a:solidFill>
                <a:latin typeface="Roboto Black"/>
                <a:ea typeface="Roboto Black"/>
                <a:cs typeface="Roboto Black"/>
                <a:sym typeface="Roboto Black"/>
              </a:rPr>
              <a:t> meetings. </a:t>
            </a:r>
            <a:r>
              <a:rPr lang="es-419" sz="4267" b="1" kern="0" dirty="0" err="1">
                <a:solidFill>
                  <a:srgbClr val="1670B8"/>
                </a:solidFill>
                <a:latin typeface="Roboto Black"/>
                <a:ea typeface="Roboto Black"/>
                <a:cs typeface="Roboto Black"/>
                <a:sym typeface="Roboto Black"/>
              </a:rPr>
              <a:t>The</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marathon</a:t>
            </a:r>
            <a:r>
              <a:rPr lang="es-419" sz="4267" b="1" kern="0" dirty="0">
                <a:solidFill>
                  <a:srgbClr val="1670B8"/>
                </a:solidFill>
                <a:latin typeface="Roboto Black"/>
                <a:ea typeface="Roboto Black"/>
                <a:cs typeface="Roboto Black"/>
                <a:sym typeface="Roboto Black"/>
              </a:rPr>
              <a:t> meeting has regional </a:t>
            </a:r>
            <a:r>
              <a:rPr lang="es-419" sz="4267" b="1" kern="0" dirty="0" err="1">
                <a:solidFill>
                  <a:srgbClr val="1670B8"/>
                </a:solidFill>
                <a:latin typeface="Roboto Black"/>
                <a:ea typeface="Roboto Black"/>
                <a:cs typeface="Roboto Black"/>
                <a:sym typeface="Roboto Black"/>
              </a:rPr>
              <a:t>representatives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group</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support</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forums</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public</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relations</a:t>
            </a:r>
            <a:r>
              <a:rPr lang="es-419" sz="4267" b="1" kern="0" dirty="0">
                <a:solidFill>
                  <a:srgbClr val="1670B8"/>
                </a:solidFill>
                <a:latin typeface="Roboto Black"/>
                <a:ea typeface="Roboto Black"/>
                <a:cs typeface="Roboto Black"/>
                <a:sym typeface="Roboto Black"/>
              </a:rPr>
              <a:t>, and a </a:t>
            </a:r>
            <a:r>
              <a:rPr lang="es-419" sz="4267" b="1" kern="0" dirty="0" err="1">
                <a:solidFill>
                  <a:srgbClr val="1670B8"/>
                </a:solidFill>
                <a:latin typeface="Roboto Black"/>
                <a:ea typeface="Roboto Black"/>
                <a:cs typeface="Roboto Black"/>
                <a:sym typeface="Roboto Black"/>
              </a:rPr>
              <a:t>tech</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support</a:t>
            </a:r>
            <a:r>
              <a:rPr lang="es-419" sz="4267" b="1" kern="0" dirty="0">
                <a:solidFill>
                  <a:srgbClr val="1670B8"/>
                </a:solidFill>
                <a:latin typeface="Roboto Black"/>
                <a:ea typeface="Roboto Black"/>
                <a:cs typeface="Roboto Black"/>
                <a:sym typeface="Roboto Black"/>
              </a:rPr>
              <a:t> </a:t>
            </a:r>
            <a:r>
              <a:rPr lang="es-419" sz="4267" b="1" kern="0" dirty="0" err="1">
                <a:solidFill>
                  <a:srgbClr val="1670B8"/>
                </a:solidFill>
                <a:latin typeface="Roboto Black"/>
                <a:ea typeface="Roboto Black"/>
                <a:cs typeface="Roboto Black"/>
                <a:sym typeface="Roboto Black"/>
              </a:rPr>
              <a:t>committee</a:t>
            </a:r>
            <a:r>
              <a:rPr lang="es-419" sz="4267" b="1" kern="0" dirty="0">
                <a:solidFill>
                  <a:srgbClr val="1670B8"/>
                </a:solidFill>
                <a:latin typeface="Roboto Black"/>
                <a:ea typeface="Roboto Black"/>
                <a:cs typeface="Roboto Black"/>
                <a:sym typeface="Roboto Black"/>
              </a:rPr>
              <a:t>   </a:t>
            </a:r>
            <a:endParaRPr sz="4267" b="1" kern="0" dirty="0">
              <a:solidFill>
                <a:srgbClr val="1670B8"/>
              </a:solidFill>
              <a:latin typeface="Roboto Black"/>
              <a:ea typeface="Roboto Black"/>
              <a:cs typeface="Roboto Black"/>
              <a:sym typeface="Roboto Black"/>
            </a:endParaRPr>
          </a:p>
          <a:p>
            <a:pPr algn="ctr" defTabSz="1219170">
              <a:buClr>
                <a:srgbClr val="000000"/>
              </a:buClr>
            </a:pPr>
            <a:endParaRPr sz="4267" b="1" kern="0" dirty="0">
              <a:solidFill>
                <a:srgbClr val="1670B8"/>
              </a:solidFill>
              <a:latin typeface="Roboto Black"/>
              <a:ea typeface="Roboto Black"/>
              <a:cs typeface="Roboto Black"/>
              <a:sym typeface="Roboto Black"/>
            </a:endParaRPr>
          </a:p>
        </p:txBody>
      </p:sp>
      <p:sp>
        <p:nvSpPr>
          <p:cNvPr id="2" name="Rectangle 1"/>
          <p:cNvSpPr/>
          <p:nvPr/>
        </p:nvSpPr>
        <p:spPr>
          <a:xfrm>
            <a:off x="5939760" y="3223816"/>
            <a:ext cx="250390" cy="379656"/>
          </a:xfrm>
          <a:prstGeom prst="rect">
            <a:avLst/>
          </a:prstGeom>
        </p:spPr>
        <p:txBody>
          <a:bodyPr wrap="none">
            <a:spAutoFit/>
          </a:bodyPr>
          <a:lstStyle/>
          <a:p>
            <a:pPr defTabSz="1219170">
              <a:buClr>
                <a:srgbClr val="000000"/>
              </a:buClr>
            </a:pPr>
            <a:r>
              <a:rPr lang="en-US" sz="1867" kern="0" dirty="0">
                <a:solidFill>
                  <a:srgbClr val="000000"/>
                </a:solidFill>
                <a:latin typeface="Arial"/>
                <a:cs typeface="Arial"/>
                <a:sym typeface="Arial"/>
              </a:rPr>
              <a:t> </a:t>
            </a:r>
          </a:p>
        </p:txBody>
      </p:sp>
    </p:spTree>
    <p:extLst>
      <p:ext uri="{BB962C8B-B14F-4D97-AF65-F5344CB8AC3E}">
        <p14:creationId xmlns:p14="http://schemas.microsoft.com/office/powerpoint/2010/main" val="2339685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1"/>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sp>
        <p:nvSpPr>
          <p:cNvPr id="183" name="Google Shape;183;p21"/>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84" name="Google Shape;184;p21"/>
          <p:cNvPicPr preferRelativeResize="0"/>
          <p:nvPr/>
        </p:nvPicPr>
        <p:blipFill>
          <a:blip r:embed="rId4">
            <a:alphaModFix/>
          </a:blip>
          <a:stretch>
            <a:fillRect/>
          </a:stretch>
        </p:blipFill>
        <p:spPr>
          <a:xfrm>
            <a:off x="10654257" y="307001"/>
            <a:ext cx="1027977" cy="1018268"/>
          </a:xfrm>
          <a:prstGeom prst="rect">
            <a:avLst/>
          </a:prstGeom>
          <a:noFill/>
          <a:ln>
            <a:noFill/>
          </a:ln>
        </p:spPr>
      </p:pic>
      <p:sp>
        <p:nvSpPr>
          <p:cNvPr id="185" name="Google Shape;185;p21"/>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b="1" kern="0">
                <a:solidFill>
                  <a:srgbClr val="FFFFFF"/>
                </a:solidFill>
                <a:latin typeface="Montserrat"/>
                <a:ea typeface="Montserrat"/>
                <a:cs typeface="Montserrat"/>
                <a:sym typeface="Montserrat"/>
              </a:rPr>
              <a:t>na.org.ar/maratonica</a:t>
            </a:r>
            <a:endParaRPr sz="1600" b="1" kern="0">
              <a:solidFill>
                <a:srgbClr val="FFFFFF"/>
              </a:solidFill>
              <a:latin typeface="Montserrat"/>
              <a:ea typeface="Montserrat"/>
              <a:cs typeface="Montserrat"/>
              <a:sym typeface="Montserrat"/>
            </a:endParaRPr>
          </a:p>
        </p:txBody>
      </p:sp>
      <p:sp>
        <p:nvSpPr>
          <p:cNvPr id="186" name="Google Shape;186;p21"/>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2800" i="1" kern="0">
                <a:solidFill>
                  <a:srgbClr val="000000"/>
                </a:solidFill>
                <a:latin typeface="Montserrat ExtraLight"/>
                <a:ea typeface="Montserrat ExtraLight"/>
                <a:cs typeface="Montserrat ExtraLight"/>
                <a:sym typeface="Montserrat ExtraLight"/>
              </a:rPr>
              <a:t>24/7 since March 23th</a:t>
            </a:r>
            <a:endParaRPr sz="2800" i="1" kern="0">
              <a:solidFill>
                <a:srgbClr val="000000"/>
              </a:solidFill>
              <a:latin typeface="Montserrat ExtraLight"/>
              <a:ea typeface="Montserrat ExtraLight"/>
              <a:cs typeface="Montserrat ExtraLight"/>
              <a:sym typeface="Montserrat ExtraLight"/>
            </a:endParaRPr>
          </a:p>
        </p:txBody>
      </p:sp>
      <p:sp>
        <p:nvSpPr>
          <p:cNvPr id="187" name="Google Shape;187;p21"/>
          <p:cNvSpPr txBox="1"/>
          <p:nvPr/>
        </p:nvSpPr>
        <p:spPr>
          <a:xfrm>
            <a:off x="702400" y="1601000"/>
            <a:ext cx="10787200" cy="831600"/>
          </a:xfrm>
          <a:prstGeom prst="rect">
            <a:avLst/>
          </a:prstGeom>
          <a:noFill/>
          <a:ln>
            <a:noFill/>
          </a:ln>
        </p:spPr>
        <p:txBody>
          <a:bodyPr spcFirstLastPara="1" wrap="square" lIns="121900" tIns="121900" rIns="121900" bIns="121900" anchor="b" anchorCtr="0">
            <a:noAutofit/>
          </a:bodyPr>
          <a:lstStyle/>
          <a:p>
            <a:pPr algn="ctr" defTabSz="1219170">
              <a:buClr>
                <a:srgbClr val="000000"/>
              </a:buClr>
              <a:buSzPts val="1100"/>
            </a:pPr>
            <a:r>
              <a:rPr lang="es-419" sz="3600" b="1" kern="0" dirty="0" err="1">
                <a:solidFill>
                  <a:srgbClr val="1670B8"/>
                </a:solidFill>
                <a:latin typeface="Roboto Black"/>
                <a:ea typeface="Roboto Black"/>
                <a:cs typeface="Roboto Black"/>
                <a:sym typeface="Roboto Black"/>
              </a:rPr>
              <a:t>Challenges</a:t>
            </a:r>
            <a:r>
              <a:rPr lang="es-419" sz="3600" b="1" kern="0" dirty="0">
                <a:solidFill>
                  <a:srgbClr val="1670B8"/>
                </a:solidFill>
                <a:latin typeface="Roboto Black"/>
                <a:ea typeface="Roboto Black"/>
                <a:cs typeface="Roboto Black"/>
                <a:sym typeface="Roboto Black"/>
              </a:rPr>
              <a:t> and </a:t>
            </a:r>
            <a:r>
              <a:rPr lang="es-419" sz="3600" b="1" kern="0" dirty="0" err="1">
                <a:solidFill>
                  <a:srgbClr val="1670B8"/>
                </a:solidFill>
                <a:latin typeface="Roboto Black"/>
                <a:ea typeface="Roboto Black"/>
                <a:cs typeface="Roboto Black"/>
                <a:sym typeface="Roboto Black"/>
              </a:rPr>
              <a:t>Difficulties</a:t>
            </a:r>
            <a:r>
              <a:rPr lang="es-419" sz="3600" b="1" kern="0" dirty="0">
                <a:solidFill>
                  <a:srgbClr val="1670B8"/>
                </a:solidFill>
                <a:latin typeface="Roboto Black"/>
                <a:ea typeface="Roboto Black"/>
                <a:cs typeface="Roboto Black"/>
                <a:sym typeface="Roboto Black"/>
              </a:rPr>
              <a:t> </a:t>
            </a:r>
            <a:endParaRPr sz="3600" b="1" kern="0" dirty="0">
              <a:solidFill>
                <a:srgbClr val="1670B8"/>
              </a:solidFill>
              <a:latin typeface="Roboto Black"/>
              <a:ea typeface="Roboto Black"/>
              <a:cs typeface="Roboto Black"/>
              <a:sym typeface="Roboto Black"/>
            </a:endParaRPr>
          </a:p>
        </p:txBody>
      </p:sp>
      <p:grpSp>
        <p:nvGrpSpPr>
          <p:cNvPr id="188" name="Google Shape;188;p21"/>
          <p:cNvGrpSpPr/>
          <p:nvPr/>
        </p:nvGrpSpPr>
        <p:grpSpPr>
          <a:xfrm>
            <a:off x="531985" y="258100"/>
            <a:ext cx="4289583" cy="1168488"/>
            <a:chOff x="398988" y="193575"/>
            <a:chExt cx="3217187" cy="876366"/>
          </a:xfrm>
        </p:grpSpPr>
        <p:pic>
          <p:nvPicPr>
            <p:cNvPr id="189" name="Google Shape;189;p21"/>
            <p:cNvPicPr preferRelativeResize="0"/>
            <p:nvPr/>
          </p:nvPicPr>
          <p:blipFill>
            <a:blip r:embed="rId5">
              <a:alphaModFix/>
            </a:blip>
            <a:stretch>
              <a:fillRect/>
            </a:stretch>
          </p:blipFill>
          <p:spPr>
            <a:xfrm>
              <a:off x="398988" y="306258"/>
              <a:ext cx="780725" cy="763683"/>
            </a:xfrm>
            <a:prstGeom prst="rect">
              <a:avLst/>
            </a:prstGeom>
            <a:noFill/>
            <a:ln>
              <a:noFill/>
            </a:ln>
          </p:spPr>
        </p:pic>
        <p:sp>
          <p:nvSpPr>
            <p:cNvPr id="190" name="Google Shape;190;p21"/>
            <p:cNvSpPr txBox="1"/>
            <p:nvPr/>
          </p:nvSpPr>
          <p:spPr>
            <a:xfrm>
              <a:off x="1106675" y="193575"/>
              <a:ext cx="2509500" cy="410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3600" kern="0">
                  <a:solidFill>
                    <a:srgbClr val="000000"/>
                  </a:solidFill>
                  <a:latin typeface="Montserrat Black"/>
                  <a:ea typeface="Montserrat Black"/>
                  <a:cs typeface="Montserrat Black"/>
                  <a:sym typeface="Montserrat Black"/>
                </a:rPr>
                <a:t>MARATHON</a:t>
              </a:r>
              <a:endParaRPr sz="3600" kern="0">
                <a:solidFill>
                  <a:srgbClr val="000000"/>
                </a:solidFill>
                <a:latin typeface="Montserrat Black"/>
                <a:ea typeface="Montserrat Black"/>
                <a:cs typeface="Montserrat Black"/>
                <a:sym typeface="Montserrat Black"/>
              </a:endParaRPr>
            </a:p>
          </p:txBody>
        </p:sp>
        <p:sp>
          <p:nvSpPr>
            <p:cNvPr id="191" name="Google Shape;191;p21"/>
            <p:cNvSpPr txBox="1"/>
            <p:nvPr/>
          </p:nvSpPr>
          <p:spPr>
            <a:xfrm>
              <a:off x="1182425" y="512400"/>
              <a:ext cx="2358000" cy="410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4667" kern="0">
                  <a:solidFill>
                    <a:srgbClr val="000000"/>
                  </a:solidFill>
                  <a:latin typeface="Montserrat Black"/>
                  <a:ea typeface="Montserrat Black"/>
                  <a:cs typeface="Montserrat Black"/>
                  <a:sym typeface="Montserrat Black"/>
                </a:rPr>
                <a:t>MEETING</a:t>
              </a:r>
              <a:endParaRPr sz="4667" kern="0">
                <a:solidFill>
                  <a:srgbClr val="000000"/>
                </a:solidFill>
                <a:latin typeface="Montserrat Black"/>
                <a:ea typeface="Montserrat Black"/>
                <a:cs typeface="Montserrat Black"/>
                <a:sym typeface="Montserrat Black"/>
              </a:endParaRPr>
            </a:p>
          </p:txBody>
        </p:sp>
      </p:grpSp>
      <p:sp>
        <p:nvSpPr>
          <p:cNvPr id="192" name="Google Shape;192;p21"/>
          <p:cNvSpPr txBox="1">
            <a:spLocks noGrp="1"/>
          </p:cNvSpPr>
          <p:nvPr>
            <p:ph type="ctrTitle"/>
          </p:nvPr>
        </p:nvSpPr>
        <p:spPr>
          <a:xfrm>
            <a:off x="704233" y="2585769"/>
            <a:ext cx="2570400" cy="506400"/>
          </a:xfrm>
          <a:prstGeom prst="rect">
            <a:avLst/>
          </a:prstGeom>
        </p:spPr>
        <p:txBody>
          <a:bodyPr spcFirstLastPara="1" wrap="square" lIns="121900" tIns="121900" rIns="121900" bIns="121900" anchor="b" anchorCtr="0">
            <a:noAutofit/>
          </a:bodyPr>
          <a:lstStyle/>
          <a:p>
            <a:r>
              <a:rPr lang="es-419" sz="2667" b="1" dirty="0">
                <a:solidFill>
                  <a:srgbClr val="1670B8"/>
                </a:solidFill>
                <a:latin typeface="Roboto Black"/>
                <a:ea typeface="Roboto Black"/>
                <a:cs typeface="Roboto Black"/>
                <a:sym typeface="Roboto Black"/>
              </a:rPr>
              <a:t>RECRUITING</a:t>
            </a:r>
            <a:endParaRPr sz="2667" b="1" dirty="0">
              <a:solidFill>
                <a:srgbClr val="1670B8"/>
              </a:solidFill>
              <a:latin typeface="Roboto Black"/>
              <a:ea typeface="Roboto Black"/>
              <a:cs typeface="Roboto Black"/>
              <a:sym typeface="Roboto Black"/>
            </a:endParaRPr>
          </a:p>
        </p:txBody>
      </p:sp>
      <p:sp>
        <p:nvSpPr>
          <p:cNvPr id="193" name="Google Shape;193;p21"/>
          <p:cNvSpPr txBox="1"/>
          <p:nvPr/>
        </p:nvSpPr>
        <p:spPr>
          <a:xfrm>
            <a:off x="374300" y="3097465"/>
            <a:ext cx="32604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i="1" kern="0" dirty="0" err="1">
                <a:solidFill>
                  <a:srgbClr val="000000"/>
                </a:solidFill>
                <a:latin typeface="Nunito Light"/>
                <a:ea typeface="Nunito Light"/>
                <a:cs typeface="Nunito Light"/>
                <a:sym typeface="Nunito Light"/>
              </a:rPr>
              <a:t>We</a:t>
            </a:r>
            <a:r>
              <a:rPr lang="es-419" sz="1600" i="1" kern="0" dirty="0">
                <a:solidFill>
                  <a:srgbClr val="000000"/>
                </a:solidFill>
                <a:latin typeface="Nunito Light"/>
                <a:ea typeface="Nunito Light"/>
                <a:cs typeface="Nunito Light"/>
                <a:sym typeface="Nunito Light"/>
              </a:rPr>
              <a:t> </a:t>
            </a:r>
            <a:r>
              <a:rPr lang="es-419" sz="1600" i="1" kern="0" dirty="0" err="1" smtClean="0">
                <a:solidFill>
                  <a:srgbClr val="000000"/>
                </a:solidFill>
                <a:latin typeface="Nunito Light"/>
                <a:ea typeface="Nunito Light"/>
                <a:cs typeface="Nunito Light"/>
                <a:sym typeface="Nunito Light"/>
              </a:rPr>
              <a:t>opened</a:t>
            </a:r>
            <a:r>
              <a:rPr lang="es-419" sz="1600" i="1" kern="0" dirty="0" smtClean="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the</a:t>
            </a:r>
            <a:r>
              <a:rPr lang="es-419" sz="1600" i="1" kern="0" dirty="0">
                <a:solidFill>
                  <a:srgbClr val="000000"/>
                </a:solidFill>
                <a:latin typeface="Nunito Light"/>
                <a:ea typeface="Nunito Light"/>
                <a:cs typeface="Nunito Light"/>
                <a:sym typeface="Nunito Light"/>
              </a:rPr>
              <a:t> </a:t>
            </a:r>
            <a:r>
              <a:rPr lang="es-419" sz="1600" i="1" kern="0" dirty="0" err="1" smtClean="0">
                <a:solidFill>
                  <a:srgbClr val="000000"/>
                </a:solidFill>
                <a:latin typeface="Nunito Light"/>
                <a:ea typeface="Nunito Light"/>
                <a:cs typeface="Nunito Light"/>
                <a:sym typeface="Nunito Light"/>
              </a:rPr>
              <a:t>invitation</a:t>
            </a:r>
            <a:r>
              <a:rPr lang="es-419" sz="1600" i="1" kern="0" dirty="0" smtClean="0">
                <a:solidFill>
                  <a:srgbClr val="000000"/>
                </a:solidFill>
                <a:latin typeface="Nunito Light"/>
                <a:ea typeface="Nunito Light"/>
                <a:cs typeface="Nunito Light"/>
                <a:sym typeface="Nunito Light"/>
              </a:rPr>
              <a:t> </a:t>
            </a:r>
            <a:r>
              <a:rPr lang="es-419" sz="1600" i="1" kern="0" dirty="0">
                <a:solidFill>
                  <a:srgbClr val="000000"/>
                </a:solidFill>
                <a:latin typeface="Nunito Light"/>
                <a:ea typeface="Nunito Light"/>
                <a:cs typeface="Nunito Light"/>
                <a:sym typeface="Nunito Light"/>
              </a:rPr>
              <a:t>to </a:t>
            </a:r>
            <a:r>
              <a:rPr lang="es-419" sz="1600" i="1" kern="0" dirty="0" err="1" smtClean="0">
                <a:solidFill>
                  <a:srgbClr val="000000"/>
                </a:solidFill>
                <a:latin typeface="Nunito Light"/>
                <a:ea typeface="Nunito Light"/>
                <a:cs typeface="Nunito Light"/>
                <a:sym typeface="Nunito Light"/>
              </a:rPr>
              <a:t>serve</a:t>
            </a:r>
            <a:r>
              <a:rPr lang="es-419" sz="1600" i="1" kern="0" dirty="0">
                <a:solidFill>
                  <a:srgbClr val="000000"/>
                </a:solidFill>
                <a:latin typeface="Nunito Light"/>
                <a:ea typeface="Nunito Light"/>
                <a:cs typeface="Nunito Light"/>
                <a:sym typeface="Nunito Light"/>
              </a:rPr>
              <a:t> </a:t>
            </a:r>
            <a:r>
              <a:rPr lang="es-419" sz="1600" i="1" kern="0" dirty="0" smtClean="0">
                <a:solidFill>
                  <a:srgbClr val="000000"/>
                </a:solidFill>
                <a:latin typeface="Nunito Light"/>
                <a:ea typeface="Nunito Light"/>
                <a:cs typeface="Nunito Light"/>
                <a:sym typeface="Nunito Light"/>
              </a:rPr>
              <a:t>and </a:t>
            </a:r>
            <a:r>
              <a:rPr lang="es-419" sz="1600" i="1" kern="0" dirty="0" err="1" smtClean="0">
                <a:solidFill>
                  <a:srgbClr val="000000"/>
                </a:solidFill>
                <a:latin typeface="Nunito Light"/>
                <a:ea typeface="Nunito Light"/>
                <a:cs typeface="Nunito Light"/>
                <a:sym typeface="Nunito Light"/>
              </a:rPr>
              <a:t>welcomed</a:t>
            </a:r>
            <a:r>
              <a:rPr lang="es-419" sz="1600" i="1" kern="0" dirty="0" smtClean="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everybody</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with</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the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spirit</a:t>
            </a:r>
            <a:r>
              <a:rPr lang="es-419" sz="1600" i="1" kern="0" dirty="0">
                <a:solidFill>
                  <a:srgbClr val="000000"/>
                </a:solidFill>
                <a:latin typeface="Nunito Light"/>
                <a:ea typeface="Nunito Light"/>
                <a:cs typeface="Nunito Light"/>
                <a:sym typeface="Nunito Light"/>
              </a:rPr>
              <a:t> to </a:t>
            </a:r>
            <a:r>
              <a:rPr lang="es-419" sz="1600" i="1" kern="0" dirty="0" err="1">
                <a:solidFill>
                  <a:srgbClr val="000000"/>
                </a:solidFill>
                <a:latin typeface="Nunito Light"/>
                <a:ea typeface="Nunito Light"/>
                <a:cs typeface="Nunito Light"/>
                <a:sym typeface="Nunito Light"/>
              </a:rPr>
              <a:t>serve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without</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asking</a:t>
            </a:r>
            <a:r>
              <a:rPr lang="es-419" sz="1600" i="1" kern="0" dirty="0">
                <a:solidFill>
                  <a:srgbClr val="000000"/>
                </a:solidFill>
                <a:latin typeface="Nunito Light"/>
                <a:ea typeface="Nunito Light"/>
                <a:cs typeface="Nunito Light"/>
                <a:sym typeface="Nunito Light"/>
              </a:rPr>
              <a:t> </a:t>
            </a:r>
            <a:r>
              <a:rPr lang="es-419" sz="1600" i="1" kern="0" dirty="0" err="1" smtClean="0">
                <a:solidFill>
                  <a:srgbClr val="000000"/>
                </a:solidFill>
                <a:latin typeface="Nunito Light"/>
                <a:ea typeface="Nunito Light"/>
                <a:cs typeface="Nunito Light"/>
                <a:sym typeface="Nunito Light"/>
              </a:rPr>
              <a:t>for</a:t>
            </a:r>
            <a:r>
              <a:rPr lang="es-419" sz="1600" i="1" kern="0" dirty="0" smtClean="0">
                <a:solidFill>
                  <a:srgbClr val="000000"/>
                </a:solidFill>
                <a:latin typeface="Nunito Light"/>
                <a:ea typeface="Nunito Light"/>
                <a:cs typeface="Nunito Light"/>
                <a:sym typeface="Nunito Light"/>
              </a:rPr>
              <a:t> </a:t>
            </a:r>
            <a:r>
              <a:rPr lang="es-419" sz="1600" i="1" kern="0" dirty="0" err="1" smtClean="0">
                <a:solidFill>
                  <a:srgbClr val="000000"/>
                </a:solidFill>
                <a:latin typeface="Nunito Light"/>
                <a:ea typeface="Nunito Light"/>
                <a:cs typeface="Nunito Light"/>
                <a:sym typeface="Nunito Light"/>
              </a:rPr>
              <a:t>any</a:t>
            </a:r>
            <a:r>
              <a:rPr lang="es-419" sz="1600" i="1" kern="0" dirty="0" smtClean="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background</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We</a:t>
            </a:r>
            <a:r>
              <a:rPr lang="es-419" sz="1600" i="1" kern="0" dirty="0">
                <a:solidFill>
                  <a:srgbClr val="000000"/>
                </a:solidFill>
                <a:latin typeface="Nunito Light"/>
                <a:ea typeface="Nunito Light"/>
                <a:cs typeface="Nunito Light"/>
                <a:sym typeface="Nunito Light"/>
              </a:rPr>
              <a:t> </a:t>
            </a:r>
            <a:r>
              <a:rPr lang="es-419" sz="1600" i="1" kern="0" dirty="0" err="1" smtClean="0">
                <a:solidFill>
                  <a:srgbClr val="000000"/>
                </a:solidFill>
                <a:latin typeface="Nunito Light"/>
                <a:ea typeface="Nunito Light"/>
                <a:cs typeface="Nunito Light"/>
                <a:sym typeface="Nunito Light"/>
              </a:rPr>
              <a:t>found</a:t>
            </a:r>
            <a:r>
              <a:rPr lang="es-419" sz="1600" i="1" kern="0" dirty="0" smtClean="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out</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that</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some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people</a:t>
            </a:r>
            <a:r>
              <a:rPr lang="es-419" sz="1600" i="1" kern="0" dirty="0">
                <a:solidFill>
                  <a:srgbClr val="000000"/>
                </a:solidFill>
                <a:latin typeface="Nunito Light"/>
                <a:ea typeface="Nunito Light"/>
                <a:cs typeface="Nunito Light"/>
                <a:sym typeface="Nunito Light"/>
              </a:rPr>
              <a:t> </a:t>
            </a:r>
            <a:r>
              <a:rPr lang="es-419" sz="1600" i="1" kern="0" dirty="0" err="1" smtClean="0">
                <a:solidFill>
                  <a:srgbClr val="000000"/>
                </a:solidFill>
                <a:latin typeface="Nunito Light"/>
                <a:ea typeface="Nunito Light"/>
                <a:cs typeface="Nunito Light"/>
                <a:sym typeface="Nunito Light"/>
              </a:rPr>
              <a:t>started</a:t>
            </a:r>
            <a:r>
              <a:rPr lang="es-419" sz="1600" i="1" kern="0" dirty="0" smtClean="0">
                <a:solidFill>
                  <a:srgbClr val="000000"/>
                </a:solidFill>
                <a:latin typeface="Nunito Light"/>
                <a:ea typeface="Nunito Light"/>
                <a:cs typeface="Nunito Light"/>
                <a:sym typeface="Nunito Light"/>
              </a:rPr>
              <a:t> </a:t>
            </a:r>
            <a:r>
              <a:rPr lang="es-419" sz="1600" i="1" kern="0" dirty="0">
                <a:solidFill>
                  <a:srgbClr val="000000"/>
                </a:solidFill>
                <a:latin typeface="Nunito Light"/>
                <a:ea typeface="Nunito Light"/>
                <a:cs typeface="Nunito Light"/>
                <a:sym typeface="Nunito Light"/>
              </a:rPr>
              <a:t>to </a:t>
            </a:r>
            <a:r>
              <a:rPr lang="es-419" sz="1600" i="1" kern="0" dirty="0" err="1">
                <a:solidFill>
                  <a:srgbClr val="000000"/>
                </a:solidFill>
                <a:latin typeface="Nunito Light"/>
                <a:ea typeface="Nunito Light"/>
                <a:cs typeface="Nunito Light"/>
                <a:sym typeface="Nunito Light"/>
              </a:rPr>
              <a:t>serve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with</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big</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resentments</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with</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the</a:t>
            </a:r>
            <a:r>
              <a:rPr lang="es-419" sz="1600" i="1" kern="0" dirty="0">
                <a:solidFill>
                  <a:srgbClr val="000000"/>
                </a:solidFill>
                <a:latin typeface="Nunito Light"/>
                <a:ea typeface="Nunito Light"/>
                <a:cs typeface="Nunito Light"/>
                <a:sym typeface="Nunito Light"/>
              </a:rPr>
              <a:t> </a:t>
            </a:r>
            <a:r>
              <a:rPr lang="es-419" sz="1600" i="1" kern="0" dirty="0" err="1" smtClean="0">
                <a:solidFill>
                  <a:srgbClr val="000000"/>
                </a:solidFill>
                <a:latin typeface="Nunito Light"/>
                <a:ea typeface="Nunito Light"/>
                <a:cs typeface="Nunito Light"/>
                <a:sym typeface="Nunito Light"/>
              </a:rPr>
              <a:t>fellowship</a:t>
            </a:r>
            <a:r>
              <a:rPr lang="es-419" sz="1600" i="1" kern="0" dirty="0" smtClean="0">
                <a:solidFill>
                  <a:srgbClr val="000000"/>
                </a:solidFill>
                <a:latin typeface="Nunito Light"/>
                <a:ea typeface="Nunito Light"/>
                <a:cs typeface="Nunito Light"/>
                <a:sym typeface="Nunito Light"/>
              </a:rPr>
              <a:t> </a:t>
            </a:r>
            <a:r>
              <a:rPr lang="es-419" sz="1600" i="1" kern="0" dirty="0">
                <a:solidFill>
                  <a:srgbClr val="000000"/>
                </a:solidFill>
                <a:latin typeface="Nunito Light"/>
                <a:ea typeface="Nunito Light"/>
                <a:cs typeface="Nunito Light"/>
                <a:sym typeface="Nunito Light"/>
              </a:rPr>
              <a:t>and </a:t>
            </a:r>
            <a:r>
              <a:rPr lang="es-419" sz="1600" i="1" kern="0" dirty="0" err="1">
                <a:solidFill>
                  <a:srgbClr val="000000"/>
                </a:solidFill>
                <a:latin typeface="Nunito Light"/>
                <a:ea typeface="Nunito Light"/>
                <a:cs typeface="Nunito Light"/>
                <a:sym typeface="Nunito Light"/>
              </a:rPr>
              <a:t>it</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was</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very</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problematic</a:t>
            </a:r>
            <a:endParaRPr sz="1600" i="1" kern="0" dirty="0">
              <a:solidFill>
                <a:srgbClr val="000000"/>
              </a:solidFill>
              <a:latin typeface="Nunito Light"/>
              <a:ea typeface="Nunito Light"/>
              <a:cs typeface="Nunito Light"/>
              <a:sym typeface="Nunito Light"/>
            </a:endParaRPr>
          </a:p>
          <a:p>
            <a:pPr algn="ctr" defTabSz="1219170">
              <a:buClr>
                <a:srgbClr val="000000"/>
              </a:buClr>
            </a:pPr>
            <a:endParaRPr sz="1600" i="1" kern="0" dirty="0">
              <a:solidFill>
                <a:srgbClr val="000000"/>
              </a:solidFill>
              <a:latin typeface="Nunito Light"/>
              <a:ea typeface="Nunito Light"/>
              <a:cs typeface="Nunito Light"/>
              <a:sym typeface="Nunito Light"/>
            </a:endParaRPr>
          </a:p>
        </p:txBody>
      </p:sp>
      <p:sp>
        <p:nvSpPr>
          <p:cNvPr id="194" name="Google Shape;194;p21"/>
          <p:cNvSpPr txBox="1">
            <a:spLocks noGrp="1"/>
          </p:cNvSpPr>
          <p:nvPr>
            <p:ph type="ctrTitle"/>
          </p:nvPr>
        </p:nvSpPr>
        <p:spPr>
          <a:xfrm>
            <a:off x="4463968" y="2585769"/>
            <a:ext cx="2805632" cy="506400"/>
          </a:xfrm>
          <a:prstGeom prst="rect">
            <a:avLst/>
          </a:prstGeom>
        </p:spPr>
        <p:txBody>
          <a:bodyPr spcFirstLastPara="1" wrap="square" lIns="121900" tIns="121900" rIns="121900" bIns="121900" anchor="b" anchorCtr="0">
            <a:noAutofit/>
          </a:bodyPr>
          <a:lstStyle/>
          <a:p>
            <a:r>
              <a:rPr lang="es-419" sz="2667" b="1" dirty="0">
                <a:solidFill>
                  <a:srgbClr val="1670B8"/>
                </a:solidFill>
                <a:latin typeface="Roboto Black"/>
                <a:ea typeface="Roboto Black"/>
                <a:cs typeface="Roboto Black"/>
                <a:sym typeface="Roboto Black"/>
              </a:rPr>
              <a:t>TECHNOLOGY</a:t>
            </a:r>
            <a:endParaRPr sz="2667" b="1" dirty="0">
              <a:solidFill>
                <a:srgbClr val="1670B8"/>
              </a:solidFill>
              <a:latin typeface="Roboto Black"/>
              <a:ea typeface="Roboto Black"/>
              <a:cs typeface="Roboto Black"/>
              <a:sym typeface="Roboto Black"/>
            </a:endParaRPr>
          </a:p>
        </p:txBody>
      </p:sp>
      <p:sp>
        <p:nvSpPr>
          <p:cNvPr id="195" name="Google Shape;195;p21"/>
          <p:cNvSpPr txBox="1"/>
          <p:nvPr/>
        </p:nvSpPr>
        <p:spPr>
          <a:xfrm>
            <a:off x="4240200" y="3118855"/>
            <a:ext cx="35184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i="1" kern="0" dirty="0" err="1">
                <a:solidFill>
                  <a:srgbClr val="000000"/>
                </a:solidFill>
                <a:latin typeface="Nunito Light"/>
                <a:ea typeface="Nunito Light"/>
                <a:cs typeface="Nunito Light"/>
                <a:sym typeface="Nunito Light"/>
              </a:rPr>
              <a:t>We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started</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using</a:t>
            </a:r>
            <a:r>
              <a:rPr lang="es-419" sz="1600" i="1" kern="0" dirty="0">
                <a:solidFill>
                  <a:srgbClr val="000000"/>
                </a:solidFill>
                <a:latin typeface="Nunito Light"/>
                <a:ea typeface="Nunito Light"/>
                <a:cs typeface="Nunito Light"/>
                <a:sym typeface="Nunito Light"/>
              </a:rPr>
              <a:t> Google </a:t>
            </a:r>
            <a:r>
              <a:rPr lang="es-419" sz="1600" i="1" kern="0" dirty="0" err="1">
                <a:solidFill>
                  <a:srgbClr val="000000"/>
                </a:solidFill>
                <a:latin typeface="Nunito Light"/>
                <a:ea typeface="Nunito Light"/>
                <a:cs typeface="Nunito Light"/>
                <a:sym typeface="Nunito Light"/>
              </a:rPr>
              <a:t>Meet</a:t>
            </a:r>
            <a:r>
              <a:rPr lang="es-419" sz="1600" i="1" kern="0" dirty="0">
                <a:solidFill>
                  <a:srgbClr val="000000"/>
                </a:solidFill>
                <a:latin typeface="Nunito Light"/>
                <a:ea typeface="Nunito Light"/>
                <a:cs typeface="Nunito Light"/>
                <a:sym typeface="Nunito Light"/>
              </a:rPr>
              <a:t> and </a:t>
            </a:r>
            <a:r>
              <a:rPr lang="es-419" sz="1600" i="1" kern="0" dirty="0" err="1">
                <a:solidFill>
                  <a:srgbClr val="000000"/>
                </a:solidFill>
                <a:latin typeface="Nunito Light"/>
                <a:ea typeface="Nunito Light"/>
                <a:cs typeface="Nunito Light"/>
                <a:sym typeface="Nunito Light"/>
              </a:rPr>
              <a:t>changed</a:t>
            </a:r>
            <a:r>
              <a:rPr lang="es-419" sz="1600" i="1" kern="0" dirty="0">
                <a:solidFill>
                  <a:srgbClr val="000000"/>
                </a:solidFill>
                <a:latin typeface="Nunito Light"/>
                <a:ea typeface="Nunito Light"/>
                <a:cs typeface="Nunito Light"/>
                <a:sym typeface="Nunito Light"/>
              </a:rPr>
              <a:t> to Zoom </a:t>
            </a:r>
            <a:r>
              <a:rPr lang="es-419" sz="1600" i="1" kern="0" dirty="0" err="1">
                <a:solidFill>
                  <a:srgbClr val="000000"/>
                </a:solidFill>
                <a:latin typeface="Nunito Light"/>
                <a:ea typeface="Nunito Light"/>
                <a:cs typeface="Nunito Light"/>
                <a:sym typeface="Nunito Light"/>
              </a:rPr>
              <a:t>after</a:t>
            </a:r>
            <a:r>
              <a:rPr lang="es-419" sz="1600" i="1" kern="0" dirty="0">
                <a:solidFill>
                  <a:srgbClr val="000000"/>
                </a:solidFill>
                <a:latin typeface="Nunito Light"/>
                <a:ea typeface="Nunito Light"/>
                <a:cs typeface="Nunito Light"/>
                <a:sym typeface="Nunito Light"/>
              </a:rPr>
              <a:t> a </a:t>
            </a:r>
            <a:r>
              <a:rPr lang="es-419" sz="1600" i="1" kern="0" dirty="0" err="1">
                <a:solidFill>
                  <a:srgbClr val="000000"/>
                </a:solidFill>
                <a:latin typeface="Nunito Light"/>
                <a:ea typeface="Nunito Light"/>
                <a:cs typeface="Nunito Light"/>
                <a:sym typeface="Nunito Light"/>
              </a:rPr>
              <a:t>few</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months</a:t>
            </a:r>
            <a:r>
              <a:rPr lang="es-419" sz="1600" i="1" kern="0" dirty="0">
                <a:solidFill>
                  <a:srgbClr val="000000"/>
                </a:solidFill>
                <a:latin typeface="Nunito Light"/>
                <a:ea typeface="Nunito Light"/>
                <a:cs typeface="Nunito Light"/>
                <a:sym typeface="Nunito Light"/>
              </a:rPr>
              <a:t>. Security </a:t>
            </a:r>
            <a:r>
              <a:rPr lang="es-419" sz="1600" i="1" kern="0" dirty="0" err="1">
                <a:solidFill>
                  <a:srgbClr val="000000"/>
                </a:solidFill>
                <a:latin typeface="Nunito Light"/>
                <a:ea typeface="Nunito Light"/>
                <a:cs typeface="Nunito Light"/>
                <a:sym typeface="Nunito Light"/>
              </a:rPr>
              <a:t>issues</a:t>
            </a:r>
            <a:r>
              <a:rPr lang="es-419" sz="1600" i="1" kern="0" dirty="0">
                <a:solidFill>
                  <a:srgbClr val="000000"/>
                </a:solidFill>
                <a:latin typeface="Nunito Light"/>
                <a:ea typeface="Nunito Light"/>
                <a:cs typeface="Nunito Light"/>
                <a:sym typeface="Nunito Light"/>
              </a:rPr>
              <a:t> are </a:t>
            </a:r>
            <a:r>
              <a:rPr lang="es-419" sz="1600" i="1" kern="0" dirty="0" err="1">
                <a:solidFill>
                  <a:srgbClr val="000000"/>
                </a:solidFill>
                <a:latin typeface="Nunito Light"/>
                <a:ea typeface="Nunito Light"/>
                <a:cs typeface="Nunito Light"/>
                <a:sym typeface="Nunito Light"/>
              </a:rPr>
              <a:t>constantly</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something</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we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have</a:t>
            </a:r>
            <a:r>
              <a:rPr lang="es-419" sz="1600" i="1" kern="0" dirty="0">
                <a:solidFill>
                  <a:srgbClr val="000000"/>
                </a:solidFill>
                <a:latin typeface="Nunito Light"/>
                <a:ea typeface="Nunito Light"/>
                <a:cs typeface="Nunito Light"/>
                <a:sym typeface="Nunito Light"/>
              </a:rPr>
              <a:t> to </a:t>
            </a:r>
            <a:r>
              <a:rPr lang="es-419" sz="1600" i="1" kern="0" dirty="0" err="1" smtClean="0">
                <a:solidFill>
                  <a:srgbClr val="000000"/>
                </a:solidFill>
                <a:latin typeface="Nunito Light"/>
                <a:ea typeface="Nunito Light"/>
                <a:cs typeface="Nunito Light"/>
                <a:sym typeface="Nunito Light"/>
              </a:rPr>
              <a:t>attend</a:t>
            </a:r>
            <a:r>
              <a:rPr lang="es-419" sz="1600" i="1" kern="0" dirty="0" smtClean="0">
                <a:solidFill>
                  <a:srgbClr val="000000"/>
                </a:solidFill>
                <a:latin typeface="Nunito Light"/>
                <a:ea typeface="Nunito Light"/>
                <a:cs typeface="Nunito Light"/>
                <a:sym typeface="Nunito Light"/>
              </a:rPr>
              <a:t> to. </a:t>
            </a:r>
            <a:r>
              <a:rPr lang="es-419" sz="1600" i="1" kern="0" dirty="0" err="1">
                <a:solidFill>
                  <a:srgbClr val="000000"/>
                </a:solidFill>
                <a:latin typeface="Nunito Light"/>
                <a:ea typeface="Nunito Light"/>
                <a:cs typeface="Nunito Light"/>
                <a:sym typeface="Nunito Light"/>
              </a:rPr>
              <a:t>We</a:t>
            </a:r>
            <a:r>
              <a:rPr lang="es-419" sz="1600" i="1" kern="0" dirty="0">
                <a:solidFill>
                  <a:srgbClr val="000000"/>
                </a:solidFill>
                <a:latin typeface="Nunito Light"/>
                <a:ea typeface="Nunito Light"/>
                <a:cs typeface="Nunito Light"/>
                <a:sym typeface="Nunito Light"/>
              </a:rPr>
              <a:t> use </a:t>
            </a:r>
            <a:r>
              <a:rPr lang="es-419" sz="1600" i="1" kern="0" dirty="0" smtClean="0">
                <a:solidFill>
                  <a:srgbClr val="000000"/>
                </a:solidFill>
                <a:latin typeface="Nunito Light"/>
                <a:ea typeface="Nunito Light"/>
                <a:cs typeface="Nunito Light"/>
                <a:sym typeface="Nunito Light"/>
              </a:rPr>
              <a:t>a </a:t>
            </a:r>
            <a:r>
              <a:rPr lang="es-419" sz="1600" i="1" kern="0" dirty="0">
                <a:solidFill>
                  <a:srgbClr val="000000"/>
                </a:solidFill>
                <a:latin typeface="Nunito Light"/>
                <a:ea typeface="Nunito Light"/>
                <a:cs typeface="Nunito Light"/>
                <a:sym typeface="Nunito Light"/>
              </a:rPr>
              <a:t>URL </a:t>
            </a:r>
            <a:r>
              <a:rPr lang="es-419" sz="1600" i="1" kern="0" dirty="0" err="1">
                <a:solidFill>
                  <a:srgbClr val="000000"/>
                </a:solidFill>
                <a:latin typeface="Nunito Light"/>
                <a:ea typeface="Nunito Light"/>
                <a:cs typeface="Nunito Light"/>
                <a:sym typeface="Nunito Light"/>
              </a:rPr>
              <a:t>that</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redirects</a:t>
            </a:r>
            <a:r>
              <a:rPr lang="es-419" sz="1600" i="1" kern="0" dirty="0">
                <a:solidFill>
                  <a:srgbClr val="000000"/>
                </a:solidFill>
                <a:latin typeface="Nunito Light"/>
                <a:ea typeface="Nunito Light"/>
                <a:cs typeface="Nunito Light"/>
                <a:sym typeface="Nunito Light"/>
              </a:rPr>
              <a:t> to </a:t>
            </a:r>
            <a:r>
              <a:rPr lang="es-419" sz="1600" i="1" kern="0" dirty="0" err="1">
                <a:solidFill>
                  <a:srgbClr val="000000"/>
                </a:solidFill>
                <a:latin typeface="Nunito Light"/>
                <a:ea typeface="Nunito Light"/>
                <a:cs typeface="Nunito Light"/>
                <a:sym typeface="Nunito Light"/>
              </a:rPr>
              <a:t>the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current</a:t>
            </a:r>
            <a:r>
              <a:rPr lang="es-419" sz="1600" i="1" kern="0" dirty="0">
                <a:solidFill>
                  <a:srgbClr val="000000"/>
                </a:solidFill>
                <a:latin typeface="Nunito Light"/>
                <a:ea typeface="Nunito Light"/>
                <a:cs typeface="Nunito Light"/>
                <a:sym typeface="Nunito Light"/>
              </a:rPr>
              <a:t> Zoom meeting link </a:t>
            </a:r>
            <a:r>
              <a:rPr lang="es-419" sz="1600" i="1" kern="0" dirty="0" err="1">
                <a:solidFill>
                  <a:srgbClr val="000000"/>
                </a:solidFill>
                <a:latin typeface="Nunito Light"/>
                <a:ea typeface="Nunito Light"/>
                <a:cs typeface="Nunito Light"/>
                <a:sym typeface="Nunito Light"/>
              </a:rPr>
              <a:t>that</a:t>
            </a:r>
            <a:r>
              <a:rPr lang="es-419" sz="1600" i="1" kern="0" dirty="0">
                <a:solidFill>
                  <a:srgbClr val="000000"/>
                </a:solidFill>
                <a:latin typeface="Nunito Light"/>
                <a:ea typeface="Nunito Light"/>
                <a:cs typeface="Nunito Light"/>
                <a:sym typeface="Nunito Light"/>
              </a:rPr>
              <a:t> can </a:t>
            </a:r>
            <a:r>
              <a:rPr lang="es-419" sz="1600" i="1" kern="0" dirty="0" err="1">
                <a:solidFill>
                  <a:srgbClr val="000000"/>
                </a:solidFill>
                <a:latin typeface="Nunito Light"/>
                <a:ea typeface="Nunito Light"/>
                <a:cs typeface="Nunito Light"/>
                <a:sym typeface="Nunito Light"/>
              </a:rPr>
              <a:t>change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through</a:t>
            </a:r>
            <a:r>
              <a:rPr lang="es-419" sz="1600" i="1" kern="0" dirty="0">
                <a:solidFill>
                  <a:srgbClr val="000000"/>
                </a:solidFill>
                <a:latin typeface="Nunito Light"/>
                <a:ea typeface="Nunito Light"/>
                <a:cs typeface="Nunito Light"/>
                <a:sym typeface="Nunito Light"/>
              </a:rPr>
              <a:t> time </a:t>
            </a:r>
            <a:r>
              <a:rPr lang="es-419" sz="1600" i="1" kern="0" dirty="0" err="1" smtClean="0">
                <a:solidFill>
                  <a:srgbClr val="000000"/>
                </a:solidFill>
                <a:latin typeface="Nunito Light"/>
                <a:ea typeface="Nunito Light"/>
                <a:cs typeface="Nunito Light"/>
                <a:sym typeface="Nunito Light"/>
              </a:rPr>
              <a:t>without</a:t>
            </a:r>
            <a:r>
              <a:rPr lang="es-419" sz="1600" i="1" kern="0" dirty="0" smtClean="0">
                <a:solidFill>
                  <a:srgbClr val="000000"/>
                </a:solidFill>
                <a:latin typeface="Nunito Light"/>
                <a:ea typeface="Nunito Light"/>
                <a:cs typeface="Nunito Light"/>
                <a:sym typeface="Nunito Light"/>
              </a:rPr>
              <a:t> </a:t>
            </a:r>
            <a:r>
              <a:rPr lang="es-419" sz="1600" i="1" kern="0" dirty="0" err="1" smtClean="0">
                <a:solidFill>
                  <a:srgbClr val="000000"/>
                </a:solidFill>
                <a:latin typeface="Nunito Light"/>
                <a:ea typeface="Nunito Light"/>
                <a:cs typeface="Nunito Light"/>
                <a:sym typeface="Nunito Light"/>
              </a:rPr>
              <a:t>anybody</a:t>
            </a:r>
            <a:r>
              <a:rPr lang="es-419" sz="1600" i="1" kern="0" dirty="0" smtClean="0">
                <a:solidFill>
                  <a:srgbClr val="000000"/>
                </a:solidFill>
                <a:latin typeface="Nunito Light"/>
                <a:ea typeface="Nunito Light"/>
                <a:cs typeface="Nunito Light"/>
                <a:sym typeface="Nunito Light"/>
              </a:rPr>
              <a:t> </a:t>
            </a:r>
            <a:r>
              <a:rPr lang="es-419" sz="1600" i="1" kern="0" dirty="0" err="1" smtClean="0">
                <a:solidFill>
                  <a:srgbClr val="000000"/>
                </a:solidFill>
                <a:latin typeface="Nunito Light"/>
                <a:ea typeface="Nunito Light"/>
                <a:cs typeface="Nunito Light"/>
                <a:sym typeface="Nunito Light"/>
              </a:rPr>
              <a:t>noticing</a:t>
            </a:r>
            <a:r>
              <a:rPr lang="es-419" sz="1600" i="1" kern="0" dirty="0" smtClean="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the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change</a:t>
            </a:r>
            <a:r>
              <a:rPr lang="es-419" sz="1600" i="1" kern="0" dirty="0">
                <a:solidFill>
                  <a:srgbClr val="000000"/>
                </a:solidFill>
                <a:latin typeface="Nunito Light"/>
                <a:ea typeface="Nunito Light"/>
                <a:cs typeface="Nunito Light"/>
                <a:sym typeface="Nunito Light"/>
              </a:rPr>
              <a:t> </a:t>
            </a:r>
            <a:endParaRPr sz="1600" i="1" kern="0" dirty="0">
              <a:solidFill>
                <a:srgbClr val="000000"/>
              </a:solidFill>
              <a:latin typeface="Nunito Light"/>
              <a:ea typeface="Nunito Light"/>
              <a:cs typeface="Nunito Light"/>
              <a:sym typeface="Nunito Light"/>
            </a:endParaRPr>
          </a:p>
          <a:p>
            <a:pPr algn="ctr" defTabSz="1219170">
              <a:buClr>
                <a:srgbClr val="000000"/>
              </a:buClr>
            </a:pPr>
            <a:endParaRPr sz="1600" i="1" kern="0" dirty="0">
              <a:solidFill>
                <a:srgbClr val="000000"/>
              </a:solidFill>
              <a:latin typeface="Nunito Light"/>
              <a:ea typeface="Nunito Light"/>
              <a:cs typeface="Nunito Light"/>
              <a:sym typeface="Nunito Light"/>
            </a:endParaRPr>
          </a:p>
        </p:txBody>
      </p:sp>
      <p:sp>
        <p:nvSpPr>
          <p:cNvPr id="196" name="Google Shape;196;p21"/>
          <p:cNvSpPr txBox="1">
            <a:spLocks noGrp="1"/>
          </p:cNvSpPr>
          <p:nvPr>
            <p:ph type="ctrTitle"/>
          </p:nvPr>
        </p:nvSpPr>
        <p:spPr>
          <a:xfrm>
            <a:off x="8218967" y="2585753"/>
            <a:ext cx="3260400" cy="506400"/>
          </a:xfrm>
          <a:prstGeom prst="rect">
            <a:avLst/>
          </a:prstGeom>
        </p:spPr>
        <p:txBody>
          <a:bodyPr spcFirstLastPara="1" wrap="square" lIns="121900" tIns="121900" rIns="121900" bIns="121900" anchor="b" anchorCtr="0">
            <a:noAutofit/>
          </a:bodyPr>
          <a:lstStyle/>
          <a:p>
            <a:r>
              <a:rPr lang="es-419" sz="2667" b="1" dirty="0">
                <a:solidFill>
                  <a:srgbClr val="1670B8"/>
                </a:solidFill>
                <a:latin typeface="Roboto Black"/>
                <a:ea typeface="Roboto Black"/>
                <a:cs typeface="Roboto Black"/>
                <a:sym typeface="Roboto Black"/>
              </a:rPr>
              <a:t>AUTONOMY</a:t>
            </a:r>
            <a:endParaRPr sz="2667" b="1" dirty="0">
              <a:solidFill>
                <a:srgbClr val="1670B8"/>
              </a:solidFill>
              <a:latin typeface="Roboto Black"/>
              <a:ea typeface="Roboto Black"/>
              <a:cs typeface="Roboto Black"/>
              <a:sym typeface="Roboto Black"/>
            </a:endParaRPr>
          </a:p>
        </p:txBody>
      </p:sp>
      <p:sp>
        <p:nvSpPr>
          <p:cNvPr id="197" name="Google Shape;197;p21"/>
          <p:cNvSpPr txBox="1"/>
          <p:nvPr/>
        </p:nvSpPr>
        <p:spPr>
          <a:xfrm>
            <a:off x="8099500" y="3118839"/>
            <a:ext cx="36956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i="1" kern="0" dirty="0" err="1">
                <a:solidFill>
                  <a:srgbClr val="000000"/>
                </a:solidFill>
                <a:latin typeface="Nunito Light"/>
                <a:ea typeface="Nunito Light"/>
                <a:cs typeface="Nunito Light"/>
                <a:sym typeface="Nunito Light"/>
              </a:rPr>
              <a:t>We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understand</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this</a:t>
            </a:r>
            <a:r>
              <a:rPr lang="es-419" sz="1600" i="1" kern="0" dirty="0">
                <a:solidFill>
                  <a:srgbClr val="000000"/>
                </a:solidFill>
                <a:latin typeface="Nunito Light"/>
                <a:ea typeface="Nunito Light"/>
                <a:cs typeface="Nunito Light"/>
                <a:sym typeface="Nunito Light"/>
              </a:rPr>
              <a:t> as </a:t>
            </a:r>
            <a:r>
              <a:rPr lang="es-419" sz="1600" i="1" kern="0" dirty="0" err="1">
                <a:solidFill>
                  <a:srgbClr val="000000"/>
                </a:solidFill>
                <a:latin typeface="Nunito Light"/>
                <a:ea typeface="Nunito Light"/>
                <a:cs typeface="Nunito Light"/>
                <a:sym typeface="Nunito Light"/>
              </a:rPr>
              <a:t>an</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ongoing</a:t>
            </a:r>
            <a:r>
              <a:rPr lang="es-419" sz="1600" i="1" kern="0" dirty="0">
                <a:solidFill>
                  <a:srgbClr val="000000"/>
                </a:solidFill>
                <a:latin typeface="Nunito Light"/>
                <a:ea typeface="Nunito Light"/>
                <a:cs typeface="Nunito Light"/>
                <a:sym typeface="Nunito Light"/>
              </a:rPr>
              <a:t> service </a:t>
            </a:r>
            <a:r>
              <a:rPr lang="es-419" sz="1600" i="1" kern="0" dirty="0" err="1">
                <a:solidFill>
                  <a:srgbClr val="000000"/>
                </a:solidFill>
                <a:latin typeface="Nunito Light"/>
                <a:ea typeface="Nunito Light"/>
                <a:cs typeface="Nunito Light"/>
                <a:sym typeface="Nunito Light"/>
              </a:rPr>
              <a:t>effort</a:t>
            </a:r>
            <a:r>
              <a:rPr lang="es-419" sz="1600" i="1" kern="0" dirty="0">
                <a:solidFill>
                  <a:srgbClr val="000000"/>
                </a:solidFill>
                <a:latin typeface="Nunito Light"/>
                <a:ea typeface="Nunito Light"/>
                <a:cs typeface="Nunito Light"/>
                <a:sym typeface="Nunito Light"/>
              </a:rPr>
              <a:t> </a:t>
            </a:r>
            <a:r>
              <a:rPr lang="es-419" sz="1600" i="1" kern="0" dirty="0" smtClean="0">
                <a:solidFill>
                  <a:srgbClr val="000000"/>
                </a:solidFill>
                <a:latin typeface="Nunito Light"/>
                <a:ea typeface="Nunito Light"/>
                <a:cs typeface="Nunito Light"/>
                <a:sym typeface="Nunito Light"/>
              </a:rPr>
              <a:t>and </a:t>
            </a:r>
            <a:r>
              <a:rPr lang="es-419" sz="1600" i="1" kern="0" dirty="0" err="1" smtClean="0">
                <a:solidFill>
                  <a:srgbClr val="000000"/>
                </a:solidFill>
                <a:latin typeface="Nunito Light"/>
                <a:ea typeface="Nunito Light"/>
                <a:cs typeface="Nunito Light"/>
                <a:sym typeface="Nunito Light"/>
              </a:rPr>
              <a:t>not</a:t>
            </a:r>
            <a:r>
              <a:rPr lang="es-419" sz="1600" i="1" kern="0" dirty="0" smtClean="0">
                <a:solidFill>
                  <a:srgbClr val="000000"/>
                </a:solidFill>
                <a:latin typeface="Nunito Light"/>
                <a:ea typeface="Nunito Light"/>
                <a:cs typeface="Nunito Light"/>
                <a:sym typeface="Nunito Light"/>
              </a:rPr>
              <a:t> </a:t>
            </a:r>
            <a:r>
              <a:rPr lang="es-419" sz="1600" i="1" kern="0" dirty="0" err="1" smtClean="0">
                <a:solidFill>
                  <a:srgbClr val="000000"/>
                </a:solidFill>
                <a:latin typeface="Nunito Light"/>
                <a:ea typeface="Nunito Light"/>
                <a:cs typeface="Nunito Light"/>
                <a:sym typeface="Nunito Light"/>
              </a:rPr>
              <a:t>necessarilly</a:t>
            </a:r>
            <a:r>
              <a:rPr lang="es-419" sz="1600" i="1" kern="0" dirty="0" smtClean="0">
                <a:solidFill>
                  <a:srgbClr val="000000"/>
                </a:solidFill>
                <a:latin typeface="Nunito Light"/>
                <a:ea typeface="Nunito Light"/>
                <a:cs typeface="Nunito Light"/>
                <a:sym typeface="Nunito Light"/>
              </a:rPr>
              <a:t> </a:t>
            </a:r>
            <a:r>
              <a:rPr lang="es-419" sz="1600" i="1" kern="0" dirty="0">
                <a:solidFill>
                  <a:srgbClr val="000000"/>
                </a:solidFill>
                <a:latin typeface="Nunito Light"/>
                <a:ea typeface="Nunito Light"/>
                <a:cs typeface="Nunito Light"/>
                <a:sym typeface="Nunito Light"/>
              </a:rPr>
              <a:t>a </a:t>
            </a:r>
            <a:r>
              <a:rPr lang="es-419" sz="1600" i="1" kern="0" dirty="0" err="1">
                <a:solidFill>
                  <a:srgbClr val="000000"/>
                </a:solidFill>
                <a:latin typeface="Nunito Light"/>
                <a:ea typeface="Nunito Light"/>
                <a:cs typeface="Nunito Light"/>
                <a:sym typeface="Nunito Light"/>
              </a:rPr>
              <a:t>group</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Some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members</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would</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like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this</a:t>
            </a:r>
            <a:r>
              <a:rPr lang="es-419" sz="1600" i="1" kern="0" dirty="0">
                <a:solidFill>
                  <a:srgbClr val="000000"/>
                </a:solidFill>
                <a:latin typeface="Nunito Light"/>
                <a:ea typeface="Nunito Light"/>
                <a:cs typeface="Nunito Light"/>
                <a:sym typeface="Nunito Light"/>
              </a:rPr>
              <a:t> to be </a:t>
            </a:r>
            <a:r>
              <a:rPr lang="es-419" sz="1600" i="1" kern="0" dirty="0" err="1">
                <a:solidFill>
                  <a:srgbClr val="000000"/>
                </a:solidFill>
                <a:latin typeface="Nunito Light"/>
                <a:ea typeface="Nunito Light"/>
                <a:cs typeface="Nunito Light"/>
                <a:sym typeface="Nunito Light"/>
              </a:rPr>
              <a:t>considered</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an</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area</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with</a:t>
            </a:r>
            <a:r>
              <a:rPr lang="es-419" sz="1600" i="1" kern="0" dirty="0">
                <a:solidFill>
                  <a:srgbClr val="000000"/>
                </a:solidFill>
                <a:latin typeface="Nunito Light"/>
                <a:ea typeface="Nunito Light"/>
                <a:cs typeface="Nunito Light"/>
                <a:sym typeface="Nunito Light"/>
              </a:rPr>
              <a:t> full </a:t>
            </a:r>
            <a:r>
              <a:rPr lang="es-419" sz="1600" i="1" kern="0" dirty="0" err="1">
                <a:solidFill>
                  <a:srgbClr val="000000"/>
                </a:solidFill>
                <a:latin typeface="Nunito Light"/>
                <a:ea typeface="Nunito Light"/>
                <a:cs typeface="Nunito Light"/>
                <a:sym typeface="Nunito Light"/>
              </a:rPr>
              <a:t>autonomy</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but</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they</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still</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depend</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on</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the</a:t>
            </a:r>
            <a:r>
              <a:rPr lang="es-419" sz="1600" i="1" kern="0" dirty="0">
                <a:solidFill>
                  <a:srgbClr val="000000"/>
                </a:solidFill>
                <a:latin typeface="Nunito Light"/>
                <a:ea typeface="Nunito Light"/>
                <a:cs typeface="Nunito Light"/>
                <a:sym typeface="Nunito Light"/>
              </a:rPr>
              <a:t> Fellowship Development </a:t>
            </a:r>
            <a:r>
              <a:rPr lang="es-419" sz="1600" i="1" kern="0" dirty="0" err="1">
                <a:solidFill>
                  <a:srgbClr val="000000"/>
                </a:solidFill>
                <a:latin typeface="Nunito Light"/>
                <a:ea typeface="Nunito Light"/>
                <a:cs typeface="Nunito Light"/>
                <a:sym typeface="Nunito Light"/>
              </a:rPr>
              <a:t>Committee</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This</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is</a:t>
            </a:r>
            <a:r>
              <a:rPr lang="es-419" sz="1600" i="1" kern="0" dirty="0">
                <a:solidFill>
                  <a:srgbClr val="000000"/>
                </a:solidFill>
                <a:latin typeface="Nunito Light"/>
                <a:ea typeface="Nunito Light"/>
                <a:cs typeface="Nunito Light"/>
                <a:sym typeface="Nunito Light"/>
              </a:rPr>
              <a:t> </a:t>
            </a:r>
            <a:r>
              <a:rPr lang="es-419" sz="1600" i="1" kern="0" dirty="0" err="1">
                <a:solidFill>
                  <a:srgbClr val="000000"/>
                </a:solidFill>
                <a:latin typeface="Nunito Light"/>
                <a:ea typeface="Nunito Light"/>
                <a:cs typeface="Nunito Light"/>
                <a:sym typeface="Nunito Light"/>
              </a:rPr>
              <a:t>still</a:t>
            </a:r>
            <a:r>
              <a:rPr lang="es-419" sz="1600" i="1" kern="0" dirty="0">
                <a:solidFill>
                  <a:srgbClr val="000000"/>
                </a:solidFill>
                <a:latin typeface="Nunito Light"/>
                <a:ea typeface="Nunito Light"/>
                <a:cs typeface="Nunito Light"/>
                <a:sym typeface="Nunito Light"/>
              </a:rPr>
              <a:t> a </a:t>
            </a:r>
            <a:r>
              <a:rPr lang="es-419" sz="1600" i="1" kern="0" dirty="0" err="1">
                <a:solidFill>
                  <a:srgbClr val="000000"/>
                </a:solidFill>
                <a:latin typeface="Nunito Light"/>
                <a:ea typeface="Nunito Light"/>
                <a:cs typeface="Nunito Light"/>
                <a:sym typeface="Nunito Light"/>
              </a:rPr>
              <a:t>focus</a:t>
            </a:r>
            <a:r>
              <a:rPr lang="es-419" sz="1600" i="1" kern="0" dirty="0">
                <a:solidFill>
                  <a:srgbClr val="000000"/>
                </a:solidFill>
                <a:latin typeface="Nunito Light"/>
                <a:ea typeface="Nunito Light"/>
                <a:cs typeface="Nunito Light"/>
                <a:sym typeface="Nunito Light"/>
              </a:rPr>
              <a:t> of </a:t>
            </a:r>
            <a:r>
              <a:rPr lang="es-419" sz="1600" i="1" kern="0" dirty="0" err="1">
                <a:solidFill>
                  <a:srgbClr val="000000"/>
                </a:solidFill>
                <a:latin typeface="Nunito Light"/>
                <a:ea typeface="Nunito Light"/>
                <a:cs typeface="Nunito Light"/>
                <a:sym typeface="Nunito Light"/>
              </a:rPr>
              <a:t>discussion</a:t>
            </a:r>
            <a:r>
              <a:rPr lang="es-419" sz="1600" i="1" kern="0" dirty="0">
                <a:solidFill>
                  <a:srgbClr val="000000"/>
                </a:solidFill>
                <a:latin typeface="Nunito Light"/>
                <a:ea typeface="Nunito Light"/>
                <a:cs typeface="Nunito Light"/>
                <a:sym typeface="Nunito Light"/>
              </a:rPr>
              <a:t>.</a:t>
            </a:r>
            <a:endParaRPr sz="1600" i="1" kern="0" dirty="0">
              <a:solidFill>
                <a:srgbClr val="000000"/>
              </a:solidFill>
              <a:latin typeface="Nunito Light"/>
              <a:ea typeface="Nunito Light"/>
              <a:cs typeface="Nunito Light"/>
              <a:sym typeface="Nunito Light"/>
            </a:endParaRPr>
          </a:p>
        </p:txBody>
      </p:sp>
      <p:cxnSp>
        <p:nvCxnSpPr>
          <p:cNvPr id="198" name="Google Shape;198;p21"/>
          <p:cNvCxnSpPr/>
          <p:nvPr/>
        </p:nvCxnSpPr>
        <p:spPr>
          <a:xfrm>
            <a:off x="3869300" y="3087533"/>
            <a:ext cx="0" cy="1115200"/>
          </a:xfrm>
          <a:prstGeom prst="straightConnector1">
            <a:avLst/>
          </a:prstGeom>
          <a:noFill/>
          <a:ln w="9525" cap="flat" cmpd="sng">
            <a:solidFill>
              <a:srgbClr val="CCCCCC"/>
            </a:solidFill>
            <a:prstDash val="solid"/>
            <a:round/>
            <a:headEnd type="none" w="med" len="med"/>
            <a:tailEnd type="none" w="med" len="med"/>
          </a:ln>
        </p:spPr>
      </p:cxnSp>
      <p:cxnSp>
        <p:nvCxnSpPr>
          <p:cNvPr id="199" name="Google Shape;199;p21"/>
          <p:cNvCxnSpPr/>
          <p:nvPr/>
        </p:nvCxnSpPr>
        <p:spPr>
          <a:xfrm>
            <a:off x="7901567" y="3087533"/>
            <a:ext cx="0" cy="111520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450074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2"/>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sp>
        <p:nvSpPr>
          <p:cNvPr id="205" name="Google Shape;205;p22"/>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6" name="Google Shape;206;p22"/>
          <p:cNvPicPr preferRelativeResize="0"/>
          <p:nvPr/>
        </p:nvPicPr>
        <p:blipFill>
          <a:blip r:embed="rId4">
            <a:alphaModFix/>
          </a:blip>
          <a:stretch>
            <a:fillRect/>
          </a:stretch>
        </p:blipFill>
        <p:spPr>
          <a:xfrm>
            <a:off x="10654257" y="307001"/>
            <a:ext cx="1027977" cy="1018268"/>
          </a:xfrm>
          <a:prstGeom prst="rect">
            <a:avLst/>
          </a:prstGeom>
          <a:noFill/>
          <a:ln>
            <a:noFill/>
          </a:ln>
        </p:spPr>
      </p:pic>
      <p:sp>
        <p:nvSpPr>
          <p:cNvPr id="207" name="Google Shape;207;p22"/>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1600" b="1" kern="0">
                <a:solidFill>
                  <a:srgbClr val="FFFFFF"/>
                </a:solidFill>
                <a:latin typeface="Montserrat"/>
                <a:ea typeface="Montserrat"/>
                <a:cs typeface="Montserrat"/>
                <a:sym typeface="Montserrat"/>
              </a:rPr>
              <a:t>na.org.ar/maratonica</a:t>
            </a:r>
            <a:endParaRPr sz="1600" b="1" kern="0">
              <a:solidFill>
                <a:srgbClr val="FFFFFF"/>
              </a:solidFill>
              <a:latin typeface="Montserrat"/>
              <a:ea typeface="Montserrat"/>
              <a:cs typeface="Montserrat"/>
              <a:sym typeface="Montserrat"/>
            </a:endParaRPr>
          </a:p>
        </p:txBody>
      </p:sp>
      <p:sp>
        <p:nvSpPr>
          <p:cNvPr id="208" name="Google Shape;208;p22"/>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2800" i="1" kern="0">
                <a:solidFill>
                  <a:srgbClr val="000000"/>
                </a:solidFill>
                <a:latin typeface="Montserrat ExtraLight"/>
                <a:ea typeface="Montserrat ExtraLight"/>
                <a:cs typeface="Montserrat ExtraLight"/>
                <a:sym typeface="Montserrat ExtraLight"/>
              </a:rPr>
              <a:t>24/7 since March 23th</a:t>
            </a:r>
            <a:endParaRPr sz="2800" i="1" kern="0">
              <a:solidFill>
                <a:srgbClr val="000000"/>
              </a:solidFill>
              <a:latin typeface="Montserrat ExtraLight"/>
              <a:ea typeface="Montserrat ExtraLight"/>
              <a:cs typeface="Montserrat ExtraLight"/>
              <a:sym typeface="Montserrat ExtraLight"/>
            </a:endParaRPr>
          </a:p>
        </p:txBody>
      </p:sp>
      <p:sp>
        <p:nvSpPr>
          <p:cNvPr id="209" name="Google Shape;209;p22"/>
          <p:cNvSpPr txBox="1"/>
          <p:nvPr/>
        </p:nvSpPr>
        <p:spPr>
          <a:xfrm>
            <a:off x="1" y="2754317"/>
            <a:ext cx="12191999" cy="13120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s-419" sz="4933" b="1" kern="0" dirty="0" err="1">
                <a:solidFill>
                  <a:srgbClr val="1670B8"/>
                </a:solidFill>
                <a:latin typeface="Roboto Black"/>
                <a:ea typeface="Roboto Black"/>
                <a:cs typeface="Roboto Black"/>
                <a:sym typeface="Roboto Black"/>
              </a:rPr>
              <a:t>Love</a:t>
            </a:r>
            <a:r>
              <a:rPr lang="es-419" sz="4933" b="1" kern="0" dirty="0">
                <a:solidFill>
                  <a:srgbClr val="1670B8"/>
                </a:solidFill>
                <a:latin typeface="Roboto Black"/>
                <a:ea typeface="Roboto Black"/>
                <a:cs typeface="Roboto Black"/>
                <a:sym typeface="Roboto Black"/>
              </a:rPr>
              <a:t> </a:t>
            </a:r>
            <a:r>
              <a:rPr lang="es-419" sz="4933" b="1" kern="0" dirty="0" err="1">
                <a:solidFill>
                  <a:srgbClr val="1670B8"/>
                </a:solidFill>
                <a:latin typeface="Roboto Black"/>
                <a:ea typeface="Roboto Black"/>
                <a:cs typeface="Roboto Black"/>
                <a:sym typeface="Roboto Black"/>
              </a:rPr>
              <a:t>from</a:t>
            </a:r>
            <a:r>
              <a:rPr lang="es-419" sz="4933" b="1" kern="0" dirty="0">
                <a:solidFill>
                  <a:srgbClr val="1670B8"/>
                </a:solidFill>
                <a:latin typeface="Roboto Black"/>
                <a:ea typeface="Roboto Black"/>
                <a:cs typeface="Roboto Black"/>
                <a:sym typeface="Roboto Black"/>
              </a:rPr>
              <a:t> Argentina</a:t>
            </a:r>
            <a:endParaRPr sz="4933" b="1" kern="0" dirty="0">
              <a:solidFill>
                <a:srgbClr val="1670B8"/>
              </a:solidFill>
              <a:latin typeface="Roboto Black"/>
              <a:ea typeface="Roboto Black"/>
              <a:cs typeface="Roboto Black"/>
              <a:sym typeface="Roboto Black"/>
            </a:endParaRPr>
          </a:p>
        </p:txBody>
      </p:sp>
      <p:sp>
        <p:nvSpPr>
          <p:cNvPr id="210" name="Google Shape;210;p22"/>
          <p:cNvSpPr txBox="1"/>
          <p:nvPr/>
        </p:nvSpPr>
        <p:spPr>
          <a:xfrm>
            <a:off x="0" y="1950551"/>
            <a:ext cx="12192001" cy="13120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s-419" sz="3733" b="1" kern="0" dirty="0" err="1">
                <a:solidFill>
                  <a:srgbClr val="1670B8"/>
                </a:solidFill>
                <a:latin typeface="Roboto Black"/>
                <a:ea typeface="Roboto Black"/>
                <a:cs typeface="Roboto Black"/>
                <a:sym typeface="Roboto Black"/>
              </a:rPr>
              <a:t>thank</a:t>
            </a:r>
            <a:r>
              <a:rPr lang="es-419" sz="3733" b="1" kern="0" dirty="0">
                <a:solidFill>
                  <a:srgbClr val="1670B8"/>
                </a:solidFill>
                <a:latin typeface="Roboto Black"/>
                <a:ea typeface="Roboto Black"/>
                <a:cs typeface="Roboto Black"/>
                <a:sym typeface="Roboto Black"/>
              </a:rPr>
              <a:t> </a:t>
            </a:r>
            <a:r>
              <a:rPr lang="es-419" sz="3733" b="1" kern="0" dirty="0" err="1">
                <a:solidFill>
                  <a:srgbClr val="1670B8"/>
                </a:solidFill>
                <a:latin typeface="Roboto Black"/>
                <a:ea typeface="Roboto Black"/>
                <a:cs typeface="Roboto Black"/>
                <a:sym typeface="Roboto Black"/>
              </a:rPr>
              <a:t>you</a:t>
            </a:r>
            <a:r>
              <a:rPr lang="es-419" sz="3733" b="1" kern="0" dirty="0">
                <a:solidFill>
                  <a:srgbClr val="1670B8"/>
                </a:solidFill>
                <a:latin typeface="Roboto Black"/>
                <a:ea typeface="Roboto Black"/>
                <a:cs typeface="Roboto Black"/>
                <a:sym typeface="Roboto Black"/>
              </a:rPr>
              <a:t> and</a:t>
            </a:r>
            <a:endParaRPr sz="3733" b="1" kern="0" dirty="0">
              <a:solidFill>
                <a:srgbClr val="1670B8"/>
              </a:solidFill>
              <a:latin typeface="Roboto Black"/>
              <a:ea typeface="Roboto Black"/>
              <a:cs typeface="Roboto Black"/>
              <a:sym typeface="Roboto Black"/>
            </a:endParaRPr>
          </a:p>
        </p:txBody>
      </p:sp>
      <p:grpSp>
        <p:nvGrpSpPr>
          <p:cNvPr id="211" name="Google Shape;211;p22"/>
          <p:cNvGrpSpPr/>
          <p:nvPr/>
        </p:nvGrpSpPr>
        <p:grpSpPr>
          <a:xfrm>
            <a:off x="531985" y="258100"/>
            <a:ext cx="4289583" cy="1168488"/>
            <a:chOff x="398988" y="193575"/>
            <a:chExt cx="3217187" cy="876366"/>
          </a:xfrm>
        </p:grpSpPr>
        <p:pic>
          <p:nvPicPr>
            <p:cNvPr id="212" name="Google Shape;212;p22"/>
            <p:cNvPicPr preferRelativeResize="0"/>
            <p:nvPr/>
          </p:nvPicPr>
          <p:blipFill>
            <a:blip r:embed="rId5">
              <a:alphaModFix/>
            </a:blip>
            <a:stretch>
              <a:fillRect/>
            </a:stretch>
          </p:blipFill>
          <p:spPr>
            <a:xfrm>
              <a:off x="398988" y="306258"/>
              <a:ext cx="780725" cy="763683"/>
            </a:xfrm>
            <a:prstGeom prst="rect">
              <a:avLst/>
            </a:prstGeom>
            <a:noFill/>
            <a:ln>
              <a:noFill/>
            </a:ln>
          </p:spPr>
        </p:pic>
        <p:sp>
          <p:nvSpPr>
            <p:cNvPr id="213" name="Google Shape;213;p22"/>
            <p:cNvSpPr txBox="1"/>
            <p:nvPr/>
          </p:nvSpPr>
          <p:spPr>
            <a:xfrm>
              <a:off x="1106675" y="193575"/>
              <a:ext cx="2509500" cy="410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3600" kern="0">
                  <a:solidFill>
                    <a:srgbClr val="000000"/>
                  </a:solidFill>
                  <a:latin typeface="Montserrat Black"/>
                  <a:ea typeface="Montserrat Black"/>
                  <a:cs typeface="Montserrat Black"/>
                  <a:sym typeface="Montserrat Black"/>
                </a:rPr>
                <a:t>MARATHON</a:t>
              </a:r>
              <a:endParaRPr sz="3600" kern="0">
                <a:solidFill>
                  <a:srgbClr val="000000"/>
                </a:solidFill>
                <a:latin typeface="Montserrat Black"/>
                <a:ea typeface="Montserrat Black"/>
                <a:cs typeface="Montserrat Black"/>
                <a:sym typeface="Montserrat Black"/>
              </a:endParaRPr>
            </a:p>
          </p:txBody>
        </p:sp>
        <p:sp>
          <p:nvSpPr>
            <p:cNvPr id="214" name="Google Shape;214;p22"/>
            <p:cNvSpPr txBox="1"/>
            <p:nvPr/>
          </p:nvSpPr>
          <p:spPr>
            <a:xfrm>
              <a:off x="1182425" y="512400"/>
              <a:ext cx="2358000" cy="410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419" sz="4667" kern="0">
                  <a:solidFill>
                    <a:srgbClr val="000000"/>
                  </a:solidFill>
                  <a:latin typeface="Montserrat Black"/>
                  <a:ea typeface="Montserrat Black"/>
                  <a:cs typeface="Montserrat Black"/>
                  <a:sym typeface="Montserrat Black"/>
                </a:rPr>
                <a:t>MEETING</a:t>
              </a:r>
              <a:endParaRPr sz="4667" kern="0">
                <a:solidFill>
                  <a:srgbClr val="000000"/>
                </a:solidFill>
                <a:latin typeface="Montserrat Black"/>
                <a:ea typeface="Montserrat Black"/>
                <a:cs typeface="Montserrat Black"/>
                <a:sym typeface="Montserrat Black"/>
              </a:endParaRPr>
            </a:p>
          </p:txBody>
        </p:sp>
      </p:grpSp>
    </p:spTree>
    <p:extLst>
      <p:ext uri="{BB962C8B-B14F-4D97-AF65-F5344CB8AC3E}">
        <p14:creationId xmlns:p14="http://schemas.microsoft.com/office/powerpoint/2010/main" val="1879895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3C9850-4D86-804D-B9FE-8EFCCE3AF9FE}"/>
              </a:ext>
            </a:extLst>
          </p:cNvPr>
          <p:cNvSpPr txBox="1"/>
          <p:nvPr/>
        </p:nvSpPr>
        <p:spPr>
          <a:xfrm>
            <a:off x="567159" y="10125"/>
            <a:ext cx="11123271" cy="5283498"/>
          </a:xfrm>
          <a:prstGeom prst="rect">
            <a:avLst/>
          </a:prstGeom>
          <a:noFill/>
        </p:spPr>
        <p:txBody>
          <a:bodyPr wrap="square" rtlCol="0">
            <a:spAutoFit/>
          </a:bodyPr>
          <a:lstStyle/>
          <a:p>
            <a:pPr algn="ctr"/>
            <a:r>
              <a:rPr lang="en-US" sz="6400" b="1" u="sng" dirty="0">
                <a:solidFill>
                  <a:schemeClr val="accent3"/>
                </a:solidFill>
                <a:latin typeface="Arial Narrow" panose="020B0604020202020204" pitchFamily="34" charset="0"/>
                <a:cs typeface="Arial Narrow" panose="020B0604020202020204" pitchFamily="34" charset="0"/>
              </a:rPr>
              <a:t>Select a language</a:t>
            </a:r>
          </a:p>
          <a:p>
            <a:pPr>
              <a:spcBef>
                <a:spcPts val="1600"/>
              </a:spcBef>
            </a:pPr>
            <a:r>
              <a:rPr lang="en-US" sz="4800" b="1" dirty="0">
                <a:latin typeface="Arial Narrow" panose="020B0604020202020204" pitchFamily="34" charset="0"/>
                <a:cs typeface="Arial Narrow" panose="020B0604020202020204" pitchFamily="34" charset="0"/>
              </a:rPr>
              <a:t>Select</a:t>
            </a:r>
            <a:r>
              <a:rPr lang="en-US" sz="4800" b="1" dirty="0">
                <a:solidFill>
                  <a:schemeClr val="bg1"/>
                </a:solidFill>
                <a:latin typeface="Arial Narrow" panose="020B0604020202020204" pitchFamily="34" charset="0"/>
                <a:cs typeface="Arial Narrow" panose="020B0604020202020204" pitchFamily="34" charset="0"/>
              </a:rPr>
              <a:t> </a:t>
            </a:r>
            <a:r>
              <a:rPr lang="en-US" sz="4800" b="1" u="sng" dirty="0">
                <a:solidFill>
                  <a:schemeClr val="accent3"/>
                </a:solidFill>
                <a:latin typeface="Arial Narrow" panose="020B0604020202020204" pitchFamily="34" charset="0"/>
                <a:cs typeface="Arial Narrow" panose="020B0604020202020204" pitchFamily="34" charset="0"/>
              </a:rPr>
              <a:t>English</a:t>
            </a:r>
            <a:r>
              <a:rPr lang="en-US" sz="4800" b="1" dirty="0">
                <a:solidFill>
                  <a:schemeClr val="bg1"/>
                </a:solidFill>
                <a:latin typeface="Arial Narrow" panose="020B0604020202020204" pitchFamily="34" charset="0"/>
                <a:cs typeface="Arial Narrow" panose="020B0604020202020204" pitchFamily="34" charset="0"/>
              </a:rPr>
              <a:t> </a:t>
            </a:r>
            <a:r>
              <a:rPr lang="en-US" sz="4800" b="1" dirty="0">
                <a:latin typeface="Arial Narrow" panose="020B0604020202020204" pitchFamily="34" charset="0"/>
                <a:cs typeface="Arial Narrow" panose="020B0604020202020204" pitchFamily="34" charset="0"/>
              </a:rPr>
              <a:t>or one of the translation channels:</a:t>
            </a:r>
          </a:p>
          <a:p>
            <a:pPr>
              <a:spcBef>
                <a:spcPts val="800"/>
              </a:spcBef>
            </a:pPr>
            <a:r>
              <a:rPr lang="en-US" sz="4800" b="1" dirty="0" smtClean="0">
                <a:ln w="0">
                  <a:noFill/>
                </a:ln>
                <a:solidFill>
                  <a:schemeClr val="accent3"/>
                </a:solidFill>
                <a:latin typeface="Arial Narrow" panose="020B0604020202020204" pitchFamily="34" charset="0"/>
                <a:cs typeface="Arial Narrow" panose="020B0604020202020204" pitchFamily="34" charset="0"/>
              </a:rPr>
              <a:t>Farsi    Greek    Hebrew    </a:t>
            </a:r>
            <a:r>
              <a:rPr lang="en-US" sz="4800" b="1" dirty="0">
                <a:ln w="0">
                  <a:noFill/>
                </a:ln>
                <a:solidFill>
                  <a:schemeClr val="accent3"/>
                </a:solidFill>
                <a:latin typeface="Arial Narrow" panose="020B0604020202020204" pitchFamily="34" charset="0"/>
                <a:cs typeface="Arial Narrow" panose="020B0604020202020204" pitchFamily="34" charset="0"/>
              </a:rPr>
              <a:t>Polish </a:t>
            </a:r>
            <a:r>
              <a:rPr lang="en-US" sz="4800" b="1" dirty="0" smtClean="0">
                <a:ln w="0">
                  <a:noFill/>
                </a:ln>
                <a:solidFill>
                  <a:schemeClr val="accent3"/>
                </a:solidFill>
                <a:latin typeface="Arial Narrow" panose="020B0604020202020204" pitchFamily="34" charset="0"/>
                <a:cs typeface="Arial Narrow" panose="020B0604020202020204" pitchFamily="34" charset="0"/>
              </a:rPr>
              <a:t/>
            </a:r>
            <a:br>
              <a:rPr lang="en-US" sz="4800" b="1" dirty="0" smtClean="0">
                <a:ln w="0">
                  <a:noFill/>
                </a:ln>
                <a:solidFill>
                  <a:schemeClr val="accent3"/>
                </a:solidFill>
                <a:latin typeface="Arial Narrow" panose="020B0604020202020204" pitchFamily="34" charset="0"/>
                <a:cs typeface="Arial Narrow" panose="020B0604020202020204" pitchFamily="34" charset="0"/>
              </a:rPr>
            </a:br>
            <a:r>
              <a:rPr lang="en-US" sz="4800" b="1" dirty="0" smtClean="0">
                <a:ln w="0">
                  <a:noFill/>
                </a:ln>
                <a:solidFill>
                  <a:schemeClr val="accent3"/>
                </a:solidFill>
                <a:latin typeface="Arial Narrow" panose="020B0604020202020204" pitchFamily="34" charset="0"/>
                <a:cs typeface="Arial Narrow" panose="020B0604020202020204" pitchFamily="34" charset="0"/>
              </a:rPr>
              <a:t>Portuguese	Russian	 Spanish</a:t>
            </a:r>
            <a:endParaRPr lang="en-US" sz="4800" b="1" dirty="0">
              <a:ln w="0">
                <a:noFill/>
              </a:ln>
              <a:solidFill>
                <a:schemeClr val="accent3"/>
              </a:solidFill>
              <a:latin typeface="Arial Narrow" panose="020B0604020202020204" pitchFamily="34" charset="0"/>
              <a:cs typeface="Arial Narrow" panose="020B0604020202020204" pitchFamily="34" charset="0"/>
            </a:endParaRPr>
          </a:p>
          <a:p>
            <a:pPr lvl="2">
              <a:spcBef>
                <a:spcPts val="1600"/>
              </a:spcBef>
            </a:pPr>
            <a:endParaRPr lang="en-US" sz="4800" b="1" dirty="0">
              <a:ln w="0">
                <a:noFill/>
              </a:ln>
              <a:solidFill>
                <a:srgbClr val="8803B0"/>
              </a:solidFill>
            </a:endParaRPr>
          </a:p>
        </p:txBody>
      </p:sp>
      <p:pic>
        <p:nvPicPr>
          <p:cNvPr id="6" name="Picture 5">
            <a:extLst>
              <a:ext uri="{FF2B5EF4-FFF2-40B4-BE49-F238E27FC236}">
                <a16:creationId xmlns:a16="http://schemas.microsoft.com/office/drawing/2014/main" id="{2A7C1CE4-D672-E94A-893A-F774C7A2F8FE}"/>
              </a:ext>
            </a:extLst>
          </p:cNvPr>
          <p:cNvPicPr>
            <a:picLocks noChangeAspect="1"/>
          </p:cNvPicPr>
          <p:nvPr/>
        </p:nvPicPr>
        <p:blipFill>
          <a:blip r:embed="rId3"/>
          <a:stretch>
            <a:fillRect/>
          </a:stretch>
        </p:blipFill>
        <p:spPr>
          <a:xfrm>
            <a:off x="2260539" y="5228276"/>
            <a:ext cx="2389707" cy="1515424"/>
          </a:xfrm>
          <a:prstGeom prst="rect">
            <a:avLst/>
          </a:prstGeom>
          <a:ln w="12700">
            <a:noFill/>
          </a:ln>
        </p:spPr>
      </p:pic>
      <p:sp>
        <p:nvSpPr>
          <p:cNvPr id="7" name="TextBox 6">
            <a:extLst>
              <a:ext uri="{FF2B5EF4-FFF2-40B4-BE49-F238E27FC236}">
                <a16:creationId xmlns:a16="http://schemas.microsoft.com/office/drawing/2014/main" id="{4375E525-09D6-9242-9F50-B4539A286634}"/>
              </a:ext>
            </a:extLst>
          </p:cNvPr>
          <p:cNvSpPr txBox="1"/>
          <p:nvPr/>
        </p:nvSpPr>
        <p:spPr>
          <a:xfrm>
            <a:off x="330151" y="5280753"/>
            <a:ext cx="1918684" cy="1200329"/>
          </a:xfrm>
          <a:prstGeom prst="rect">
            <a:avLst/>
          </a:prstGeom>
          <a:noFill/>
        </p:spPr>
        <p:txBody>
          <a:bodyPr wrap="square" rtlCol="0">
            <a:spAutoFit/>
          </a:bodyPr>
          <a:lstStyle/>
          <a:p>
            <a:r>
              <a:rPr lang="en-US" sz="2400" b="1" dirty="0">
                <a:solidFill>
                  <a:schemeClr val="accent3"/>
                </a:solidFill>
                <a:latin typeface="Arial" panose="020B0604020202020204" pitchFamily="34" charset="0"/>
                <a:cs typeface="Arial" panose="020B0604020202020204" pitchFamily="34" charset="0"/>
              </a:rPr>
              <a:t>1. Find at bottom of screen</a:t>
            </a:r>
          </a:p>
        </p:txBody>
      </p:sp>
      <p:sp>
        <p:nvSpPr>
          <p:cNvPr id="8" name="TextBox 7">
            <a:extLst>
              <a:ext uri="{FF2B5EF4-FFF2-40B4-BE49-F238E27FC236}">
                <a16:creationId xmlns:a16="http://schemas.microsoft.com/office/drawing/2014/main" id="{588DF0AE-70EC-7543-8235-529F8EF2B9B4}"/>
              </a:ext>
            </a:extLst>
          </p:cNvPr>
          <p:cNvSpPr txBox="1"/>
          <p:nvPr/>
        </p:nvSpPr>
        <p:spPr>
          <a:xfrm>
            <a:off x="6171092" y="5414260"/>
            <a:ext cx="2197910" cy="830997"/>
          </a:xfrm>
          <a:prstGeom prst="rect">
            <a:avLst/>
          </a:prstGeom>
          <a:noFill/>
        </p:spPr>
        <p:txBody>
          <a:bodyPr wrap="square" rtlCol="0">
            <a:spAutoFit/>
          </a:bodyPr>
          <a:lstStyle/>
          <a:p>
            <a:r>
              <a:rPr lang="en-US" sz="2400" b="1" dirty="0">
                <a:solidFill>
                  <a:schemeClr val="accent3"/>
                </a:solidFill>
                <a:latin typeface="Arial" panose="020B0604020202020204" pitchFamily="34" charset="0"/>
                <a:cs typeface="Arial" panose="020B0604020202020204" pitchFamily="34" charset="0"/>
              </a:rPr>
              <a:t>2. Choose a language</a:t>
            </a:r>
          </a:p>
        </p:txBody>
      </p:sp>
      <p:sp>
        <p:nvSpPr>
          <p:cNvPr id="9" name="U-Turn Arrow 8">
            <a:extLst>
              <a:ext uri="{FF2B5EF4-FFF2-40B4-BE49-F238E27FC236}">
                <a16:creationId xmlns:a16="http://schemas.microsoft.com/office/drawing/2014/main" id="{8B7FD8A8-E58E-374F-86F8-DE1E57F40C3B}"/>
              </a:ext>
            </a:extLst>
          </p:cNvPr>
          <p:cNvSpPr/>
          <p:nvPr/>
        </p:nvSpPr>
        <p:spPr>
          <a:xfrm>
            <a:off x="1289493" y="4651613"/>
            <a:ext cx="1713053" cy="705024"/>
          </a:xfrm>
          <a:prstGeom prst="utur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ent Arrow 9">
            <a:extLst>
              <a:ext uri="{FF2B5EF4-FFF2-40B4-BE49-F238E27FC236}">
                <a16:creationId xmlns:a16="http://schemas.microsoft.com/office/drawing/2014/main" id="{6C9F11DF-07AE-DE44-82D7-E7D40CB3541A}"/>
              </a:ext>
            </a:extLst>
          </p:cNvPr>
          <p:cNvSpPr/>
          <p:nvPr/>
        </p:nvSpPr>
        <p:spPr>
          <a:xfrm>
            <a:off x="7541756" y="4755786"/>
            <a:ext cx="1017445" cy="774474"/>
          </a:xfrm>
          <a:prstGeom prst="ben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id="{56E2E9EE-6743-4B43-9A83-1B32168616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9763" y="3542468"/>
            <a:ext cx="2389707" cy="3371616"/>
          </a:xfrm>
          <a:prstGeom prst="rect">
            <a:avLst/>
          </a:prstGeom>
        </p:spPr>
      </p:pic>
      <p:sp>
        <p:nvSpPr>
          <p:cNvPr id="2" name="Rectangle 1"/>
          <p:cNvSpPr/>
          <p:nvPr/>
        </p:nvSpPr>
        <p:spPr>
          <a:xfrm>
            <a:off x="9069571" y="3944679"/>
            <a:ext cx="1317891" cy="2300578"/>
          </a:xfrm>
          <a:prstGeom prst="rect">
            <a:avLst/>
          </a:prstGeom>
          <a:solidFill>
            <a:srgbClr val="201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b="1" dirty="0" smtClean="0">
                <a:solidFill>
                  <a:schemeClr val="bg2">
                    <a:lumMod val="20000"/>
                    <a:lumOff val="80000"/>
                  </a:schemeClr>
                </a:solidFill>
              </a:rPr>
              <a:t>English</a:t>
            </a:r>
          </a:p>
          <a:p>
            <a:pPr>
              <a:spcAft>
                <a:spcPts val="600"/>
              </a:spcAft>
            </a:pPr>
            <a:r>
              <a:rPr lang="en-US" sz="1400" b="1" dirty="0" smtClean="0">
                <a:solidFill>
                  <a:schemeClr val="bg2">
                    <a:lumMod val="20000"/>
                    <a:lumOff val="80000"/>
                  </a:schemeClr>
                </a:solidFill>
              </a:rPr>
              <a:t>Farsi</a:t>
            </a:r>
          </a:p>
          <a:p>
            <a:pPr>
              <a:spcAft>
                <a:spcPts val="600"/>
              </a:spcAft>
            </a:pPr>
            <a:r>
              <a:rPr lang="en-US" sz="1400" b="1" dirty="0" smtClean="0">
                <a:solidFill>
                  <a:schemeClr val="bg2">
                    <a:lumMod val="20000"/>
                    <a:lumOff val="80000"/>
                  </a:schemeClr>
                </a:solidFill>
              </a:rPr>
              <a:t>Greek </a:t>
            </a:r>
          </a:p>
          <a:p>
            <a:pPr>
              <a:spcAft>
                <a:spcPts val="600"/>
              </a:spcAft>
            </a:pPr>
            <a:r>
              <a:rPr lang="en-US" sz="1400" b="1" dirty="0" smtClean="0">
                <a:solidFill>
                  <a:schemeClr val="bg2">
                    <a:lumMod val="20000"/>
                    <a:lumOff val="80000"/>
                  </a:schemeClr>
                </a:solidFill>
              </a:rPr>
              <a:t>Hebrew</a:t>
            </a:r>
          </a:p>
          <a:p>
            <a:pPr>
              <a:spcAft>
                <a:spcPts val="600"/>
              </a:spcAft>
            </a:pPr>
            <a:r>
              <a:rPr lang="en-US" sz="1400" b="1" dirty="0" smtClean="0">
                <a:solidFill>
                  <a:schemeClr val="bg2">
                    <a:lumMod val="20000"/>
                    <a:lumOff val="80000"/>
                  </a:schemeClr>
                </a:solidFill>
              </a:rPr>
              <a:t>Polish</a:t>
            </a:r>
          </a:p>
          <a:p>
            <a:pPr>
              <a:spcAft>
                <a:spcPts val="600"/>
              </a:spcAft>
            </a:pPr>
            <a:r>
              <a:rPr lang="en-US" sz="1400" b="1" dirty="0" smtClean="0">
                <a:solidFill>
                  <a:schemeClr val="bg2">
                    <a:lumMod val="20000"/>
                    <a:lumOff val="80000"/>
                  </a:schemeClr>
                </a:solidFill>
              </a:rPr>
              <a:t>Portuguese</a:t>
            </a:r>
          </a:p>
          <a:p>
            <a:pPr>
              <a:spcAft>
                <a:spcPts val="600"/>
              </a:spcAft>
            </a:pPr>
            <a:r>
              <a:rPr lang="en-US" sz="1400" b="1" dirty="0" smtClean="0">
                <a:solidFill>
                  <a:schemeClr val="bg2">
                    <a:lumMod val="20000"/>
                    <a:lumOff val="80000"/>
                  </a:schemeClr>
                </a:solidFill>
              </a:rPr>
              <a:t>Russian</a:t>
            </a:r>
          </a:p>
          <a:p>
            <a:pPr>
              <a:spcAft>
                <a:spcPts val="600"/>
              </a:spcAft>
            </a:pPr>
            <a:r>
              <a:rPr lang="en-US" sz="1400" b="1" dirty="0" smtClean="0">
                <a:solidFill>
                  <a:schemeClr val="bg2">
                    <a:lumMod val="20000"/>
                    <a:lumOff val="80000"/>
                  </a:schemeClr>
                </a:solidFill>
              </a:rPr>
              <a:t>Spanish</a:t>
            </a:r>
            <a:endParaRPr lang="en-US" sz="1400" b="1" dirty="0">
              <a:solidFill>
                <a:schemeClr val="bg2">
                  <a:lumMod val="20000"/>
                  <a:lumOff val="80000"/>
                </a:schemeClr>
              </a:solidFill>
            </a:endParaRPr>
          </a:p>
        </p:txBody>
      </p:sp>
    </p:spTree>
    <p:extLst>
      <p:ext uri="{BB962C8B-B14F-4D97-AF65-F5344CB8AC3E}">
        <p14:creationId xmlns:p14="http://schemas.microsoft.com/office/powerpoint/2010/main" val="3800745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233174941"/>
              </p:ext>
            </p:extLst>
          </p:nvPr>
        </p:nvGraphicFramePr>
        <p:xfrm>
          <a:off x="493877" y="-4515"/>
          <a:ext cx="11228133" cy="6858000"/>
        </p:xfrm>
        <a:graphic>
          <a:graphicData uri="http://schemas.openxmlformats.org/presentationml/2006/ole">
            <mc:AlternateContent xmlns:mc="http://schemas.openxmlformats.org/markup-compatibility/2006">
              <mc:Choice xmlns:v="urn:schemas-microsoft-com:vml" Requires="v">
                <p:oleObj spid="_x0000_s3103" name="Acrobat Document" r:id="rId4" imgW="9144000" imgH="6400800" progId="Acrobat.Document.DC">
                  <p:embed/>
                </p:oleObj>
              </mc:Choice>
              <mc:Fallback>
                <p:oleObj name="Acrobat Document" r:id="rId4" imgW="9144000" imgH="6400800" progId="Acrobat.Document.DC">
                  <p:embed/>
                  <p:pic>
                    <p:nvPicPr>
                      <p:cNvPr id="3" name="Object 2"/>
                      <p:cNvPicPr/>
                      <p:nvPr/>
                    </p:nvPicPr>
                    <p:blipFill>
                      <a:blip r:embed="rId5"/>
                      <a:stretch>
                        <a:fillRect/>
                      </a:stretch>
                    </p:blipFill>
                    <p:spPr>
                      <a:xfrm>
                        <a:off x="493877" y="-4515"/>
                        <a:ext cx="11228133" cy="6858000"/>
                      </a:xfrm>
                      <a:prstGeom prst="rect">
                        <a:avLst/>
                      </a:prstGeom>
                    </p:spPr>
                  </p:pic>
                </p:oleObj>
              </mc:Fallback>
            </mc:AlternateContent>
          </a:graphicData>
        </a:graphic>
      </p:graphicFrame>
    </p:spTree>
    <p:extLst>
      <p:ext uri="{BB962C8B-B14F-4D97-AF65-F5344CB8AC3E}">
        <p14:creationId xmlns:p14="http://schemas.microsoft.com/office/powerpoint/2010/main" val="4252611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4D87C9-5367-EF46-B936-0A781A4B9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145" y="1730410"/>
            <a:ext cx="9559929" cy="5127591"/>
          </a:xfrm>
          <a:prstGeom prst="rect">
            <a:avLst/>
          </a:prstGeom>
        </p:spPr>
      </p:pic>
      <p:sp>
        <p:nvSpPr>
          <p:cNvPr id="7" name="TextBox 6">
            <a:extLst>
              <a:ext uri="{FF2B5EF4-FFF2-40B4-BE49-F238E27FC236}">
                <a16:creationId xmlns:a16="http://schemas.microsoft.com/office/drawing/2014/main" id="{423CED06-C7CB-2A42-815E-3E30B5B2BDAA}"/>
              </a:ext>
            </a:extLst>
          </p:cNvPr>
          <p:cNvSpPr txBox="1"/>
          <p:nvPr/>
        </p:nvSpPr>
        <p:spPr>
          <a:xfrm>
            <a:off x="7297004" y="3603292"/>
            <a:ext cx="2702888" cy="1686872"/>
          </a:xfrm>
          <a:prstGeom prst="rect">
            <a:avLst/>
          </a:prstGeom>
          <a:noFill/>
        </p:spPr>
        <p:txBody>
          <a:bodyPr wrap="square" rtlCol="0">
            <a:spAutoFit/>
          </a:bodyPr>
          <a:lstStyle/>
          <a:p>
            <a:pPr algn="ctr" defTabSz="1219170"/>
            <a:r>
              <a:rPr lang="en-US" sz="4441" b="1" i="1" dirty="0">
                <a:solidFill>
                  <a:srgbClr val="000000"/>
                </a:solidFill>
                <a:latin typeface="Trebuchet MS" panose="020B0603020202020204"/>
              </a:rPr>
              <a:t>2020</a:t>
            </a:r>
          </a:p>
          <a:p>
            <a:pPr algn="ctr" defTabSz="1219170"/>
            <a:r>
              <a:rPr lang="en-US" sz="5921" b="1" i="1" dirty="0">
                <a:solidFill>
                  <a:srgbClr val="000000"/>
                </a:solidFill>
                <a:latin typeface="Trebuchet MS" panose="020B0603020202020204"/>
              </a:rPr>
              <a:t>1,219</a:t>
            </a:r>
          </a:p>
        </p:txBody>
      </p:sp>
      <p:sp>
        <p:nvSpPr>
          <p:cNvPr id="2" name="Title 1"/>
          <p:cNvSpPr>
            <a:spLocks noGrp="1"/>
          </p:cNvSpPr>
          <p:nvPr>
            <p:ph type="title"/>
          </p:nvPr>
        </p:nvSpPr>
        <p:spPr>
          <a:xfrm>
            <a:off x="1141413" y="477248"/>
            <a:ext cx="9905998" cy="1905000"/>
          </a:xfrm>
        </p:spPr>
        <p:txBody>
          <a:bodyPr>
            <a:noAutofit/>
          </a:bodyPr>
          <a:lstStyle/>
          <a:p>
            <a:r>
              <a:rPr lang="en-US" sz="4400" b="1" dirty="0">
                <a:solidFill>
                  <a:srgbClr val="FBBD0F"/>
                </a:solidFill>
              </a:rPr>
              <a:t>Total Published Translated </a:t>
            </a:r>
            <a:r>
              <a:rPr lang="en-US" sz="4400" b="1" dirty="0" smtClean="0">
                <a:solidFill>
                  <a:srgbClr val="FBBD0F"/>
                </a:solidFill>
              </a:rPr>
              <a:t>Items</a:t>
            </a:r>
            <a:br>
              <a:rPr lang="en-US" sz="4400" b="1" dirty="0" smtClean="0">
                <a:solidFill>
                  <a:srgbClr val="FBBD0F"/>
                </a:solidFill>
              </a:rPr>
            </a:br>
            <a:r>
              <a:rPr lang="en-US" sz="4400" b="1" dirty="0" smtClean="0">
                <a:solidFill>
                  <a:srgbClr val="FBBD0F"/>
                </a:solidFill>
              </a:rPr>
              <a:t>BY Fiscal year</a:t>
            </a:r>
            <a:r>
              <a:rPr lang="en-US" sz="4400" b="1" dirty="0">
                <a:solidFill>
                  <a:srgbClr val="FBBD0F"/>
                </a:solidFill>
              </a:rPr>
              <a:t/>
            </a:r>
            <a:br>
              <a:rPr lang="en-US" sz="4400" b="1" dirty="0">
                <a:solidFill>
                  <a:srgbClr val="FBBD0F"/>
                </a:solidFill>
              </a:rPr>
            </a:br>
            <a:endParaRPr lang="en-US" sz="4400" dirty="0">
              <a:solidFill>
                <a:srgbClr val="FBBD0F"/>
              </a:solidFill>
            </a:endParaRPr>
          </a:p>
        </p:txBody>
      </p:sp>
    </p:spTree>
    <p:extLst>
      <p:ext uri="{BB962C8B-B14F-4D97-AF65-F5344CB8AC3E}">
        <p14:creationId xmlns:p14="http://schemas.microsoft.com/office/powerpoint/2010/main" val="11331221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3F876C1-78B2-D840-9183-A7BFA155F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5336">
            <a:off x="10169307" y="36709"/>
            <a:ext cx="1534957" cy="3592225"/>
          </a:xfrm>
          <a:prstGeom prst="rect">
            <a:avLst/>
          </a:prstGeom>
        </p:spPr>
      </p:pic>
      <p:pic>
        <p:nvPicPr>
          <p:cNvPr id="19" name="Picture 18">
            <a:extLst>
              <a:ext uri="{FF2B5EF4-FFF2-40B4-BE49-F238E27FC236}">
                <a16:creationId xmlns:a16="http://schemas.microsoft.com/office/drawing/2014/main" id="{10E5A357-889A-4A44-B6A9-ACAE285A0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0635">
            <a:off x="2920612" y="-50859"/>
            <a:ext cx="1682899" cy="3283991"/>
          </a:xfrm>
          <a:prstGeom prst="rect">
            <a:avLst/>
          </a:prstGeom>
        </p:spPr>
      </p:pic>
      <p:pic>
        <p:nvPicPr>
          <p:cNvPr id="14" name="Picture 13">
            <a:extLst>
              <a:ext uri="{FF2B5EF4-FFF2-40B4-BE49-F238E27FC236}">
                <a16:creationId xmlns:a16="http://schemas.microsoft.com/office/drawing/2014/main" id="{F485C475-81D9-6049-8030-F4F9C8501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39825">
            <a:off x="6813564" y="63031"/>
            <a:ext cx="1828800" cy="4267200"/>
          </a:xfrm>
          <a:prstGeom prst="rect">
            <a:avLst/>
          </a:prstGeom>
        </p:spPr>
      </p:pic>
      <p:pic>
        <p:nvPicPr>
          <p:cNvPr id="13" name="Picture 12">
            <a:extLst>
              <a:ext uri="{FF2B5EF4-FFF2-40B4-BE49-F238E27FC236}">
                <a16:creationId xmlns:a16="http://schemas.microsoft.com/office/drawing/2014/main" id="{FB105992-016F-5E49-A7B0-493C104ECD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885321">
            <a:off x="10204844" y="2056735"/>
            <a:ext cx="1549400" cy="3657600"/>
          </a:xfrm>
          <a:prstGeom prst="rect">
            <a:avLst/>
          </a:prstGeom>
        </p:spPr>
      </p:pic>
      <p:pic>
        <p:nvPicPr>
          <p:cNvPr id="10" name="Picture 9">
            <a:extLst>
              <a:ext uri="{FF2B5EF4-FFF2-40B4-BE49-F238E27FC236}">
                <a16:creationId xmlns:a16="http://schemas.microsoft.com/office/drawing/2014/main" id="{D2DA471A-918A-9A43-ACAF-B4364FB4B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6241" y="1776549"/>
            <a:ext cx="2461480" cy="3384536"/>
          </a:xfrm>
          <a:prstGeom prst="rect">
            <a:avLst/>
          </a:prstGeom>
        </p:spPr>
      </p:pic>
      <p:pic>
        <p:nvPicPr>
          <p:cNvPr id="15" name="Picture 14">
            <a:extLst>
              <a:ext uri="{FF2B5EF4-FFF2-40B4-BE49-F238E27FC236}">
                <a16:creationId xmlns:a16="http://schemas.microsoft.com/office/drawing/2014/main" id="{2D065539-A62E-5746-A53C-4418EC1955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303454">
            <a:off x="8733807" y="1389582"/>
            <a:ext cx="1574800" cy="365760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5153D4D-CFBB-8944-88BE-7295C6181D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5929">
            <a:off x="10396975" y="3771463"/>
            <a:ext cx="1574800" cy="365760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F069AC85-C133-9040-9A9C-CED98EE83D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96864">
            <a:off x="64182" y="139739"/>
            <a:ext cx="2476813" cy="364641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CFEB74C-DE27-5445-985C-A52F780D4A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79101">
            <a:off x="9074352" y="3188490"/>
            <a:ext cx="1562100" cy="3657600"/>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B8C1B592-5FC1-5646-A1FC-D92ECD9F14BF}"/>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22863" y="2453384"/>
            <a:ext cx="4572000" cy="4978400"/>
          </a:xfrm>
          <a:prstGeom prst="rect">
            <a:avLst/>
          </a:prstGeom>
        </p:spPr>
      </p:pic>
      <p:pic>
        <p:nvPicPr>
          <p:cNvPr id="29" name="Picture 28">
            <a:extLst>
              <a:ext uri="{FF2B5EF4-FFF2-40B4-BE49-F238E27FC236}">
                <a16:creationId xmlns:a16="http://schemas.microsoft.com/office/drawing/2014/main" id="{6D56FC9A-CFE0-C248-847E-65226D81FBB2}"/>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861386" y="673932"/>
            <a:ext cx="4663922" cy="3157864"/>
          </a:xfrm>
          <a:prstGeom prst="rect">
            <a:avLst/>
          </a:prstGeom>
        </p:spPr>
      </p:pic>
      <p:pic>
        <p:nvPicPr>
          <p:cNvPr id="21" name="Picture 20">
            <a:extLst>
              <a:ext uri="{FF2B5EF4-FFF2-40B4-BE49-F238E27FC236}">
                <a16:creationId xmlns:a16="http://schemas.microsoft.com/office/drawing/2014/main" id="{68690133-1673-0640-B58A-5ADCAD8DAF3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rot="20899089">
            <a:off x="7509055" y="2139157"/>
            <a:ext cx="1864054" cy="4120541"/>
          </a:xfrm>
          <a:prstGeom prst="rect">
            <a:avLst/>
          </a:prstGeom>
          <a:effectLst>
            <a:outerShdw blurRad="50800" dist="38100" dir="2700000" algn="tl" rotWithShape="0">
              <a:prstClr val="black">
                <a:alpha val="40000"/>
              </a:prstClr>
            </a:outerShdw>
          </a:effectLst>
        </p:spPr>
      </p:pic>
      <p:sp>
        <p:nvSpPr>
          <p:cNvPr id="30" name="Title 1">
            <a:extLst>
              <a:ext uri="{FF2B5EF4-FFF2-40B4-BE49-F238E27FC236}">
                <a16:creationId xmlns:a16="http://schemas.microsoft.com/office/drawing/2014/main" id="{A3172D24-3D32-0045-BFB4-0B2F86146FCD}"/>
              </a:ext>
            </a:extLst>
          </p:cNvPr>
          <p:cNvSpPr txBox="1">
            <a:spLocks/>
          </p:cNvSpPr>
          <p:nvPr/>
        </p:nvSpPr>
        <p:spPr>
          <a:xfrm>
            <a:off x="3891838" y="5067774"/>
            <a:ext cx="4408324" cy="1416267"/>
          </a:xfrm>
          <a:prstGeom prst="rect">
            <a:avLst/>
          </a:prstGeom>
        </p:spPr>
        <p:txBody>
          <a:bodyPr/>
          <a:lstStyle>
            <a:lvl1pPr algn="l" defTabSz="914400" rtl="0" eaLnBrk="1" latinLnBrk="0" hangingPunct="1">
              <a:lnSpc>
                <a:spcPct val="90000"/>
              </a:lnSpc>
              <a:spcBef>
                <a:spcPct val="0"/>
              </a:spcBef>
              <a:buNone/>
              <a:defRPr sz="40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6600" dirty="0">
                <a:solidFill>
                  <a:srgbClr val="FFC000"/>
                </a:solidFill>
              </a:rPr>
              <a:t>Newest</a:t>
            </a:r>
            <a:br>
              <a:rPr lang="en-US" sz="6600" dirty="0">
                <a:solidFill>
                  <a:srgbClr val="FFC000"/>
                </a:solidFill>
              </a:rPr>
            </a:br>
            <a:r>
              <a:rPr lang="en-US" sz="6600" dirty="0">
                <a:solidFill>
                  <a:srgbClr val="FFC000"/>
                </a:solidFill>
              </a:rPr>
              <a:t>Translations</a:t>
            </a:r>
          </a:p>
        </p:txBody>
      </p:sp>
      <p:pic>
        <p:nvPicPr>
          <p:cNvPr id="5" name="Picture 4">
            <a:extLst>
              <a:ext uri="{FF2B5EF4-FFF2-40B4-BE49-F238E27FC236}">
                <a16:creationId xmlns:a16="http://schemas.microsoft.com/office/drawing/2014/main" id="{C8E39359-6BA5-8043-8F7A-8CFE907A77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25201">
            <a:off x="2493015" y="2796439"/>
            <a:ext cx="2147802" cy="28339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72566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1242" y="2092883"/>
            <a:ext cx="762952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rPr>
              <a:t>Carrying the Message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endParaRPr>
          </a:p>
        </p:txBody>
      </p:sp>
      <p:sp>
        <p:nvSpPr>
          <p:cNvPr id="4" name="Rectangle 3"/>
          <p:cNvSpPr/>
          <p:nvPr/>
        </p:nvSpPr>
        <p:spPr>
          <a:xfrm>
            <a:off x="0" y="6589488"/>
            <a:ext cx="12192000" cy="283029"/>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6895"/>
            <a:ext cx="12192000" cy="283029"/>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0" y="6573834"/>
            <a:ext cx="12192000" cy="29387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weapon&#10;&#10;Description automatically generated">
            <a:extLst>
              <a:ext uri="{FF2B5EF4-FFF2-40B4-BE49-F238E27FC236}">
                <a16:creationId xmlns:a16="http://schemas.microsoft.com/office/drawing/2014/main" id="{8B562B75-DF7C-4F71-A5EE-24284B0965A8}"/>
              </a:ext>
            </a:extLst>
          </p:cNvPr>
          <p:cNvPicPr>
            <a:picLocks noChangeAspect="1"/>
          </p:cNvPicPr>
          <p:nvPr/>
        </p:nvPicPr>
        <p:blipFill>
          <a:blip r:embed="rId2"/>
          <a:stretch>
            <a:fillRect/>
          </a:stretch>
        </p:blipFill>
        <p:spPr>
          <a:xfrm>
            <a:off x="476587" y="422938"/>
            <a:ext cx="8857143" cy="1790476"/>
          </a:xfrm>
          <a:prstGeom prst="rect">
            <a:avLst/>
          </a:prstGeom>
        </p:spPr>
      </p:pic>
      <p:pic>
        <p:nvPicPr>
          <p:cNvPr id="12" name="Picture 11" descr="A close up of a sign&#10;&#10;Description automatically generated">
            <a:extLst>
              <a:ext uri="{FF2B5EF4-FFF2-40B4-BE49-F238E27FC236}">
                <a16:creationId xmlns:a16="http://schemas.microsoft.com/office/drawing/2014/main" id="{3C0023DB-4797-45AC-B1AC-CBB2456C274D}"/>
              </a:ext>
            </a:extLst>
          </p:cNvPr>
          <p:cNvPicPr>
            <a:picLocks noChangeAspect="1"/>
          </p:cNvPicPr>
          <p:nvPr/>
        </p:nvPicPr>
        <p:blipFill>
          <a:blip r:embed="rId3"/>
          <a:stretch>
            <a:fillRect/>
          </a:stretch>
        </p:blipFill>
        <p:spPr>
          <a:xfrm>
            <a:off x="9676845" y="422938"/>
            <a:ext cx="1804659" cy="1794684"/>
          </a:xfrm>
          <a:prstGeom prst="rect">
            <a:avLst/>
          </a:prstGeom>
        </p:spPr>
      </p:pic>
      <p:pic>
        <p:nvPicPr>
          <p:cNvPr id="7" name="Picture 6" descr="A picture containing food, drawing&#10;&#10;Description automatically generated">
            <a:extLst>
              <a:ext uri="{FF2B5EF4-FFF2-40B4-BE49-F238E27FC236}">
                <a16:creationId xmlns:a16="http://schemas.microsoft.com/office/drawing/2014/main" id="{5BCEE096-A9C4-4AF5-ACA8-AD3B618AFE3A}"/>
              </a:ext>
            </a:extLst>
          </p:cNvPr>
          <p:cNvPicPr>
            <a:picLocks noChangeAspect="1"/>
          </p:cNvPicPr>
          <p:nvPr/>
        </p:nvPicPr>
        <p:blipFill>
          <a:blip r:embed="rId4"/>
          <a:stretch>
            <a:fillRect/>
          </a:stretch>
        </p:blipFill>
        <p:spPr>
          <a:xfrm>
            <a:off x="1092368" y="4939676"/>
            <a:ext cx="5728229" cy="1310947"/>
          </a:xfrm>
          <a:prstGeom prst="rect">
            <a:avLst/>
          </a:prstGeom>
        </p:spPr>
      </p:pic>
      <p:pic>
        <p:nvPicPr>
          <p:cNvPr id="8" name="Picture 7">
            <a:extLst>
              <a:ext uri="{FF2B5EF4-FFF2-40B4-BE49-F238E27FC236}">
                <a16:creationId xmlns:a16="http://schemas.microsoft.com/office/drawing/2014/main" id="{000E89A9-70A5-474B-8271-EAA47E35E930}"/>
              </a:ext>
            </a:extLst>
          </p:cNvPr>
          <p:cNvPicPr>
            <a:picLocks noChangeAspect="1"/>
          </p:cNvPicPr>
          <p:nvPr/>
        </p:nvPicPr>
        <p:blipFill>
          <a:blip r:embed="rId5"/>
          <a:stretch>
            <a:fillRect/>
          </a:stretch>
        </p:blipFill>
        <p:spPr>
          <a:xfrm>
            <a:off x="7661430" y="4939676"/>
            <a:ext cx="3576739" cy="1310947"/>
          </a:xfrm>
          <a:prstGeom prst="rect">
            <a:avLst/>
          </a:prstGeom>
        </p:spPr>
      </p:pic>
    </p:spTree>
    <p:extLst>
      <p:ext uri="{BB962C8B-B14F-4D97-AF65-F5344CB8AC3E}">
        <p14:creationId xmlns:p14="http://schemas.microsoft.com/office/powerpoint/2010/main" val="2169947374"/>
      </p:ext>
    </p:extLst>
  </p:cSld>
  <p:clrMapOvr>
    <a:masterClrMapping/>
  </p:clrMapOvr>
  <mc:AlternateContent xmlns:mc="http://schemas.openxmlformats.org/markup-compatibility/2006" xmlns:p14="http://schemas.microsoft.com/office/powerpoint/2010/main">
    <mc:Choice Requires="p14">
      <p:transition spd="slow" p14:dur="2000" advTm="14543"/>
    </mc:Choice>
    <mc:Fallback xmlns="">
      <p:transition spd="slow" advTm="14543"/>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a:extLst>
              <a:ext uri="{FF2B5EF4-FFF2-40B4-BE49-F238E27FC236}">
                <a16:creationId xmlns:a16="http://schemas.microsoft.com/office/drawing/2014/main" id="{F34E6C16-8771-48BD-A88C-83E24C822415}"/>
              </a:ext>
            </a:extLst>
          </p:cNvPr>
          <p:cNvSpPr/>
          <p:nvPr/>
        </p:nvSpPr>
        <p:spPr>
          <a:xfrm>
            <a:off x="679305" y="-14742"/>
            <a:ext cx="10763695" cy="572124"/>
          </a:xfrm>
          <a:custGeom>
            <a:avLst/>
            <a:gdLst>
              <a:gd name="connsiteX0" fmla="*/ 0 w 10396458"/>
              <a:gd name="connsiteY0" fmla="*/ 0 h 560041"/>
              <a:gd name="connsiteX1" fmla="*/ 10396458 w 10396458"/>
              <a:gd name="connsiteY1" fmla="*/ 0 h 560041"/>
              <a:gd name="connsiteX2" fmla="*/ 10396458 w 10396458"/>
              <a:gd name="connsiteY2" fmla="*/ 560041 h 560041"/>
              <a:gd name="connsiteX3" fmla="*/ 0 w 10396458"/>
              <a:gd name="connsiteY3" fmla="*/ 560041 h 560041"/>
              <a:gd name="connsiteX4" fmla="*/ 0 w 10396458"/>
              <a:gd name="connsiteY4" fmla="*/ 0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0 w 10799413"/>
              <a:gd name="connsiteY4"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24"/>
              <a:gd name="connsiteX1" fmla="*/ 10763695 w 10763695"/>
              <a:gd name="connsiteY1" fmla="*/ 0 h 572124"/>
              <a:gd name="connsiteX2" fmla="*/ 10763695 w 10763695"/>
              <a:gd name="connsiteY2" fmla="*/ 560041 h 572124"/>
              <a:gd name="connsiteX3" fmla="*/ 341043 w 10763695"/>
              <a:gd name="connsiteY3" fmla="*/ 571948 h 572124"/>
              <a:gd name="connsiteX4" fmla="*/ 225576 w 10763695"/>
              <a:gd name="connsiteY4" fmla="*/ 195263 h 572124"/>
              <a:gd name="connsiteX5" fmla="*/ 0 w 10763695"/>
              <a:gd name="connsiteY5" fmla="*/ 15498 h 57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695" h="572124">
                <a:moveTo>
                  <a:pt x="0" y="15498"/>
                </a:moveTo>
                <a:lnTo>
                  <a:pt x="10763695" y="0"/>
                </a:lnTo>
                <a:lnTo>
                  <a:pt x="10763695" y="560041"/>
                </a:lnTo>
                <a:lnTo>
                  <a:pt x="341043" y="571948"/>
                </a:lnTo>
                <a:cubicBezTo>
                  <a:pt x="297791" y="578943"/>
                  <a:pt x="390272" y="376387"/>
                  <a:pt x="225576" y="195263"/>
                </a:cubicBezTo>
                <a:cubicBezTo>
                  <a:pt x="157528" y="109147"/>
                  <a:pt x="175204" y="142094"/>
                  <a:pt x="0" y="15498"/>
                </a:cubicBezTo>
                <a:close/>
              </a:path>
            </a:pathLst>
          </a:cu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1D7CD0C2-CDC7-40FE-A0E4-9E094372B94A}"/>
              </a:ext>
            </a:extLst>
          </p:cNvPr>
          <p:cNvPicPr>
            <a:picLocks noChangeAspect="1"/>
          </p:cNvPicPr>
          <p:nvPr/>
        </p:nvPicPr>
        <p:blipFill>
          <a:blip r:embed="rId2"/>
          <a:stretch>
            <a:fillRect/>
          </a:stretch>
        </p:blipFill>
        <p:spPr>
          <a:xfrm>
            <a:off x="15503" y="33026"/>
            <a:ext cx="952975" cy="949996"/>
          </a:xfrm>
          <a:prstGeom prst="rect">
            <a:avLst/>
          </a:prstGeom>
        </p:spPr>
      </p:pic>
      <p:sp>
        <p:nvSpPr>
          <p:cNvPr id="3" name="TextBox 2"/>
          <p:cNvSpPr txBox="1"/>
          <p:nvPr/>
        </p:nvSpPr>
        <p:spPr>
          <a:xfrm>
            <a:off x="334440" y="1329204"/>
            <a:ext cx="1152312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D4999"/>
              </a:solidFill>
              <a:effectLst/>
              <a:uLnTx/>
              <a:uFillTx/>
              <a:latin typeface="Helvetica Neue Medium"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4999"/>
                </a:solidFill>
                <a:effectLst/>
                <a:uLnTx/>
                <a:uFillTx/>
                <a:latin typeface="Helvetica Neue Medium" charset="0"/>
                <a:ea typeface="+mn-ea"/>
                <a:cs typeface="+mn-cs"/>
              </a:rPr>
              <a:t>NA meetings were started in Indonesia in 2000 in Jakarta and Bali. NA currently has 54 meetings in 16 Cities within Indonesia. NA Bali and NA Jakarta have hosted International NA conventions.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D4999"/>
              </a:solidFill>
              <a:effectLst/>
              <a:uLnTx/>
              <a:uFillTx/>
              <a:latin typeface="Helvetica Neue Medium"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4999"/>
                </a:solidFill>
                <a:effectLst/>
                <a:uLnTx/>
                <a:uFillTx/>
                <a:latin typeface="Helvetica Neue Medium" charset="0"/>
                <a:ea typeface="+mn-ea"/>
                <a:cs typeface="+mn-cs"/>
              </a:rPr>
              <a:t>“</a:t>
            </a:r>
            <a:r>
              <a:rPr kumimoji="0" lang="en-US" sz="2000" b="0" i="0" u="none" strike="noStrike" kern="1200" cap="none" spc="0" normalizeH="0" baseline="0" noProof="0" dirty="0" err="1">
                <a:ln>
                  <a:noFill/>
                </a:ln>
                <a:solidFill>
                  <a:srgbClr val="1D4999"/>
                </a:solidFill>
                <a:effectLst/>
                <a:uLnTx/>
                <a:uFillTx/>
                <a:latin typeface="Helvetica Neue Medium" charset="0"/>
                <a:ea typeface="+mn-ea"/>
                <a:cs typeface="+mn-cs"/>
              </a:rPr>
              <a:t>Perkumpulan</a:t>
            </a:r>
            <a:r>
              <a:rPr kumimoji="0" lang="en-US" sz="2000" b="0" i="0" u="none" strike="noStrike" kern="1200" cap="none" spc="0" normalizeH="0" baseline="0" noProof="0" dirty="0">
                <a:ln>
                  <a:noFill/>
                </a:ln>
                <a:solidFill>
                  <a:srgbClr val="1D4999"/>
                </a:solidFill>
                <a:effectLst/>
                <a:uLnTx/>
                <a:uFillTx/>
                <a:latin typeface="Helvetica Neue Medium" charset="0"/>
                <a:ea typeface="+mn-ea"/>
                <a:cs typeface="+mn-cs"/>
              </a:rPr>
              <a:t> NA Indonesia” was registered as a legal entity with the Department of Justice of Indonesia in 2020. </a:t>
            </a:r>
          </a:p>
        </p:txBody>
      </p:sp>
      <p:sp>
        <p:nvSpPr>
          <p:cNvPr id="4" name="Rectangle 3"/>
          <p:cNvSpPr/>
          <p:nvPr/>
        </p:nvSpPr>
        <p:spPr>
          <a:xfrm>
            <a:off x="0" y="6687472"/>
            <a:ext cx="12192000" cy="17145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oon 6"/>
          <p:cNvSpPr/>
          <p:nvPr/>
        </p:nvSpPr>
        <p:spPr>
          <a:xfrm rot="1745414">
            <a:off x="11139722" y="-141919"/>
            <a:ext cx="678412" cy="1104213"/>
          </a:xfrm>
          <a:prstGeom prst="moon">
            <a:avLst>
              <a:gd name="adj" fmla="val 875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210577" y="45359"/>
            <a:ext cx="937663" cy="937663"/>
          </a:xfrm>
          <a:prstGeom prst="rect">
            <a:avLst/>
          </a:prstGeom>
        </p:spPr>
      </p:pic>
      <p:sp>
        <p:nvSpPr>
          <p:cNvPr id="17" name="Rectangle 16"/>
          <p:cNvSpPr/>
          <p:nvPr/>
        </p:nvSpPr>
        <p:spPr>
          <a:xfrm>
            <a:off x="0" y="6573834"/>
            <a:ext cx="12192000" cy="29387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972487" y="533575"/>
            <a:ext cx="332975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rPr>
              <a:t>INTRODUCTION</a:t>
            </a:r>
          </a:p>
        </p:txBody>
      </p:sp>
      <p:grpSp>
        <p:nvGrpSpPr>
          <p:cNvPr id="22" name="Group 21">
            <a:extLst>
              <a:ext uri="{FF2B5EF4-FFF2-40B4-BE49-F238E27FC236}">
                <a16:creationId xmlns:a16="http://schemas.microsoft.com/office/drawing/2014/main" id="{B10BE17E-761A-4717-8A3A-CACC4CE85AA4}"/>
              </a:ext>
            </a:extLst>
          </p:cNvPr>
          <p:cNvGrpSpPr/>
          <p:nvPr/>
        </p:nvGrpSpPr>
        <p:grpSpPr>
          <a:xfrm>
            <a:off x="1421775" y="3703434"/>
            <a:ext cx="9246959" cy="2250496"/>
            <a:chOff x="1421771" y="2929173"/>
            <a:chExt cx="9246958" cy="2250496"/>
          </a:xfrm>
        </p:grpSpPr>
        <p:pic>
          <p:nvPicPr>
            <p:cNvPr id="8" name="Picture 7" descr="A close up of a logo&#10;&#10;Description automatically generated">
              <a:extLst>
                <a:ext uri="{FF2B5EF4-FFF2-40B4-BE49-F238E27FC236}">
                  <a16:creationId xmlns:a16="http://schemas.microsoft.com/office/drawing/2014/main" id="{244B7ADD-374B-40B1-AB14-425EA807B853}"/>
                </a:ext>
              </a:extLst>
            </p:cNvPr>
            <p:cNvPicPr>
              <a:picLocks noChangeAspect="1"/>
            </p:cNvPicPr>
            <p:nvPr/>
          </p:nvPicPr>
          <p:blipFill>
            <a:blip r:embed="rId2"/>
            <a:stretch>
              <a:fillRect/>
            </a:stretch>
          </p:blipFill>
          <p:spPr>
            <a:xfrm>
              <a:off x="5202977" y="3240761"/>
              <a:ext cx="1632422" cy="1627321"/>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BBEFB5CA-B31B-469B-946C-8F2382DDBC96}"/>
                </a:ext>
              </a:extLst>
            </p:cNvPr>
            <p:cNvPicPr>
              <a:picLocks noChangeAspect="1"/>
            </p:cNvPicPr>
            <p:nvPr/>
          </p:nvPicPr>
          <p:blipFill>
            <a:blip r:embed="rId4"/>
            <a:stretch>
              <a:fillRect/>
            </a:stretch>
          </p:blipFill>
          <p:spPr>
            <a:xfrm>
              <a:off x="8829836" y="2929173"/>
              <a:ext cx="1838893" cy="2250496"/>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81FAF1FB-52B9-4CC1-8315-B5328ADE5DF2}"/>
                </a:ext>
              </a:extLst>
            </p:cNvPr>
            <p:cNvPicPr>
              <a:picLocks noChangeAspect="1"/>
            </p:cNvPicPr>
            <p:nvPr/>
          </p:nvPicPr>
          <p:blipFill>
            <a:blip r:embed="rId5"/>
            <a:stretch>
              <a:fillRect/>
            </a:stretch>
          </p:blipFill>
          <p:spPr>
            <a:xfrm>
              <a:off x="1421771" y="3226506"/>
              <a:ext cx="1530923" cy="1484995"/>
            </a:xfrm>
            <a:prstGeom prst="rect">
              <a:avLst/>
            </a:prstGeom>
          </p:spPr>
        </p:pic>
      </p:grpSp>
    </p:spTree>
    <p:extLst>
      <p:ext uri="{BB962C8B-B14F-4D97-AF65-F5344CB8AC3E}">
        <p14:creationId xmlns:p14="http://schemas.microsoft.com/office/powerpoint/2010/main" val="3248768244"/>
      </p:ext>
    </p:extLst>
  </p:cSld>
  <p:clrMapOvr>
    <a:masterClrMapping/>
  </p:clrMapOvr>
  <mc:AlternateContent xmlns:mc="http://schemas.openxmlformats.org/markup-compatibility/2006" xmlns:p14="http://schemas.microsoft.com/office/powerpoint/2010/main">
    <mc:Choice Requires="p14">
      <p:transition spd="slow" p14:dur="2000" advTm="1323"/>
    </mc:Choice>
    <mc:Fallback xmlns="">
      <p:transition spd="slow" advTm="1323"/>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93A21E22-DEAE-4583-95D1-A774452A9DF8}"/>
              </a:ext>
            </a:extLst>
          </p:cNvPr>
          <p:cNvSpPr/>
          <p:nvPr/>
        </p:nvSpPr>
        <p:spPr>
          <a:xfrm>
            <a:off x="679305" y="-14742"/>
            <a:ext cx="10763695" cy="572124"/>
          </a:xfrm>
          <a:custGeom>
            <a:avLst/>
            <a:gdLst>
              <a:gd name="connsiteX0" fmla="*/ 0 w 10396458"/>
              <a:gd name="connsiteY0" fmla="*/ 0 h 560041"/>
              <a:gd name="connsiteX1" fmla="*/ 10396458 w 10396458"/>
              <a:gd name="connsiteY1" fmla="*/ 0 h 560041"/>
              <a:gd name="connsiteX2" fmla="*/ 10396458 w 10396458"/>
              <a:gd name="connsiteY2" fmla="*/ 560041 h 560041"/>
              <a:gd name="connsiteX3" fmla="*/ 0 w 10396458"/>
              <a:gd name="connsiteY3" fmla="*/ 560041 h 560041"/>
              <a:gd name="connsiteX4" fmla="*/ 0 w 10396458"/>
              <a:gd name="connsiteY4" fmla="*/ 0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0 w 10799413"/>
              <a:gd name="connsiteY4"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24"/>
              <a:gd name="connsiteX1" fmla="*/ 10763695 w 10763695"/>
              <a:gd name="connsiteY1" fmla="*/ 0 h 572124"/>
              <a:gd name="connsiteX2" fmla="*/ 10763695 w 10763695"/>
              <a:gd name="connsiteY2" fmla="*/ 560041 h 572124"/>
              <a:gd name="connsiteX3" fmla="*/ 341043 w 10763695"/>
              <a:gd name="connsiteY3" fmla="*/ 571948 h 572124"/>
              <a:gd name="connsiteX4" fmla="*/ 225576 w 10763695"/>
              <a:gd name="connsiteY4" fmla="*/ 195263 h 572124"/>
              <a:gd name="connsiteX5" fmla="*/ 0 w 10763695"/>
              <a:gd name="connsiteY5" fmla="*/ 15498 h 57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695" h="572124">
                <a:moveTo>
                  <a:pt x="0" y="15498"/>
                </a:moveTo>
                <a:lnTo>
                  <a:pt x="10763695" y="0"/>
                </a:lnTo>
                <a:lnTo>
                  <a:pt x="10763695" y="560041"/>
                </a:lnTo>
                <a:lnTo>
                  <a:pt x="341043" y="571948"/>
                </a:lnTo>
                <a:cubicBezTo>
                  <a:pt x="297791" y="578943"/>
                  <a:pt x="390272" y="376387"/>
                  <a:pt x="225576" y="195263"/>
                </a:cubicBezTo>
                <a:cubicBezTo>
                  <a:pt x="157528" y="109147"/>
                  <a:pt x="175204" y="142094"/>
                  <a:pt x="0" y="15498"/>
                </a:cubicBezTo>
                <a:close/>
              </a:path>
            </a:pathLst>
          </a:cu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46ED8744-4E2B-45B0-BC4E-E3949AB81D9F}"/>
              </a:ext>
            </a:extLst>
          </p:cNvPr>
          <p:cNvPicPr>
            <a:picLocks noChangeAspect="1"/>
          </p:cNvPicPr>
          <p:nvPr/>
        </p:nvPicPr>
        <p:blipFill>
          <a:blip r:embed="rId2"/>
          <a:stretch>
            <a:fillRect/>
          </a:stretch>
        </p:blipFill>
        <p:spPr>
          <a:xfrm>
            <a:off x="15503" y="33026"/>
            <a:ext cx="952975" cy="949996"/>
          </a:xfrm>
          <a:prstGeom prst="rect">
            <a:avLst/>
          </a:prstGeom>
        </p:spPr>
      </p:pic>
      <p:sp>
        <p:nvSpPr>
          <p:cNvPr id="4" name="Rectangle 3"/>
          <p:cNvSpPr/>
          <p:nvPr/>
        </p:nvSpPr>
        <p:spPr>
          <a:xfrm>
            <a:off x="0" y="6687472"/>
            <a:ext cx="12192000" cy="17145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oon 6"/>
          <p:cNvSpPr/>
          <p:nvPr/>
        </p:nvSpPr>
        <p:spPr>
          <a:xfrm rot="1745414">
            <a:off x="11139722" y="-141919"/>
            <a:ext cx="678412" cy="1104213"/>
          </a:xfrm>
          <a:prstGeom prst="moon">
            <a:avLst>
              <a:gd name="adj" fmla="val 875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210577" y="45359"/>
            <a:ext cx="937663" cy="937663"/>
          </a:xfrm>
          <a:prstGeom prst="rect">
            <a:avLst/>
          </a:prstGeom>
        </p:spPr>
      </p:pic>
      <p:sp>
        <p:nvSpPr>
          <p:cNvPr id="16" name="Rectangle 15"/>
          <p:cNvSpPr/>
          <p:nvPr/>
        </p:nvSpPr>
        <p:spPr>
          <a:xfrm>
            <a:off x="737938" y="1012765"/>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endParaRPr>
          </a:p>
        </p:txBody>
      </p:sp>
      <p:sp>
        <p:nvSpPr>
          <p:cNvPr id="17" name="Rectangle 16"/>
          <p:cNvSpPr/>
          <p:nvPr/>
        </p:nvSpPr>
        <p:spPr>
          <a:xfrm>
            <a:off x="0" y="6573834"/>
            <a:ext cx="12192000" cy="29387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910459" y="537683"/>
            <a:ext cx="493315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D4999"/>
                </a:solidFill>
                <a:effectLst/>
                <a:uLnTx/>
                <a:uFillTx/>
                <a:latin typeface="Helvetica Neue Medium" charset="0"/>
                <a:ea typeface="+mn-ea"/>
                <a:cs typeface="+mn-cs"/>
              </a:rPr>
              <a:t>How did it start</a:t>
            </a:r>
          </a:p>
        </p:txBody>
      </p:sp>
      <p:sp>
        <p:nvSpPr>
          <p:cNvPr id="12" name="Shape 167">
            <a:extLst>
              <a:ext uri="{FF2B5EF4-FFF2-40B4-BE49-F238E27FC236}">
                <a16:creationId xmlns:a16="http://schemas.microsoft.com/office/drawing/2014/main" id="{76995417-ADC1-4D7C-B3DE-E61E7E93AEFC}"/>
              </a:ext>
            </a:extLst>
          </p:cNvPr>
          <p:cNvSpPr txBox="1">
            <a:spLocks/>
          </p:cNvSpPr>
          <p:nvPr/>
        </p:nvSpPr>
        <p:spPr>
          <a:xfrm>
            <a:off x="356933" y="1152201"/>
            <a:ext cx="10853644" cy="5282197"/>
          </a:xfrm>
          <a:prstGeom prst="rect">
            <a:avLst/>
          </a:prstGeom>
          <a:noFill/>
          <a:ln>
            <a:noFill/>
          </a:ln>
        </p:spPr>
        <p:txBody>
          <a:bodyPr vert="horz" lIns="91427" tIns="45700" rIns="91427" bIns="45700" rtlCol="0" anchor="t" anchorCtr="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With English speaking members in Bali</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Initial struggle because the fellowship was primarily expatriate based</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H&amp;I meeting started in a local rehab resulting in Indonesian speaking members coming to the meeting </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Indonesian speaking member’s started a new homegroup</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Indonesian speaking meetings became regular </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Group’s got together to form NA area’s in Bali, Bogor and Jakarta</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Translation from English to Bahasa Indonesia started to happen</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In 2017 we managed to form our RSC with 12 area’s</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p:txBody>
      </p:sp>
    </p:spTree>
    <p:extLst>
      <p:ext uri="{BB962C8B-B14F-4D97-AF65-F5344CB8AC3E}">
        <p14:creationId xmlns:p14="http://schemas.microsoft.com/office/powerpoint/2010/main" val="29148996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93A21E22-DEAE-4583-95D1-A774452A9DF8}"/>
              </a:ext>
            </a:extLst>
          </p:cNvPr>
          <p:cNvSpPr/>
          <p:nvPr/>
        </p:nvSpPr>
        <p:spPr>
          <a:xfrm>
            <a:off x="679305" y="-14742"/>
            <a:ext cx="10763695" cy="572124"/>
          </a:xfrm>
          <a:custGeom>
            <a:avLst/>
            <a:gdLst>
              <a:gd name="connsiteX0" fmla="*/ 0 w 10396458"/>
              <a:gd name="connsiteY0" fmla="*/ 0 h 560041"/>
              <a:gd name="connsiteX1" fmla="*/ 10396458 w 10396458"/>
              <a:gd name="connsiteY1" fmla="*/ 0 h 560041"/>
              <a:gd name="connsiteX2" fmla="*/ 10396458 w 10396458"/>
              <a:gd name="connsiteY2" fmla="*/ 560041 h 560041"/>
              <a:gd name="connsiteX3" fmla="*/ 0 w 10396458"/>
              <a:gd name="connsiteY3" fmla="*/ 560041 h 560041"/>
              <a:gd name="connsiteX4" fmla="*/ 0 w 10396458"/>
              <a:gd name="connsiteY4" fmla="*/ 0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0 w 10799413"/>
              <a:gd name="connsiteY4"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24"/>
              <a:gd name="connsiteX1" fmla="*/ 10763695 w 10763695"/>
              <a:gd name="connsiteY1" fmla="*/ 0 h 572124"/>
              <a:gd name="connsiteX2" fmla="*/ 10763695 w 10763695"/>
              <a:gd name="connsiteY2" fmla="*/ 560041 h 572124"/>
              <a:gd name="connsiteX3" fmla="*/ 341043 w 10763695"/>
              <a:gd name="connsiteY3" fmla="*/ 571948 h 572124"/>
              <a:gd name="connsiteX4" fmla="*/ 225576 w 10763695"/>
              <a:gd name="connsiteY4" fmla="*/ 195263 h 572124"/>
              <a:gd name="connsiteX5" fmla="*/ 0 w 10763695"/>
              <a:gd name="connsiteY5" fmla="*/ 15498 h 57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695" h="572124">
                <a:moveTo>
                  <a:pt x="0" y="15498"/>
                </a:moveTo>
                <a:lnTo>
                  <a:pt x="10763695" y="0"/>
                </a:lnTo>
                <a:lnTo>
                  <a:pt x="10763695" y="560041"/>
                </a:lnTo>
                <a:lnTo>
                  <a:pt x="341043" y="571948"/>
                </a:lnTo>
                <a:cubicBezTo>
                  <a:pt x="297791" y="578943"/>
                  <a:pt x="390272" y="376387"/>
                  <a:pt x="225576" y="195263"/>
                </a:cubicBezTo>
                <a:cubicBezTo>
                  <a:pt x="157528" y="109147"/>
                  <a:pt x="175204" y="142094"/>
                  <a:pt x="0" y="15498"/>
                </a:cubicBezTo>
                <a:close/>
              </a:path>
            </a:pathLst>
          </a:cu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46ED8744-4E2B-45B0-BC4E-E3949AB81D9F}"/>
              </a:ext>
            </a:extLst>
          </p:cNvPr>
          <p:cNvPicPr>
            <a:picLocks noChangeAspect="1"/>
          </p:cNvPicPr>
          <p:nvPr/>
        </p:nvPicPr>
        <p:blipFill>
          <a:blip r:embed="rId2"/>
          <a:stretch>
            <a:fillRect/>
          </a:stretch>
        </p:blipFill>
        <p:spPr>
          <a:xfrm>
            <a:off x="15503" y="33026"/>
            <a:ext cx="952975" cy="949996"/>
          </a:xfrm>
          <a:prstGeom prst="rect">
            <a:avLst/>
          </a:prstGeom>
        </p:spPr>
      </p:pic>
      <p:sp>
        <p:nvSpPr>
          <p:cNvPr id="4" name="Rectangle 3"/>
          <p:cNvSpPr/>
          <p:nvPr/>
        </p:nvSpPr>
        <p:spPr>
          <a:xfrm>
            <a:off x="0" y="6687472"/>
            <a:ext cx="12192000" cy="17145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oon 6"/>
          <p:cNvSpPr/>
          <p:nvPr/>
        </p:nvSpPr>
        <p:spPr>
          <a:xfrm rot="1745414">
            <a:off x="11139722" y="-141919"/>
            <a:ext cx="678412" cy="1104213"/>
          </a:xfrm>
          <a:prstGeom prst="moon">
            <a:avLst>
              <a:gd name="adj" fmla="val 875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210577" y="45359"/>
            <a:ext cx="937663" cy="937663"/>
          </a:xfrm>
          <a:prstGeom prst="rect">
            <a:avLst/>
          </a:prstGeom>
        </p:spPr>
      </p:pic>
      <p:sp>
        <p:nvSpPr>
          <p:cNvPr id="16" name="Rectangle 15"/>
          <p:cNvSpPr/>
          <p:nvPr/>
        </p:nvSpPr>
        <p:spPr>
          <a:xfrm>
            <a:off x="737938" y="1012765"/>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endParaRPr>
          </a:p>
        </p:txBody>
      </p:sp>
      <p:sp>
        <p:nvSpPr>
          <p:cNvPr id="17" name="Rectangle 16"/>
          <p:cNvSpPr/>
          <p:nvPr/>
        </p:nvSpPr>
        <p:spPr>
          <a:xfrm>
            <a:off x="0" y="6573834"/>
            <a:ext cx="12192000" cy="29387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910459" y="537683"/>
            <a:ext cx="493315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D4999"/>
                </a:solidFill>
                <a:effectLst/>
                <a:uLnTx/>
                <a:uFillTx/>
                <a:latin typeface="Helvetica Neue Medium" charset="0"/>
                <a:ea typeface="+mn-ea"/>
                <a:cs typeface="+mn-cs"/>
              </a:rPr>
              <a:t>Obstacles</a:t>
            </a:r>
          </a:p>
        </p:txBody>
      </p:sp>
      <p:sp>
        <p:nvSpPr>
          <p:cNvPr id="12" name="Shape 167">
            <a:extLst>
              <a:ext uri="{FF2B5EF4-FFF2-40B4-BE49-F238E27FC236}">
                <a16:creationId xmlns:a16="http://schemas.microsoft.com/office/drawing/2014/main" id="{76995417-ADC1-4D7C-B3DE-E61E7E93AEFC}"/>
              </a:ext>
            </a:extLst>
          </p:cNvPr>
          <p:cNvSpPr txBox="1">
            <a:spLocks/>
          </p:cNvSpPr>
          <p:nvPr/>
        </p:nvSpPr>
        <p:spPr>
          <a:xfrm>
            <a:off x="356933" y="1493353"/>
            <a:ext cx="10988729" cy="4458575"/>
          </a:xfrm>
          <a:prstGeom prst="rect">
            <a:avLst/>
          </a:prstGeom>
          <a:noFill/>
          <a:ln>
            <a:noFill/>
          </a:ln>
        </p:spPr>
        <p:txBody>
          <a:bodyPr vert="horz" lIns="91427" tIns="45700" rIns="91427" bIns="45700" rtlCol="0" anchor="t" anchorCtr="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Archipelago (17.000 Islands)</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Diverse cultures and religions</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Language (more than 35 languages) </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Limited access to both English and translated literature</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Limited workshops or learning days on traditions and the service structure</a:t>
            </a:r>
          </a:p>
          <a:p>
            <a:pPr marL="349246" marR="0" lvl="0" indent="-349246" algn="l" defTabSz="914400" rtl="0" eaLnBrk="1" fontAlgn="auto" latinLnBrk="0" hangingPunct="1">
              <a:lnSpc>
                <a:spcPct val="90000"/>
              </a:lnSpc>
              <a:spcBef>
                <a:spcPts val="0"/>
              </a:spcBef>
              <a:spcAft>
                <a:spcPts val="0"/>
              </a:spcAft>
              <a:buClr>
                <a:srgbClr val="6DB7D7"/>
              </a:buClr>
              <a:buSzPct val="110000"/>
              <a:buFont typeface="Noto Sans Symbols"/>
              <a:buChar char="●"/>
              <a:tabLst/>
              <a:defRPr/>
            </a:pPr>
            <a:endPar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endParaRPr>
          </a:p>
          <a:p>
            <a:pPr marL="0" marR="0" lvl="0" indent="0" algn="l" defTabSz="914400" rtl="0" eaLnBrk="1" fontAlgn="auto" latinLnBrk="0" hangingPunct="1">
              <a:lnSpc>
                <a:spcPct val="90000"/>
              </a:lnSpc>
              <a:spcBef>
                <a:spcPts val="0"/>
              </a:spcBef>
              <a:spcAft>
                <a:spcPts val="0"/>
              </a:spcAft>
              <a:buClr>
                <a:srgbClr val="6DB7D7"/>
              </a:buClr>
              <a:buSzPct val="110000"/>
              <a:buFont typeface="Arial"/>
              <a:buNone/>
              <a:tabLst/>
              <a:defRPr/>
            </a:pPr>
            <a:r>
              <a:rPr kumimoji="0" lang="en-US" sz="2400" b="0" i="0" u="none" strike="noStrike" kern="1200" cap="none" spc="0" normalizeH="0" baseline="0" noProof="0" dirty="0">
                <a:ln>
                  <a:noFill/>
                </a:ln>
                <a:solidFill>
                  <a:srgbClr val="1D4999"/>
                </a:solidFill>
                <a:effectLst/>
                <a:uLnTx/>
                <a:uFillTx/>
                <a:latin typeface="Helvetica Neue Medium" charset="0"/>
                <a:ea typeface="+mn-ea"/>
                <a:cs typeface="+mn-cs"/>
                <a:sym typeface="Quattrocento"/>
              </a:rPr>
              <a:t> </a:t>
            </a:r>
          </a:p>
        </p:txBody>
      </p:sp>
    </p:spTree>
    <p:extLst>
      <p:ext uri="{BB962C8B-B14F-4D97-AF65-F5344CB8AC3E}">
        <p14:creationId xmlns:p14="http://schemas.microsoft.com/office/powerpoint/2010/main" val="1206085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93A21E22-DEAE-4583-95D1-A774452A9DF8}"/>
              </a:ext>
            </a:extLst>
          </p:cNvPr>
          <p:cNvSpPr/>
          <p:nvPr/>
        </p:nvSpPr>
        <p:spPr>
          <a:xfrm>
            <a:off x="679305" y="-14742"/>
            <a:ext cx="10763695" cy="572124"/>
          </a:xfrm>
          <a:custGeom>
            <a:avLst/>
            <a:gdLst>
              <a:gd name="connsiteX0" fmla="*/ 0 w 10396458"/>
              <a:gd name="connsiteY0" fmla="*/ 0 h 560041"/>
              <a:gd name="connsiteX1" fmla="*/ 10396458 w 10396458"/>
              <a:gd name="connsiteY1" fmla="*/ 0 h 560041"/>
              <a:gd name="connsiteX2" fmla="*/ 10396458 w 10396458"/>
              <a:gd name="connsiteY2" fmla="*/ 560041 h 560041"/>
              <a:gd name="connsiteX3" fmla="*/ 0 w 10396458"/>
              <a:gd name="connsiteY3" fmla="*/ 560041 h 560041"/>
              <a:gd name="connsiteX4" fmla="*/ 0 w 10396458"/>
              <a:gd name="connsiteY4" fmla="*/ 0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0 w 10799413"/>
              <a:gd name="connsiteY4"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24"/>
              <a:gd name="connsiteX1" fmla="*/ 10763695 w 10763695"/>
              <a:gd name="connsiteY1" fmla="*/ 0 h 572124"/>
              <a:gd name="connsiteX2" fmla="*/ 10763695 w 10763695"/>
              <a:gd name="connsiteY2" fmla="*/ 560041 h 572124"/>
              <a:gd name="connsiteX3" fmla="*/ 341043 w 10763695"/>
              <a:gd name="connsiteY3" fmla="*/ 571948 h 572124"/>
              <a:gd name="connsiteX4" fmla="*/ 225576 w 10763695"/>
              <a:gd name="connsiteY4" fmla="*/ 195263 h 572124"/>
              <a:gd name="connsiteX5" fmla="*/ 0 w 10763695"/>
              <a:gd name="connsiteY5" fmla="*/ 15498 h 57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695" h="572124">
                <a:moveTo>
                  <a:pt x="0" y="15498"/>
                </a:moveTo>
                <a:lnTo>
                  <a:pt x="10763695" y="0"/>
                </a:lnTo>
                <a:lnTo>
                  <a:pt x="10763695" y="560041"/>
                </a:lnTo>
                <a:lnTo>
                  <a:pt x="341043" y="571948"/>
                </a:lnTo>
                <a:cubicBezTo>
                  <a:pt x="297791" y="578943"/>
                  <a:pt x="390272" y="376387"/>
                  <a:pt x="225576" y="195263"/>
                </a:cubicBezTo>
                <a:cubicBezTo>
                  <a:pt x="157528" y="109147"/>
                  <a:pt x="175204" y="142094"/>
                  <a:pt x="0" y="15498"/>
                </a:cubicBezTo>
                <a:close/>
              </a:path>
            </a:pathLst>
          </a:cu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46ED8744-4E2B-45B0-BC4E-E3949AB81D9F}"/>
              </a:ext>
            </a:extLst>
          </p:cNvPr>
          <p:cNvPicPr>
            <a:picLocks noChangeAspect="1"/>
          </p:cNvPicPr>
          <p:nvPr/>
        </p:nvPicPr>
        <p:blipFill>
          <a:blip r:embed="rId2"/>
          <a:stretch>
            <a:fillRect/>
          </a:stretch>
        </p:blipFill>
        <p:spPr>
          <a:xfrm>
            <a:off x="15503" y="33026"/>
            <a:ext cx="952975" cy="949996"/>
          </a:xfrm>
          <a:prstGeom prst="rect">
            <a:avLst/>
          </a:prstGeom>
        </p:spPr>
      </p:pic>
      <p:sp>
        <p:nvSpPr>
          <p:cNvPr id="4" name="Rectangle 3"/>
          <p:cNvSpPr/>
          <p:nvPr/>
        </p:nvSpPr>
        <p:spPr>
          <a:xfrm>
            <a:off x="0" y="6687472"/>
            <a:ext cx="12192000" cy="17145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oon 6"/>
          <p:cNvSpPr/>
          <p:nvPr/>
        </p:nvSpPr>
        <p:spPr>
          <a:xfrm rot="1745414">
            <a:off x="11139722" y="-141919"/>
            <a:ext cx="678412" cy="1104213"/>
          </a:xfrm>
          <a:prstGeom prst="moon">
            <a:avLst>
              <a:gd name="adj" fmla="val 875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210577" y="45359"/>
            <a:ext cx="937663" cy="937663"/>
          </a:xfrm>
          <a:prstGeom prst="rect">
            <a:avLst/>
          </a:prstGeom>
        </p:spPr>
      </p:pic>
      <p:sp>
        <p:nvSpPr>
          <p:cNvPr id="16" name="Rectangle 15"/>
          <p:cNvSpPr/>
          <p:nvPr/>
        </p:nvSpPr>
        <p:spPr>
          <a:xfrm>
            <a:off x="737938" y="1012765"/>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endParaRPr>
          </a:p>
        </p:txBody>
      </p:sp>
      <p:sp>
        <p:nvSpPr>
          <p:cNvPr id="17" name="Rectangle 16"/>
          <p:cNvSpPr/>
          <p:nvPr/>
        </p:nvSpPr>
        <p:spPr>
          <a:xfrm>
            <a:off x="0" y="6573834"/>
            <a:ext cx="12192000" cy="29387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910459" y="537683"/>
            <a:ext cx="493315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D4999"/>
                </a:solidFill>
                <a:effectLst/>
                <a:uLnTx/>
                <a:uFillTx/>
                <a:latin typeface="Helvetica Neue Medium" charset="0"/>
                <a:ea typeface="+mn-ea"/>
                <a:cs typeface="+mn-cs"/>
              </a:rPr>
              <a:t>Solutions</a:t>
            </a:r>
          </a:p>
        </p:txBody>
      </p:sp>
      <p:sp>
        <p:nvSpPr>
          <p:cNvPr id="12" name="Shape 167">
            <a:extLst>
              <a:ext uri="{FF2B5EF4-FFF2-40B4-BE49-F238E27FC236}">
                <a16:creationId xmlns:a16="http://schemas.microsoft.com/office/drawing/2014/main" id="{76995417-ADC1-4D7C-B3DE-E61E7E93AEFC}"/>
              </a:ext>
            </a:extLst>
          </p:cNvPr>
          <p:cNvSpPr txBox="1">
            <a:spLocks/>
          </p:cNvSpPr>
          <p:nvPr/>
        </p:nvSpPr>
        <p:spPr>
          <a:xfrm>
            <a:off x="356933" y="1493353"/>
            <a:ext cx="11272815" cy="4458575"/>
          </a:xfrm>
          <a:prstGeom prst="rect">
            <a:avLst/>
          </a:prstGeom>
          <a:noFill/>
          <a:ln>
            <a:noFill/>
          </a:ln>
        </p:spPr>
        <p:txBody>
          <a:bodyPr vert="horz" lIns="91427" tIns="45700" rIns="91427" bIns="45700" rtlCol="0" anchor="t" anchorCtr="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Getting Bahasa Indonesia speaking members in to all level of service structure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Organized translations through area translation committees (leading to the official publication of the Bahasa Indonesia Basic Text in 2017)</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The success in getting NA Indonesia recognized as a legal entity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APF annual meeting and convention in Bali 2019. 1</a:t>
            </a:r>
            <a:r>
              <a:rPr kumimoji="0" lang="en-US" sz="2400" b="0" i="0" u="none" strike="noStrike" kern="1200" cap="none" spc="0" normalizeH="0" baseline="30000" noProof="0" dirty="0">
                <a:ln>
                  <a:noFill/>
                </a:ln>
                <a:solidFill>
                  <a:srgbClr val="5B9BD5">
                    <a:lumMod val="75000"/>
                  </a:srgbClr>
                </a:solidFill>
                <a:effectLst/>
                <a:uLnTx/>
                <a:uFillTx/>
                <a:latin typeface="Helvetica Neue Medium"/>
                <a:ea typeface="+mn-ea"/>
                <a:cs typeface="+mn-cs"/>
              </a:rPr>
              <a:t>st</a:t>
            </a: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 Regional PR event with NAWS and the Indonesian government.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Regular NA presentations to various Indonesian government departments, leading to acknowledgment from them recognizing NA as a viable resource in recovery from drug addiction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endParaRPr>
          </a:p>
        </p:txBody>
      </p:sp>
    </p:spTree>
    <p:extLst>
      <p:ext uri="{BB962C8B-B14F-4D97-AF65-F5344CB8AC3E}">
        <p14:creationId xmlns:p14="http://schemas.microsoft.com/office/powerpoint/2010/main" val="1053154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93A21E22-DEAE-4583-95D1-A774452A9DF8}"/>
              </a:ext>
            </a:extLst>
          </p:cNvPr>
          <p:cNvSpPr/>
          <p:nvPr/>
        </p:nvSpPr>
        <p:spPr>
          <a:xfrm>
            <a:off x="679305" y="-14742"/>
            <a:ext cx="10763695" cy="572124"/>
          </a:xfrm>
          <a:custGeom>
            <a:avLst/>
            <a:gdLst>
              <a:gd name="connsiteX0" fmla="*/ 0 w 10396458"/>
              <a:gd name="connsiteY0" fmla="*/ 0 h 560041"/>
              <a:gd name="connsiteX1" fmla="*/ 10396458 w 10396458"/>
              <a:gd name="connsiteY1" fmla="*/ 0 h 560041"/>
              <a:gd name="connsiteX2" fmla="*/ 10396458 w 10396458"/>
              <a:gd name="connsiteY2" fmla="*/ 560041 h 560041"/>
              <a:gd name="connsiteX3" fmla="*/ 0 w 10396458"/>
              <a:gd name="connsiteY3" fmla="*/ 560041 h 560041"/>
              <a:gd name="connsiteX4" fmla="*/ 0 w 10396458"/>
              <a:gd name="connsiteY4" fmla="*/ 0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0 w 10799413"/>
              <a:gd name="connsiteY4"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24"/>
              <a:gd name="connsiteX1" fmla="*/ 10763695 w 10763695"/>
              <a:gd name="connsiteY1" fmla="*/ 0 h 572124"/>
              <a:gd name="connsiteX2" fmla="*/ 10763695 w 10763695"/>
              <a:gd name="connsiteY2" fmla="*/ 560041 h 572124"/>
              <a:gd name="connsiteX3" fmla="*/ 341043 w 10763695"/>
              <a:gd name="connsiteY3" fmla="*/ 571948 h 572124"/>
              <a:gd name="connsiteX4" fmla="*/ 225576 w 10763695"/>
              <a:gd name="connsiteY4" fmla="*/ 195263 h 572124"/>
              <a:gd name="connsiteX5" fmla="*/ 0 w 10763695"/>
              <a:gd name="connsiteY5" fmla="*/ 15498 h 57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695" h="572124">
                <a:moveTo>
                  <a:pt x="0" y="15498"/>
                </a:moveTo>
                <a:lnTo>
                  <a:pt x="10763695" y="0"/>
                </a:lnTo>
                <a:lnTo>
                  <a:pt x="10763695" y="560041"/>
                </a:lnTo>
                <a:lnTo>
                  <a:pt x="341043" y="571948"/>
                </a:lnTo>
                <a:cubicBezTo>
                  <a:pt x="297791" y="578943"/>
                  <a:pt x="390272" y="376387"/>
                  <a:pt x="225576" y="195263"/>
                </a:cubicBezTo>
                <a:cubicBezTo>
                  <a:pt x="157528" y="109147"/>
                  <a:pt x="175204" y="142094"/>
                  <a:pt x="0" y="15498"/>
                </a:cubicBezTo>
                <a:close/>
              </a:path>
            </a:pathLst>
          </a:cu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46ED8744-4E2B-45B0-BC4E-E3949AB81D9F}"/>
              </a:ext>
            </a:extLst>
          </p:cNvPr>
          <p:cNvPicPr>
            <a:picLocks noChangeAspect="1"/>
          </p:cNvPicPr>
          <p:nvPr/>
        </p:nvPicPr>
        <p:blipFill>
          <a:blip r:embed="rId2"/>
          <a:stretch>
            <a:fillRect/>
          </a:stretch>
        </p:blipFill>
        <p:spPr>
          <a:xfrm>
            <a:off x="15503" y="33026"/>
            <a:ext cx="952975" cy="949996"/>
          </a:xfrm>
          <a:prstGeom prst="rect">
            <a:avLst/>
          </a:prstGeom>
        </p:spPr>
      </p:pic>
      <p:sp>
        <p:nvSpPr>
          <p:cNvPr id="4" name="Rectangle 3"/>
          <p:cNvSpPr/>
          <p:nvPr/>
        </p:nvSpPr>
        <p:spPr>
          <a:xfrm>
            <a:off x="0" y="6687472"/>
            <a:ext cx="12192000" cy="17145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oon 6"/>
          <p:cNvSpPr/>
          <p:nvPr/>
        </p:nvSpPr>
        <p:spPr>
          <a:xfrm rot="1745414">
            <a:off x="11139722" y="-141919"/>
            <a:ext cx="678412" cy="1104213"/>
          </a:xfrm>
          <a:prstGeom prst="moon">
            <a:avLst>
              <a:gd name="adj" fmla="val 875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210577" y="45359"/>
            <a:ext cx="937663" cy="937663"/>
          </a:xfrm>
          <a:prstGeom prst="rect">
            <a:avLst/>
          </a:prstGeom>
        </p:spPr>
      </p:pic>
      <p:sp>
        <p:nvSpPr>
          <p:cNvPr id="16" name="Rectangle 15"/>
          <p:cNvSpPr/>
          <p:nvPr/>
        </p:nvSpPr>
        <p:spPr>
          <a:xfrm>
            <a:off x="737938" y="1012765"/>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endParaRPr>
          </a:p>
        </p:txBody>
      </p:sp>
      <p:sp>
        <p:nvSpPr>
          <p:cNvPr id="17" name="Rectangle 16"/>
          <p:cNvSpPr/>
          <p:nvPr/>
        </p:nvSpPr>
        <p:spPr>
          <a:xfrm>
            <a:off x="0" y="6573834"/>
            <a:ext cx="12192000" cy="29387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910459" y="537683"/>
            <a:ext cx="493315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D4999"/>
                </a:solidFill>
                <a:effectLst/>
                <a:uLnTx/>
                <a:uFillTx/>
                <a:latin typeface="Helvetica Neue Medium" charset="0"/>
                <a:ea typeface="+mn-ea"/>
                <a:cs typeface="+mn-cs"/>
              </a:rPr>
              <a:t>Post Pandemic Solutions</a:t>
            </a:r>
          </a:p>
        </p:txBody>
      </p:sp>
      <p:sp>
        <p:nvSpPr>
          <p:cNvPr id="12" name="Shape 167">
            <a:extLst>
              <a:ext uri="{FF2B5EF4-FFF2-40B4-BE49-F238E27FC236}">
                <a16:creationId xmlns:a16="http://schemas.microsoft.com/office/drawing/2014/main" id="{76995417-ADC1-4D7C-B3DE-E61E7E93AEFC}"/>
              </a:ext>
            </a:extLst>
          </p:cNvPr>
          <p:cNvSpPr txBox="1">
            <a:spLocks/>
          </p:cNvSpPr>
          <p:nvPr/>
        </p:nvSpPr>
        <p:spPr>
          <a:xfrm>
            <a:off x="356933" y="1493353"/>
            <a:ext cx="11272815" cy="4458575"/>
          </a:xfrm>
          <a:prstGeom prst="rect">
            <a:avLst/>
          </a:prstGeom>
          <a:noFill/>
          <a:ln>
            <a:noFill/>
          </a:ln>
        </p:spPr>
        <p:txBody>
          <a:bodyPr vert="horz" lIns="91427" tIns="45700" rIns="91427" bIns="45700" rtlCol="0" anchor="t" anchorCtr="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14 Regional virtual recovery meetings in a week, some bilingual.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Regional virtual learning days for H&amp;I and PR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Hybrid H&amp;I and recovery meetings in prison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Many jails in Indonesia now stock NA literature in their prison libraries.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The birth of Bahasa Indonesia speaking women’s only homegroup</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Very active sponsorship and step working because of literature based or multiple topics meeting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Launch of PSA in Bahasa Indonesia during PR week (leading to many calls on the phone lines)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Literature supplies from NAWS got better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rPr>
              <a:t>Better communication between ASC and RSC</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5B9BD5">
                  <a:lumMod val="75000"/>
                </a:srgbClr>
              </a:solidFill>
              <a:effectLst/>
              <a:uLnTx/>
              <a:uFillTx/>
              <a:latin typeface="Helvetica Neue Medium"/>
              <a:ea typeface="+mn-ea"/>
              <a:cs typeface="+mn-cs"/>
            </a:endParaRPr>
          </a:p>
        </p:txBody>
      </p:sp>
    </p:spTree>
    <p:extLst>
      <p:ext uri="{BB962C8B-B14F-4D97-AF65-F5344CB8AC3E}">
        <p14:creationId xmlns:p14="http://schemas.microsoft.com/office/powerpoint/2010/main" val="16384246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4CFD69DF-C7B6-4D82-BA86-E83213A618EB}"/>
              </a:ext>
            </a:extLst>
          </p:cNvPr>
          <p:cNvSpPr/>
          <p:nvPr/>
        </p:nvSpPr>
        <p:spPr>
          <a:xfrm>
            <a:off x="679305" y="-14742"/>
            <a:ext cx="10763695" cy="572124"/>
          </a:xfrm>
          <a:custGeom>
            <a:avLst/>
            <a:gdLst>
              <a:gd name="connsiteX0" fmla="*/ 0 w 10396458"/>
              <a:gd name="connsiteY0" fmla="*/ 0 h 560041"/>
              <a:gd name="connsiteX1" fmla="*/ 10396458 w 10396458"/>
              <a:gd name="connsiteY1" fmla="*/ 0 h 560041"/>
              <a:gd name="connsiteX2" fmla="*/ 10396458 w 10396458"/>
              <a:gd name="connsiteY2" fmla="*/ 560041 h 560041"/>
              <a:gd name="connsiteX3" fmla="*/ 0 w 10396458"/>
              <a:gd name="connsiteY3" fmla="*/ 560041 h 560041"/>
              <a:gd name="connsiteX4" fmla="*/ 0 w 10396458"/>
              <a:gd name="connsiteY4" fmla="*/ 0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0 w 10799413"/>
              <a:gd name="connsiteY4"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24"/>
              <a:gd name="connsiteX1" fmla="*/ 10763695 w 10763695"/>
              <a:gd name="connsiteY1" fmla="*/ 0 h 572124"/>
              <a:gd name="connsiteX2" fmla="*/ 10763695 w 10763695"/>
              <a:gd name="connsiteY2" fmla="*/ 560041 h 572124"/>
              <a:gd name="connsiteX3" fmla="*/ 341043 w 10763695"/>
              <a:gd name="connsiteY3" fmla="*/ 571948 h 572124"/>
              <a:gd name="connsiteX4" fmla="*/ 225576 w 10763695"/>
              <a:gd name="connsiteY4" fmla="*/ 195263 h 572124"/>
              <a:gd name="connsiteX5" fmla="*/ 0 w 10763695"/>
              <a:gd name="connsiteY5" fmla="*/ 15498 h 57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695" h="572124">
                <a:moveTo>
                  <a:pt x="0" y="15498"/>
                </a:moveTo>
                <a:lnTo>
                  <a:pt x="10763695" y="0"/>
                </a:lnTo>
                <a:lnTo>
                  <a:pt x="10763695" y="560041"/>
                </a:lnTo>
                <a:lnTo>
                  <a:pt x="341043" y="571948"/>
                </a:lnTo>
                <a:cubicBezTo>
                  <a:pt x="297791" y="578943"/>
                  <a:pt x="390272" y="376387"/>
                  <a:pt x="225576" y="195263"/>
                </a:cubicBezTo>
                <a:cubicBezTo>
                  <a:pt x="157528" y="109147"/>
                  <a:pt x="175204" y="142094"/>
                  <a:pt x="0" y="15498"/>
                </a:cubicBezTo>
                <a:close/>
              </a:path>
            </a:pathLst>
          </a:cu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F85C784A-EAA0-4478-8793-B07D832F2802}"/>
              </a:ext>
            </a:extLst>
          </p:cNvPr>
          <p:cNvPicPr>
            <a:picLocks noChangeAspect="1"/>
          </p:cNvPicPr>
          <p:nvPr/>
        </p:nvPicPr>
        <p:blipFill>
          <a:blip r:embed="rId2"/>
          <a:stretch>
            <a:fillRect/>
          </a:stretch>
        </p:blipFill>
        <p:spPr>
          <a:xfrm>
            <a:off x="15503" y="33026"/>
            <a:ext cx="952975" cy="949996"/>
          </a:xfrm>
          <a:prstGeom prst="rect">
            <a:avLst/>
          </a:prstGeom>
        </p:spPr>
      </p:pic>
      <p:sp>
        <p:nvSpPr>
          <p:cNvPr id="4" name="Rectangle 3"/>
          <p:cNvSpPr/>
          <p:nvPr/>
        </p:nvSpPr>
        <p:spPr>
          <a:xfrm>
            <a:off x="0" y="6687472"/>
            <a:ext cx="12192000" cy="17145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oon 6"/>
          <p:cNvSpPr/>
          <p:nvPr/>
        </p:nvSpPr>
        <p:spPr>
          <a:xfrm rot="1745414">
            <a:off x="11139722" y="-141919"/>
            <a:ext cx="678412" cy="1104213"/>
          </a:xfrm>
          <a:prstGeom prst="moon">
            <a:avLst>
              <a:gd name="adj" fmla="val 875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210577" y="45359"/>
            <a:ext cx="937663" cy="937663"/>
          </a:xfrm>
          <a:prstGeom prst="rect">
            <a:avLst/>
          </a:prstGeom>
        </p:spPr>
      </p:pic>
      <p:sp>
        <p:nvSpPr>
          <p:cNvPr id="16" name="Rectangle 15"/>
          <p:cNvSpPr/>
          <p:nvPr/>
        </p:nvSpPr>
        <p:spPr>
          <a:xfrm>
            <a:off x="737938" y="1012765"/>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endParaRPr>
          </a:p>
        </p:txBody>
      </p:sp>
      <p:sp>
        <p:nvSpPr>
          <p:cNvPr id="17" name="Rectangle 16"/>
          <p:cNvSpPr/>
          <p:nvPr/>
        </p:nvSpPr>
        <p:spPr>
          <a:xfrm>
            <a:off x="0" y="6573834"/>
            <a:ext cx="12192000" cy="29387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912060" y="581875"/>
            <a:ext cx="101940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rPr>
              <a:t>NA BALI MEETING ROOM - INDONESIAN SPEAKING </a:t>
            </a:r>
            <a:endPar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252763" y="5989880"/>
            <a:ext cx="35458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D4999"/>
                </a:solidFill>
                <a:effectLst/>
                <a:uLnTx/>
                <a:uFillTx/>
                <a:latin typeface="Helvetica Neue" charset="0"/>
                <a:ea typeface="Helvetica Neue" charset="0"/>
                <a:cs typeface="Helvetica Neue" charset="0"/>
              </a:rPr>
              <a:t>. </a:t>
            </a:r>
          </a:p>
        </p:txBody>
      </p:sp>
      <p:pic>
        <p:nvPicPr>
          <p:cNvPr id="15" name="Picture 14" descr="A picture containing sitting, computer, curtain&#10;&#10;Description automatically generated">
            <a:extLst>
              <a:ext uri="{FF2B5EF4-FFF2-40B4-BE49-F238E27FC236}">
                <a16:creationId xmlns:a16="http://schemas.microsoft.com/office/drawing/2014/main" id="{0C708A74-A416-430B-ABAB-9C2275E3A15C}"/>
              </a:ext>
            </a:extLst>
          </p:cNvPr>
          <p:cNvPicPr>
            <a:picLocks noChangeAspect="1"/>
          </p:cNvPicPr>
          <p:nvPr/>
        </p:nvPicPr>
        <p:blipFill>
          <a:blip r:embed="rId4"/>
          <a:stretch>
            <a:fillRect/>
          </a:stretch>
        </p:blipFill>
        <p:spPr>
          <a:xfrm>
            <a:off x="607352" y="1886957"/>
            <a:ext cx="5190177" cy="3765017"/>
          </a:xfrm>
          <a:prstGeom prst="rect">
            <a:avLst/>
          </a:prstGeom>
        </p:spPr>
      </p:pic>
      <p:pic>
        <p:nvPicPr>
          <p:cNvPr id="21" name="Picture 20" descr="A large red chair in a room&#10;&#10;Description automatically generated">
            <a:extLst>
              <a:ext uri="{FF2B5EF4-FFF2-40B4-BE49-F238E27FC236}">
                <a16:creationId xmlns:a16="http://schemas.microsoft.com/office/drawing/2014/main" id="{9B993BF2-8B96-4040-BF9D-50027DCE2900}"/>
              </a:ext>
            </a:extLst>
          </p:cNvPr>
          <p:cNvPicPr>
            <a:picLocks noChangeAspect="1"/>
          </p:cNvPicPr>
          <p:nvPr/>
        </p:nvPicPr>
        <p:blipFill>
          <a:blip r:embed="rId5"/>
          <a:stretch>
            <a:fillRect/>
          </a:stretch>
        </p:blipFill>
        <p:spPr>
          <a:xfrm>
            <a:off x="6625843" y="1886957"/>
            <a:ext cx="4706272" cy="3765017"/>
          </a:xfrm>
          <a:prstGeom prst="rect">
            <a:avLst/>
          </a:prstGeom>
        </p:spPr>
      </p:pic>
    </p:spTree>
    <p:extLst>
      <p:ext uri="{BB962C8B-B14F-4D97-AF65-F5344CB8AC3E}">
        <p14:creationId xmlns:p14="http://schemas.microsoft.com/office/powerpoint/2010/main" val="3890838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9" y="-14653"/>
            <a:ext cx="2743200" cy="2743200"/>
          </a:xfrm>
          <a:prstGeom prst="rect">
            <a:avLst/>
          </a:prstGeom>
        </p:spPr>
      </p:pic>
      <p:sp>
        <p:nvSpPr>
          <p:cNvPr id="2" name="Title 1">
            <a:extLst>
              <a:ext uri="{FF2B5EF4-FFF2-40B4-BE49-F238E27FC236}">
                <a16:creationId xmlns:a16="http://schemas.microsoft.com/office/drawing/2014/main" id="{0212E70A-4A29-F044-B14E-ADFED7990F3A}"/>
              </a:ext>
            </a:extLst>
          </p:cNvPr>
          <p:cNvSpPr>
            <a:spLocks noGrp="1"/>
          </p:cNvSpPr>
          <p:nvPr>
            <p:ph type="title"/>
          </p:nvPr>
        </p:nvSpPr>
        <p:spPr>
          <a:xfrm>
            <a:off x="262076" y="215661"/>
            <a:ext cx="11635756" cy="6642339"/>
          </a:xfrm>
        </p:spPr>
        <p:txBody>
          <a:bodyPr anchor="t" anchorCtr="0">
            <a:noAutofit/>
          </a:bodyPr>
          <a:lstStyle/>
          <a:p>
            <a:r>
              <a:rPr lang="en-US" sz="3600" b="1" dirty="0" smtClean="0">
                <a:effectLst/>
                <a:latin typeface="Lucida Sans" panose="020B0602030504020204" pitchFamily="34" charset="0"/>
              </a:rPr>
              <a:t>				</a:t>
            </a:r>
            <a:r>
              <a:rPr lang="en-US" sz="3600" b="1" dirty="0">
                <a:effectLst/>
                <a:latin typeface="Lucida Sans" panose="020B0602030504020204" pitchFamily="34" charset="0"/>
              </a:rPr>
              <a:t>	</a:t>
            </a:r>
            <a:r>
              <a:rPr lang="en-US" sz="3100" b="1" cap="none" dirty="0" smtClean="0">
                <a:effectLst/>
                <a:latin typeface="Lucida Sans" panose="020B0602030504020204" pitchFamily="34" charset="0"/>
              </a:rPr>
              <a:t>Everything </a:t>
            </a:r>
            <a:r>
              <a:rPr lang="en-US" sz="3100" b="1" cap="none" dirty="0">
                <a:effectLst/>
                <a:latin typeface="Lucida Sans" panose="020B0602030504020204" pitchFamily="34" charset="0"/>
              </a:rPr>
              <a:t>that occurs in the course of </a:t>
            </a:r>
            <a:r>
              <a:rPr lang="en-US" sz="3100" b="1" cap="none" dirty="0" smtClean="0">
                <a:effectLst/>
                <a:latin typeface="Lucida Sans" panose="020B0602030504020204" pitchFamily="34" charset="0"/>
              </a:rPr>
              <a:t>NA 						service </a:t>
            </a:r>
            <a:r>
              <a:rPr lang="en-US" sz="3100" b="1" cap="none" dirty="0">
                <a:effectLst/>
                <a:latin typeface="Lucida Sans" panose="020B0602030504020204" pitchFamily="34" charset="0"/>
              </a:rPr>
              <a:t>must be motivated by the desire </a:t>
            </a:r>
            <a:r>
              <a:rPr lang="en-US" sz="3100" b="1" cap="none" dirty="0" smtClean="0">
                <a:effectLst/>
                <a:latin typeface="Lucida Sans" panose="020B0602030504020204" pitchFamily="34" charset="0"/>
              </a:rPr>
              <a:t>							to </a:t>
            </a:r>
            <a:r>
              <a:rPr lang="en-US" sz="3100" b="1" cap="none" dirty="0">
                <a:effectLst/>
                <a:latin typeface="Lucida Sans" panose="020B0602030504020204" pitchFamily="34" charset="0"/>
              </a:rPr>
              <a:t>more successfully carry the message </a:t>
            </a:r>
            <a:r>
              <a:rPr lang="en-US" sz="3100" b="1" cap="none" dirty="0" smtClean="0">
                <a:effectLst/>
                <a:latin typeface="Lucida Sans" panose="020B0602030504020204" pitchFamily="34" charset="0"/>
              </a:rPr>
              <a:t>								of </a:t>
            </a:r>
            <a:r>
              <a:rPr lang="en-US" sz="3100" b="1" cap="none" dirty="0">
                <a:effectLst/>
                <a:latin typeface="Lucida Sans" panose="020B0602030504020204" pitchFamily="34" charset="0"/>
              </a:rPr>
              <a:t>recovery to the addict who still </a:t>
            </a:r>
            <a:r>
              <a:rPr lang="en-US" sz="3100" b="1" cap="none" dirty="0" smtClean="0">
                <a:effectLst/>
                <a:latin typeface="Lucida Sans" panose="020B0602030504020204" pitchFamily="34" charset="0"/>
              </a:rPr>
              <a:t>suffers</a:t>
            </a:r>
            <a:r>
              <a:rPr lang="en-US" sz="3100" b="1" cap="none" dirty="0">
                <a:effectLst/>
                <a:latin typeface="Lucida Sans" panose="020B0602030504020204" pitchFamily="34" charset="0"/>
              </a:rPr>
              <a:t>. </a:t>
            </a:r>
            <a:r>
              <a:rPr lang="en-US" sz="3100" b="1" cap="none" dirty="0" smtClean="0">
                <a:effectLst/>
                <a:latin typeface="Lucida Sans" panose="020B0602030504020204" pitchFamily="34" charset="0"/>
              </a:rPr>
              <a:t/>
            </a:r>
            <a:br>
              <a:rPr lang="en-US" sz="3100" b="1" cap="none" dirty="0" smtClean="0">
                <a:effectLst/>
                <a:latin typeface="Lucida Sans" panose="020B0602030504020204" pitchFamily="34" charset="0"/>
              </a:rPr>
            </a:br>
            <a:r>
              <a:rPr lang="en-US" sz="3100" b="1" cap="none" dirty="0" smtClean="0">
                <a:effectLst/>
                <a:latin typeface="Lucida Sans" panose="020B0602030504020204" pitchFamily="34" charset="0"/>
              </a:rPr>
              <a:t>				It was </a:t>
            </a:r>
            <a:r>
              <a:rPr lang="en-US" sz="3100" b="1" cap="none" dirty="0">
                <a:effectLst/>
                <a:latin typeface="Lucida Sans" panose="020B0602030504020204" pitchFamily="34" charset="0"/>
              </a:rPr>
              <a:t>for this reason that we began this work. We must always remember that as individual members, groups and service committees, we are not and should never be in competition with each other. We work separately and together to help the newcomer and for our common good. We have learned, painfully, that internal strife cripples our Fellowship; it prevents us from providing the services necessary for growth</a:t>
            </a:r>
            <a:r>
              <a:rPr lang="en-US" sz="3100" b="1" cap="none" dirty="0" smtClean="0">
                <a:effectLst/>
                <a:latin typeface="Lucida Sans" panose="020B0602030504020204" pitchFamily="34" charset="0"/>
              </a:rPr>
              <a:t>.	</a:t>
            </a:r>
            <a:r>
              <a:rPr lang="en-US" b="1" dirty="0" smtClean="0">
                <a:effectLst/>
                <a:latin typeface="Lucida Sans" panose="020B0602030504020204" pitchFamily="34" charset="0"/>
              </a:rPr>
              <a:t>				</a:t>
            </a:r>
            <a:r>
              <a:rPr lang="en-US" b="1" dirty="0">
                <a:effectLst/>
                <a:latin typeface="Lucida Sans" panose="020B0602030504020204" pitchFamily="34" charset="0"/>
              </a:rPr>
              <a:t>	</a:t>
            </a:r>
            <a:r>
              <a:rPr lang="en-US" b="1" dirty="0" smtClean="0">
                <a:effectLst/>
                <a:latin typeface="Lucida Sans" panose="020B0602030504020204" pitchFamily="34" charset="0"/>
              </a:rPr>
              <a:t>											</a:t>
            </a:r>
            <a:r>
              <a:rPr lang="en-US" sz="2400" b="1" dirty="0" smtClean="0">
                <a:effectLst/>
                <a:latin typeface="Lucida Sans" panose="020B0602030504020204" pitchFamily="34" charset="0"/>
              </a:rPr>
              <a:t>Basic Text Introduction</a:t>
            </a:r>
            <a:endParaRPr lang="en-US" sz="2800" b="1" dirty="0">
              <a:effectLst/>
              <a:latin typeface="Lucida Sans" panose="020B0602030504020204" pitchFamily="34" charset="0"/>
            </a:endParaRPr>
          </a:p>
        </p:txBody>
      </p:sp>
    </p:spTree>
    <p:extLst>
      <p:ext uri="{BB962C8B-B14F-4D97-AF65-F5344CB8AC3E}">
        <p14:creationId xmlns:p14="http://schemas.microsoft.com/office/powerpoint/2010/main" val="28336642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4CFD69DF-C7B6-4D82-BA86-E83213A618EB}"/>
              </a:ext>
            </a:extLst>
          </p:cNvPr>
          <p:cNvSpPr/>
          <p:nvPr/>
        </p:nvSpPr>
        <p:spPr>
          <a:xfrm>
            <a:off x="679305" y="-14742"/>
            <a:ext cx="10763695" cy="572124"/>
          </a:xfrm>
          <a:custGeom>
            <a:avLst/>
            <a:gdLst>
              <a:gd name="connsiteX0" fmla="*/ 0 w 10396458"/>
              <a:gd name="connsiteY0" fmla="*/ 0 h 560041"/>
              <a:gd name="connsiteX1" fmla="*/ 10396458 w 10396458"/>
              <a:gd name="connsiteY1" fmla="*/ 0 h 560041"/>
              <a:gd name="connsiteX2" fmla="*/ 10396458 w 10396458"/>
              <a:gd name="connsiteY2" fmla="*/ 560041 h 560041"/>
              <a:gd name="connsiteX3" fmla="*/ 0 w 10396458"/>
              <a:gd name="connsiteY3" fmla="*/ 560041 h 560041"/>
              <a:gd name="connsiteX4" fmla="*/ 0 w 10396458"/>
              <a:gd name="connsiteY4" fmla="*/ 0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0 w 10799413"/>
              <a:gd name="connsiteY4"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24"/>
              <a:gd name="connsiteX1" fmla="*/ 10763695 w 10763695"/>
              <a:gd name="connsiteY1" fmla="*/ 0 h 572124"/>
              <a:gd name="connsiteX2" fmla="*/ 10763695 w 10763695"/>
              <a:gd name="connsiteY2" fmla="*/ 560041 h 572124"/>
              <a:gd name="connsiteX3" fmla="*/ 341043 w 10763695"/>
              <a:gd name="connsiteY3" fmla="*/ 571948 h 572124"/>
              <a:gd name="connsiteX4" fmla="*/ 225576 w 10763695"/>
              <a:gd name="connsiteY4" fmla="*/ 195263 h 572124"/>
              <a:gd name="connsiteX5" fmla="*/ 0 w 10763695"/>
              <a:gd name="connsiteY5" fmla="*/ 15498 h 57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695" h="572124">
                <a:moveTo>
                  <a:pt x="0" y="15498"/>
                </a:moveTo>
                <a:lnTo>
                  <a:pt x="10763695" y="0"/>
                </a:lnTo>
                <a:lnTo>
                  <a:pt x="10763695" y="560041"/>
                </a:lnTo>
                <a:lnTo>
                  <a:pt x="341043" y="571948"/>
                </a:lnTo>
                <a:cubicBezTo>
                  <a:pt x="297791" y="578943"/>
                  <a:pt x="390272" y="376387"/>
                  <a:pt x="225576" y="195263"/>
                </a:cubicBezTo>
                <a:cubicBezTo>
                  <a:pt x="157528" y="109147"/>
                  <a:pt x="175204" y="142094"/>
                  <a:pt x="0" y="15498"/>
                </a:cubicBezTo>
                <a:close/>
              </a:path>
            </a:pathLst>
          </a:cu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F85C784A-EAA0-4478-8793-B07D832F2802}"/>
              </a:ext>
            </a:extLst>
          </p:cNvPr>
          <p:cNvPicPr>
            <a:picLocks noChangeAspect="1"/>
          </p:cNvPicPr>
          <p:nvPr/>
        </p:nvPicPr>
        <p:blipFill>
          <a:blip r:embed="rId2"/>
          <a:stretch>
            <a:fillRect/>
          </a:stretch>
        </p:blipFill>
        <p:spPr>
          <a:xfrm>
            <a:off x="15503" y="33026"/>
            <a:ext cx="952975" cy="949996"/>
          </a:xfrm>
          <a:prstGeom prst="rect">
            <a:avLst/>
          </a:prstGeom>
        </p:spPr>
      </p:pic>
      <p:sp>
        <p:nvSpPr>
          <p:cNvPr id="4" name="Rectangle 3"/>
          <p:cNvSpPr/>
          <p:nvPr/>
        </p:nvSpPr>
        <p:spPr>
          <a:xfrm>
            <a:off x="0" y="6687472"/>
            <a:ext cx="12192000" cy="17145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oon 6"/>
          <p:cNvSpPr/>
          <p:nvPr/>
        </p:nvSpPr>
        <p:spPr>
          <a:xfrm rot="1745414">
            <a:off x="11139722" y="-141919"/>
            <a:ext cx="678412" cy="1104213"/>
          </a:xfrm>
          <a:prstGeom prst="moon">
            <a:avLst>
              <a:gd name="adj" fmla="val 875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210577" y="45359"/>
            <a:ext cx="937663" cy="937663"/>
          </a:xfrm>
          <a:prstGeom prst="rect">
            <a:avLst/>
          </a:prstGeom>
        </p:spPr>
      </p:pic>
      <p:sp>
        <p:nvSpPr>
          <p:cNvPr id="16" name="Rectangle 15"/>
          <p:cNvSpPr/>
          <p:nvPr/>
        </p:nvSpPr>
        <p:spPr>
          <a:xfrm>
            <a:off x="737938" y="1012765"/>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endParaRPr>
          </a:p>
        </p:txBody>
      </p:sp>
      <p:sp>
        <p:nvSpPr>
          <p:cNvPr id="17" name="Rectangle 16"/>
          <p:cNvSpPr/>
          <p:nvPr/>
        </p:nvSpPr>
        <p:spPr>
          <a:xfrm>
            <a:off x="0" y="6573834"/>
            <a:ext cx="12192000" cy="29387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912064" y="581875"/>
            <a:ext cx="96021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rPr>
              <a:t>NA BALI MEETING ROOM - ENGLISH SPEAKING</a:t>
            </a:r>
            <a:endPar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icture containing indoor, chair, table, computer&#10;&#10;Description automatically generated">
            <a:extLst>
              <a:ext uri="{FF2B5EF4-FFF2-40B4-BE49-F238E27FC236}">
                <a16:creationId xmlns:a16="http://schemas.microsoft.com/office/drawing/2014/main" id="{77EE15D5-6DD6-415F-BCE3-5A82B76AF766}"/>
              </a:ext>
            </a:extLst>
          </p:cNvPr>
          <p:cNvPicPr>
            <a:picLocks noChangeAspect="1"/>
          </p:cNvPicPr>
          <p:nvPr/>
        </p:nvPicPr>
        <p:blipFill>
          <a:blip r:embed="rId4"/>
          <a:stretch>
            <a:fillRect/>
          </a:stretch>
        </p:blipFill>
        <p:spPr>
          <a:xfrm>
            <a:off x="6709697" y="1908797"/>
            <a:ext cx="5013343" cy="3821449"/>
          </a:xfrm>
          <a:prstGeom prst="rect">
            <a:avLst/>
          </a:prstGeom>
        </p:spPr>
      </p:pic>
      <p:pic>
        <p:nvPicPr>
          <p:cNvPr id="9" name="Picture 8" descr="A row of parked motorcycles sitting in front of a building&#10;&#10;Description automatically generated">
            <a:extLst>
              <a:ext uri="{FF2B5EF4-FFF2-40B4-BE49-F238E27FC236}">
                <a16:creationId xmlns:a16="http://schemas.microsoft.com/office/drawing/2014/main" id="{B696FE67-1FD3-409D-AB8A-B2A7D8C5174F}"/>
              </a:ext>
            </a:extLst>
          </p:cNvPr>
          <p:cNvPicPr>
            <a:picLocks noChangeAspect="1"/>
          </p:cNvPicPr>
          <p:nvPr/>
        </p:nvPicPr>
        <p:blipFill>
          <a:blip r:embed="rId5"/>
          <a:stretch>
            <a:fillRect/>
          </a:stretch>
        </p:blipFill>
        <p:spPr>
          <a:xfrm>
            <a:off x="571168" y="1950720"/>
            <a:ext cx="5455169" cy="3779520"/>
          </a:xfrm>
          <a:prstGeom prst="rect">
            <a:avLst/>
          </a:prstGeom>
        </p:spPr>
      </p:pic>
    </p:spTree>
    <p:extLst>
      <p:ext uri="{BB962C8B-B14F-4D97-AF65-F5344CB8AC3E}">
        <p14:creationId xmlns:p14="http://schemas.microsoft.com/office/powerpoint/2010/main" val="20527310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1E42B1A1-E0F6-40EC-A0F7-901DAA39BF42}"/>
              </a:ext>
            </a:extLst>
          </p:cNvPr>
          <p:cNvSpPr/>
          <p:nvPr/>
        </p:nvSpPr>
        <p:spPr>
          <a:xfrm>
            <a:off x="679305" y="-14742"/>
            <a:ext cx="10763695" cy="572124"/>
          </a:xfrm>
          <a:custGeom>
            <a:avLst/>
            <a:gdLst>
              <a:gd name="connsiteX0" fmla="*/ 0 w 10396458"/>
              <a:gd name="connsiteY0" fmla="*/ 0 h 560041"/>
              <a:gd name="connsiteX1" fmla="*/ 10396458 w 10396458"/>
              <a:gd name="connsiteY1" fmla="*/ 0 h 560041"/>
              <a:gd name="connsiteX2" fmla="*/ 10396458 w 10396458"/>
              <a:gd name="connsiteY2" fmla="*/ 560041 h 560041"/>
              <a:gd name="connsiteX3" fmla="*/ 0 w 10396458"/>
              <a:gd name="connsiteY3" fmla="*/ 560041 h 560041"/>
              <a:gd name="connsiteX4" fmla="*/ 0 w 10396458"/>
              <a:gd name="connsiteY4" fmla="*/ 0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0 w 10799413"/>
              <a:gd name="connsiteY4"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24"/>
              <a:gd name="connsiteX1" fmla="*/ 10763695 w 10763695"/>
              <a:gd name="connsiteY1" fmla="*/ 0 h 572124"/>
              <a:gd name="connsiteX2" fmla="*/ 10763695 w 10763695"/>
              <a:gd name="connsiteY2" fmla="*/ 560041 h 572124"/>
              <a:gd name="connsiteX3" fmla="*/ 341043 w 10763695"/>
              <a:gd name="connsiteY3" fmla="*/ 571948 h 572124"/>
              <a:gd name="connsiteX4" fmla="*/ 225576 w 10763695"/>
              <a:gd name="connsiteY4" fmla="*/ 195263 h 572124"/>
              <a:gd name="connsiteX5" fmla="*/ 0 w 10763695"/>
              <a:gd name="connsiteY5" fmla="*/ 15498 h 57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695" h="572124">
                <a:moveTo>
                  <a:pt x="0" y="15498"/>
                </a:moveTo>
                <a:lnTo>
                  <a:pt x="10763695" y="0"/>
                </a:lnTo>
                <a:lnTo>
                  <a:pt x="10763695" y="560041"/>
                </a:lnTo>
                <a:lnTo>
                  <a:pt x="341043" y="571948"/>
                </a:lnTo>
                <a:cubicBezTo>
                  <a:pt x="297791" y="578943"/>
                  <a:pt x="390272" y="376387"/>
                  <a:pt x="225576" y="195263"/>
                </a:cubicBezTo>
                <a:cubicBezTo>
                  <a:pt x="157528" y="109147"/>
                  <a:pt x="175204" y="142094"/>
                  <a:pt x="0" y="15498"/>
                </a:cubicBezTo>
                <a:close/>
              </a:path>
            </a:pathLst>
          </a:cu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C014D3BF-4066-4F12-913D-420BC8D96693}"/>
              </a:ext>
            </a:extLst>
          </p:cNvPr>
          <p:cNvPicPr>
            <a:picLocks noChangeAspect="1"/>
          </p:cNvPicPr>
          <p:nvPr/>
        </p:nvPicPr>
        <p:blipFill>
          <a:blip r:embed="rId2"/>
          <a:stretch>
            <a:fillRect/>
          </a:stretch>
        </p:blipFill>
        <p:spPr>
          <a:xfrm>
            <a:off x="15503" y="33026"/>
            <a:ext cx="952975" cy="949996"/>
          </a:xfrm>
          <a:prstGeom prst="rect">
            <a:avLst/>
          </a:prstGeom>
        </p:spPr>
      </p:pic>
      <p:sp>
        <p:nvSpPr>
          <p:cNvPr id="4" name="Rectangle 3"/>
          <p:cNvSpPr/>
          <p:nvPr/>
        </p:nvSpPr>
        <p:spPr>
          <a:xfrm>
            <a:off x="0" y="6687472"/>
            <a:ext cx="12192000" cy="17145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oon 6"/>
          <p:cNvSpPr/>
          <p:nvPr/>
        </p:nvSpPr>
        <p:spPr>
          <a:xfrm rot="1745414">
            <a:off x="11139722" y="-141919"/>
            <a:ext cx="678412" cy="1104213"/>
          </a:xfrm>
          <a:prstGeom prst="moon">
            <a:avLst>
              <a:gd name="adj" fmla="val 875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210577" y="45359"/>
            <a:ext cx="937663" cy="937663"/>
          </a:xfrm>
          <a:prstGeom prst="rect">
            <a:avLst/>
          </a:prstGeom>
        </p:spPr>
      </p:pic>
      <p:sp>
        <p:nvSpPr>
          <p:cNvPr id="16" name="Rectangle 15"/>
          <p:cNvSpPr/>
          <p:nvPr/>
        </p:nvSpPr>
        <p:spPr>
          <a:xfrm>
            <a:off x="737938" y="1012765"/>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endParaRPr>
          </a:p>
        </p:txBody>
      </p:sp>
      <p:sp>
        <p:nvSpPr>
          <p:cNvPr id="17" name="Rectangle 16"/>
          <p:cNvSpPr/>
          <p:nvPr/>
        </p:nvSpPr>
        <p:spPr>
          <a:xfrm>
            <a:off x="0" y="6573834"/>
            <a:ext cx="12192000" cy="29387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950378" y="589642"/>
            <a:ext cx="588635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rPr>
              <a:t>NA MEETINGS IN INDONESIA</a:t>
            </a:r>
          </a:p>
        </p:txBody>
      </p:sp>
      <p:pic>
        <p:nvPicPr>
          <p:cNvPr id="20" name="Picture 2" descr="Image result for location png transparent background">
            <a:extLst>
              <a:ext uri="{FF2B5EF4-FFF2-40B4-BE49-F238E27FC236}">
                <a16:creationId xmlns:a16="http://schemas.microsoft.com/office/drawing/2014/main" id="{09C85812-13CC-4029-98BA-23C13476B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0914" y="5236031"/>
            <a:ext cx="315686" cy="31568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73D3596-195E-411A-8BEE-983AFBE036B7}"/>
              </a:ext>
            </a:extLst>
          </p:cNvPr>
          <p:cNvGrpSpPr/>
          <p:nvPr/>
        </p:nvGrpSpPr>
        <p:grpSpPr>
          <a:xfrm>
            <a:off x="195780" y="2135209"/>
            <a:ext cx="11996220" cy="4497393"/>
            <a:chOff x="97890" y="2258785"/>
            <a:chExt cx="11996220" cy="4497393"/>
          </a:xfrm>
        </p:grpSpPr>
        <p:pic>
          <p:nvPicPr>
            <p:cNvPr id="19" name="Content Placeholder 4">
              <a:extLst>
                <a:ext uri="{FF2B5EF4-FFF2-40B4-BE49-F238E27FC236}">
                  <a16:creationId xmlns:a16="http://schemas.microsoft.com/office/drawing/2014/main" id="{29AC7CCB-9901-4C04-A02E-A17BB9798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90" y="2334992"/>
              <a:ext cx="11996220" cy="4421186"/>
            </a:xfrm>
            <a:prstGeom prst="rect">
              <a:avLst/>
            </a:prstGeom>
          </p:spPr>
        </p:pic>
        <p:pic>
          <p:nvPicPr>
            <p:cNvPr id="21" name="Picture 2" descr="Image result for location png transparent background">
              <a:extLst>
                <a:ext uri="{FF2B5EF4-FFF2-40B4-BE49-F238E27FC236}">
                  <a16:creationId xmlns:a16="http://schemas.microsoft.com/office/drawing/2014/main" id="{BE6A7A0D-C94C-414B-9A5A-EBA10D9BD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886" y="5301345"/>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location png transparent background">
              <a:extLst>
                <a:ext uri="{FF2B5EF4-FFF2-40B4-BE49-F238E27FC236}">
                  <a16:creationId xmlns:a16="http://schemas.microsoft.com/office/drawing/2014/main" id="{54A190CE-DD85-44F9-9451-B3D250BA9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886" y="5459188"/>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location png transparent background">
              <a:extLst>
                <a:ext uri="{FF2B5EF4-FFF2-40B4-BE49-F238E27FC236}">
                  <a16:creationId xmlns:a16="http://schemas.microsoft.com/office/drawing/2014/main" id="{74C2857D-3EEB-49FC-95F2-6960BE2AD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7972" y="5551717"/>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location png transparent background">
              <a:extLst>
                <a:ext uri="{FF2B5EF4-FFF2-40B4-BE49-F238E27FC236}">
                  <a16:creationId xmlns:a16="http://schemas.microsoft.com/office/drawing/2014/main" id="{4DAC073E-F608-45B3-B50B-F0DCB7039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5551717"/>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location png transparent background">
              <a:extLst>
                <a:ext uri="{FF2B5EF4-FFF2-40B4-BE49-F238E27FC236}">
                  <a16:creationId xmlns:a16="http://schemas.microsoft.com/office/drawing/2014/main" id="{50C44E45-BC4A-4D3C-84AB-D3804A6D0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039" y="5774877"/>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location png transparent background">
              <a:extLst>
                <a:ext uri="{FF2B5EF4-FFF2-40B4-BE49-F238E27FC236}">
                  <a16:creationId xmlns:a16="http://schemas.microsoft.com/office/drawing/2014/main" id="{DB7E83C3-5DC2-4805-9E52-77A169EC5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984" y="3946077"/>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location png transparent background">
              <a:extLst>
                <a:ext uri="{FF2B5EF4-FFF2-40B4-BE49-F238E27FC236}">
                  <a16:creationId xmlns:a16="http://schemas.microsoft.com/office/drawing/2014/main" id="{5493F24A-E2B3-4678-AC26-C352FAFFA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0314" y="3429000"/>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location png transparent background">
              <a:extLst>
                <a:ext uri="{FF2B5EF4-FFF2-40B4-BE49-F238E27FC236}">
                  <a16:creationId xmlns:a16="http://schemas.microsoft.com/office/drawing/2014/main" id="{AED32D04-CCD9-4D8C-8604-13DC65F2B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569" y="3788234"/>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location png transparent background">
              <a:extLst>
                <a:ext uri="{FF2B5EF4-FFF2-40B4-BE49-F238E27FC236}">
                  <a16:creationId xmlns:a16="http://schemas.microsoft.com/office/drawing/2014/main" id="{418333AE-9F45-4E62-8585-3C2A1E691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4226" y="3271157"/>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location png transparent background">
              <a:extLst>
                <a:ext uri="{FF2B5EF4-FFF2-40B4-BE49-F238E27FC236}">
                  <a16:creationId xmlns:a16="http://schemas.microsoft.com/office/drawing/2014/main" id="{E6AAA71B-0183-4C3F-A985-E7F219509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84" y="2775857"/>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location png transparent background">
              <a:extLst>
                <a:ext uri="{FF2B5EF4-FFF2-40B4-BE49-F238E27FC236}">
                  <a16:creationId xmlns:a16="http://schemas.microsoft.com/office/drawing/2014/main" id="{F14AF700-FA88-41D8-9C0A-A3A9B15CF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90" y="2258785"/>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location png transparent background">
              <a:extLst>
                <a:ext uri="{FF2B5EF4-FFF2-40B4-BE49-F238E27FC236}">
                  <a16:creationId xmlns:a16="http://schemas.microsoft.com/office/drawing/2014/main" id="{4A6B433D-E3B0-4628-A500-3DAC69B9A4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467" y="4985659"/>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location png transparent background">
              <a:extLst>
                <a:ext uri="{FF2B5EF4-FFF2-40B4-BE49-F238E27FC236}">
                  <a16:creationId xmlns:a16="http://schemas.microsoft.com/office/drawing/2014/main" id="{10B9B9B5-3231-4F41-B1A9-9D242B9EF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383" y="4387742"/>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location png transparent background">
              <a:extLst>
                <a:ext uri="{FF2B5EF4-FFF2-40B4-BE49-F238E27FC236}">
                  <a16:creationId xmlns:a16="http://schemas.microsoft.com/office/drawing/2014/main" id="{F6DE6A4F-1343-49D2-9A80-D87C704AF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384" y="4463942"/>
              <a:ext cx="315686" cy="3156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 result for location png transparent background">
              <a:extLst>
                <a:ext uri="{FF2B5EF4-FFF2-40B4-BE49-F238E27FC236}">
                  <a16:creationId xmlns:a16="http://schemas.microsoft.com/office/drawing/2014/main" id="{1589F4EA-E572-48FC-8447-7C2CAD40E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029" y="4925790"/>
              <a:ext cx="315686" cy="31568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6" name="Table 23">
            <a:extLst>
              <a:ext uri="{FF2B5EF4-FFF2-40B4-BE49-F238E27FC236}">
                <a16:creationId xmlns:a16="http://schemas.microsoft.com/office/drawing/2014/main" id="{CD403CCE-159F-4209-A87C-64AF4AB01426}"/>
              </a:ext>
            </a:extLst>
          </p:cNvPr>
          <p:cNvGraphicFramePr>
            <a:graphicFrameLocks noGrp="1"/>
          </p:cNvGraphicFramePr>
          <p:nvPr>
            <p:extLst/>
          </p:nvPr>
        </p:nvGraphicFramePr>
        <p:xfrm>
          <a:off x="6861566" y="792386"/>
          <a:ext cx="4170228" cy="2198032"/>
        </p:xfrm>
        <a:graphic>
          <a:graphicData uri="http://schemas.openxmlformats.org/drawingml/2006/table">
            <a:tbl>
              <a:tblPr firstRow="1" bandRow="1">
                <a:tableStyleId>{0505E3EF-67EA-436B-97B2-0124C06EBD24}</a:tableStyleId>
              </a:tblPr>
              <a:tblGrid>
                <a:gridCol w="2105453">
                  <a:extLst>
                    <a:ext uri="{9D8B030D-6E8A-4147-A177-3AD203B41FA5}">
                      <a16:colId xmlns:a16="http://schemas.microsoft.com/office/drawing/2014/main" val="1567877920"/>
                    </a:ext>
                  </a:extLst>
                </a:gridCol>
                <a:gridCol w="2064775">
                  <a:extLst>
                    <a:ext uri="{9D8B030D-6E8A-4147-A177-3AD203B41FA5}">
                      <a16:colId xmlns:a16="http://schemas.microsoft.com/office/drawing/2014/main" val="2436540477"/>
                    </a:ext>
                  </a:extLst>
                </a:gridCol>
              </a:tblGrid>
              <a:tr h="274754">
                <a:tc>
                  <a:txBody>
                    <a:bodyPr/>
                    <a:lstStyle/>
                    <a:p>
                      <a:r>
                        <a:rPr lang="en-ID" sz="1200" b="1" dirty="0">
                          <a:latin typeface="Helvetica Neue" panose="02000503000000020004"/>
                        </a:rPr>
                        <a:t>Bali: 28 meetings</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Lampung: 2 meetings</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71718574"/>
                  </a:ext>
                </a:extLst>
              </a:tr>
              <a:tr h="274754">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Banda Aceh: 1 meeting</a:t>
                      </a:r>
                    </a:p>
                  </a:txBody>
                  <a:tcPr anchor="ctr">
                    <a:lnL w="28575" cap="flat" cmpd="sng" algn="ctr">
                      <a:solidFill>
                        <a:schemeClr val="tx1"/>
                      </a:solidFill>
                      <a:prstDash val="solid"/>
                      <a:round/>
                      <a:headEnd type="none" w="med" len="med"/>
                      <a:tailEnd type="none" w="med" len="med"/>
                    </a:lnL>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Makassar: 1 meeting</a:t>
                      </a: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35716370"/>
                  </a:ext>
                </a:extLst>
              </a:tr>
              <a:tr h="274754">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Bandung: 1 meeting</a:t>
                      </a:r>
                    </a:p>
                  </a:txBody>
                  <a:tcPr anchor="ctr">
                    <a:lnL w="28575" cap="flat" cmpd="sng" algn="ctr">
                      <a:solidFill>
                        <a:schemeClr val="tx1"/>
                      </a:solidFill>
                      <a:prstDash val="solid"/>
                      <a:round/>
                      <a:headEnd type="none" w="med" len="med"/>
                      <a:tailEnd type="none" w="med" len="med"/>
                    </a:lnL>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Medan: 1 meeting</a:t>
                      </a: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022523"/>
                  </a:ext>
                </a:extLst>
              </a:tr>
              <a:tr h="274754">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err="1">
                          <a:latin typeface="Helvetica Neue" panose="02000503000000020004"/>
                        </a:rPr>
                        <a:t>Batam</a:t>
                      </a:r>
                      <a:r>
                        <a:rPr lang="en-ID" sz="1200" b="1" dirty="0">
                          <a:latin typeface="Helvetica Neue" panose="02000503000000020004"/>
                        </a:rPr>
                        <a:t>: 1 meeting</a:t>
                      </a:r>
                    </a:p>
                  </a:txBody>
                  <a:tcPr anchor="ctr">
                    <a:lnL w="28575" cap="flat" cmpd="sng" algn="ctr">
                      <a:solidFill>
                        <a:schemeClr val="tx1"/>
                      </a:solidFill>
                      <a:prstDash val="solid"/>
                      <a:round/>
                      <a:headEnd type="none" w="med" len="med"/>
                      <a:tailEnd type="none" w="med" len="med"/>
                    </a:lnL>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Pontianak: 1 meeting</a:t>
                      </a: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87467004"/>
                  </a:ext>
                </a:extLst>
              </a:tr>
              <a:tr h="274754">
                <a:tc>
                  <a:txBody>
                    <a:bodyPr/>
                    <a:lstStyle/>
                    <a:p>
                      <a:r>
                        <a:rPr lang="en-ID" sz="1200" b="1" dirty="0">
                          <a:latin typeface="Helvetica Neue" panose="02000503000000020004"/>
                        </a:rPr>
                        <a:t>Bogor: 5 meetings</a:t>
                      </a:r>
                    </a:p>
                  </a:txBody>
                  <a:tcPr anchor="ctr">
                    <a:lnL w="28575" cap="flat" cmpd="sng" algn="ctr">
                      <a:solidFill>
                        <a:schemeClr val="tx1"/>
                      </a:solidFill>
                      <a:prstDash val="solid"/>
                      <a:round/>
                      <a:headEnd type="none" w="med" len="med"/>
                      <a:tailEnd type="none" w="med" len="med"/>
                    </a:lnL>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err="1">
                          <a:latin typeface="Helvetica Neue" panose="02000503000000020004"/>
                        </a:rPr>
                        <a:t>Samarinda</a:t>
                      </a:r>
                      <a:r>
                        <a:rPr lang="en-ID" sz="1200" b="1" dirty="0">
                          <a:latin typeface="Helvetica Neue" panose="02000503000000020004"/>
                        </a:rPr>
                        <a:t>: 1 meeting</a:t>
                      </a: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0500719"/>
                  </a:ext>
                </a:extLst>
              </a:tr>
              <a:tr h="274754">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Bengkulu: 1 meeting</a:t>
                      </a:r>
                    </a:p>
                  </a:txBody>
                  <a:tcPr anchor="ctr">
                    <a:lnL w="28575" cap="flat" cmpd="sng" algn="ctr">
                      <a:solidFill>
                        <a:schemeClr val="tx1"/>
                      </a:solidFill>
                      <a:prstDash val="solid"/>
                      <a:round/>
                      <a:headEnd type="none" w="med" len="med"/>
                      <a:tailEnd type="none" w="med" len="med"/>
                    </a:lnL>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Solo: 3 meetings</a:t>
                      </a: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73781720"/>
                  </a:ext>
                </a:extLst>
              </a:tr>
              <a:tr h="274754">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Jambi: 1 meeting</a:t>
                      </a:r>
                    </a:p>
                  </a:txBody>
                  <a:tcPr anchor="ctr">
                    <a:lnL w="28575" cap="flat" cmpd="sng" algn="ctr">
                      <a:solidFill>
                        <a:schemeClr val="tx1"/>
                      </a:solidFill>
                      <a:prstDash val="solid"/>
                      <a:round/>
                      <a:headEnd type="none" w="med" len="med"/>
                      <a:tailEnd type="none" w="med" len="med"/>
                    </a:lnL>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Surabaya: 2 meetings</a:t>
                      </a: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00737154"/>
                  </a:ext>
                </a:extLst>
              </a:tr>
              <a:tr h="274754">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Jakarta: 4 meetings</a:t>
                      </a: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ID" sz="1200" b="1" dirty="0">
                          <a:latin typeface="Helvetica Neue" panose="02000503000000020004"/>
                        </a:rPr>
                        <a:t>Tarakan: 1 meeting</a:t>
                      </a: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955711"/>
                  </a:ext>
                </a:extLst>
              </a:tr>
            </a:tbl>
          </a:graphicData>
        </a:graphic>
      </p:graphicFrame>
    </p:spTree>
    <p:extLst>
      <p:ext uri="{BB962C8B-B14F-4D97-AF65-F5344CB8AC3E}">
        <p14:creationId xmlns:p14="http://schemas.microsoft.com/office/powerpoint/2010/main" val="814231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5">
            <a:extLst>
              <a:ext uri="{FF2B5EF4-FFF2-40B4-BE49-F238E27FC236}">
                <a16:creationId xmlns:a16="http://schemas.microsoft.com/office/drawing/2014/main" id="{C13A6298-1805-40A7-93FD-9DC1A5AF0C70}"/>
              </a:ext>
            </a:extLst>
          </p:cNvPr>
          <p:cNvSpPr/>
          <p:nvPr/>
        </p:nvSpPr>
        <p:spPr>
          <a:xfrm>
            <a:off x="737938" y="-18979"/>
            <a:ext cx="10763695" cy="572124"/>
          </a:xfrm>
          <a:custGeom>
            <a:avLst/>
            <a:gdLst>
              <a:gd name="connsiteX0" fmla="*/ 0 w 10396458"/>
              <a:gd name="connsiteY0" fmla="*/ 0 h 560041"/>
              <a:gd name="connsiteX1" fmla="*/ 10396458 w 10396458"/>
              <a:gd name="connsiteY1" fmla="*/ 0 h 560041"/>
              <a:gd name="connsiteX2" fmla="*/ 10396458 w 10396458"/>
              <a:gd name="connsiteY2" fmla="*/ 560041 h 560041"/>
              <a:gd name="connsiteX3" fmla="*/ 0 w 10396458"/>
              <a:gd name="connsiteY3" fmla="*/ 560041 h 560041"/>
              <a:gd name="connsiteX4" fmla="*/ 0 w 10396458"/>
              <a:gd name="connsiteY4" fmla="*/ 0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0 w 10799413"/>
              <a:gd name="connsiteY4"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24"/>
              <a:gd name="connsiteX1" fmla="*/ 10763695 w 10763695"/>
              <a:gd name="connsiteY1" fmla="*/ 0 h 572124"/>
              <a:gd name="connsiteX2" fmla="*/ 10763695 w 10763695"/>
              <a:gd name="connsiteY2" fmla="*/ 560041 h 572124"/>
              <a:gd name="connsiteX3" fmla="*/ 341043 w 10763695"/>
              <a:gd name="connsiteY3" fmla="*/ 571948 h 572124"/>
              <a:gd name="connsiteX4" fmla="*/ 225576 w 10763695"/>
              <a:gd name="connsiteY4" fmla="*/ 195263 h 572124"/>
              <a:gd name="connsiteX5" fmla="*/ 0 w 10763695"/>
              <a:gd name="connsiteY5" fmla="*/ 15498 h 57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695" h="572124">
                <a:moveTo>
                  <a:pt x="0" y="15498"/>
                </a:moveTo>
                <a:lnTo>
                  <a:pt x="10763695" y="0"/>
                </a:lnTo>
                <a:lnTo>
                  <a:pt x="10763695" y="560041"/>
                </a:lnTo>
                <a:lnTo>
                  <a:pt x="341043" y="571948"/>
                </a:lnTo>
                <a:cubicBezTo>
                  <a:pt x="297791" y="578943"/>
                  <a:pt x="390272" y="376387"/>
                  <a:pt x="225576" y="195263"/>
                </a:cubicBezTo>
                <a:cubicBezTo>
                  <a:pt x="157528" y="109147"/>
                  <a:pt x="175204" y="142094"/>
                  <a:pt x="0" y="15498"/>
                </a:cubicBezTo>
                <a:close/>
              </a:path>
            </a:pathLst>
          </a:cu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descr="A close up of a logo&#10;&#10;Description automatically generated">
            <a:extLst>
              <a:ext uri="{FF2B5EF4-FFF2-40B4-BE49-F238E27FC236}">
                <a16:creationId xmlns:a16="http://schemas.microsoft.com/office/drawing/2014/main" id="{E000D0C4-DC5A-43DF-B19C-67FCE8F6F982}"/>
              </a:ext>
            </a:extLst>
          </p:cNvPr>
          <p:cNvPicPr>
            <a:picLocks noChangeAspect="1"/>
          </p:cNvPicPr>
          <p:nvPr/>
        </p:nvPicPr>
        <p:blipFill>
          <a:blip r:embed="rId2"/>
          <a:stretch>
            <a:fillRect/>
          </a:stretch>
        </p:blipFill>
        <p:spPr>
          <a:xfrm>
            <a:off x="15503" y="33026"/>
            <a:ext cx="952975" cy="949996"/>
          </a:xfrm>
          <a:prstGeom prst="rect">
            <a:avLst/>
          </a:prstGeom>
        </p:spPr>
      </p:pic>
      <p:sp>
        <p:nvSpPr>
          <p:cNvPr id="4" name="Rectangle 3"/>
          <p:cNvSpPr/>
          <p:nvPr/>
        </p:nvSpPr>
        <p:spPr>
          <a:xfrm>
            <a:off x="0" y="6687472"/>
            <a:ext cx="12192000" cy="17145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oon 6"/>
          <p:cNvSpPr/>
          <p:nvPr/>
        </p:nvSpPr>
        <p:spPr>
          <a:xfrm rot="1745414">
            <a:off x="11139722" y="-141919"/>
            <a:ext cx="678412" cy="1104213"/>
          </a:xfrm>
          <a:prstGeom prst="moon">
            <a:avLst>
              <a:gd name="adj" fmla="val 875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210577" y="45359"/>
            <a:ext cx="937663" cy="937663"/>
          </a:xfrm>
          <a:prstGeom prst="rect">
            <a:avLst/>
          </a:prstGeom>
        </p:spPr>
      </p:pic>
      <p:sp>
        <p:nvSpPr>
          <p:cNvPr id="16" name="Rectangle 15"/>
          <p:cNvSpPr/>
          <p:nvPr/>
        </p:nvSpPr>
        <p:spPr>
          <a:xfrm>
            <a:off x="737938" y="1012765"/>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endParaRPr>
          </a:p>
        </p:txBody>
      </p:sp>
      <p:sp>
        <p:nvSpPr>
          <p:cNvPr id="17" name="Rectangle 16"/>
          <p:cNvSpPr/>
          <p:nvPr/>
        </p:nvSpPr>
        <p:spPr>
          <a:xfrm>
            <a:off x="0" y="6573834"/>
            <a:ext cx="12192000" cy="29387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93513" y="1311024"/>
            <a:ext cx="7746532" cy="1938992"/>
          </a:xfrm>
          <a:prstGeom prst="rect">
            <a:avLst/>
          </a:prstGeom>
        </p:spPr>
        <p:txBody>
          <a:bodyPr wrap="square">
            <a:spAutoFit/>
          </a:bodyPr>
          <a:lstStyle/>
          <a:p>
            <a:pPr marL="342898" marR="0" lvl="0" indent="-342898"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1D4999"/>
                </a:solidFill>
                <a:effectLst/>
                <a:uLnTx/>
                <a:uFillTx/>
                <a:latin typeface="Helvetica Neue" charset="0"/>
                <a:ea typeface="Helvetica Neue" charset="0"/>
                <a:cs typeface="Helvetica Neue" charset="0"/>
              </a:rPr>
              <a:t>NA Indonesia Literature Translation Committee has translated the following items into Bahasa Indonesia. </a:t>
            </a:r>
          </a:p>
          <a:p>
            <a:pPr marL="800075" marR="0" lvl="1" indent="-342898"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1D4999"/>
                </a:solidFill>
                <a:effectLst/>
                <a:uLnTx/>
                <a:uFillTx/>
                <a:latin typeface="Helvetica Neue" charset="0"/>
                <a:ea typeface="Helvetica Neue" charset="0"/>
                <a:cs typeface="Helvetica Neue" charset="0"/>
              </a:rPr>
              <a:t>NA Basic Text</a:t>
            </a:r>
          </a:p>
          <a:p>
            <a:pPr marL="800075" marR="0" lvl="1" indent="-342898"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1D4999"/>
                </a:solidFill>
                <a:effectLst/>
                <a:uLnTx/>
                <a:uFillTx/>
                <a:latin typeface="Helvetica Neue" charset="0"/>
                <a:ea typeface="Helvetica Neue" charset="0"/>
                <a:cs typeface="Helvetica Neue" charset="0"/>
              </a:rPr>
              <a:t>12 recovery pamphlets</a:t>
            </a:r>
          </a:p>
          <a:p>
            <a:pPr marL="800075" marR="0" lvl="1" indent="-342898"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1D4999"/>
                </a:solidFill>
                <a:effectLst/>
                <a:uLnTx/>
                <a:uFillTx/>
                <a:latin typeface="Helvetica Neue" charset="0"/>
                <a:ea typeface="Helvetica Neue" charset="0"/>
                <a:cs typeface="Helvetica Neue" charset="0"/>
              </a:rPr>
              <a:t>2 service pamphlets</a:t>
            </a:r>
          </a:p>
        </p:txBody>
      </p:sp>
      <p:sp>
        <p:nvSpPr>
          <p:cNvPr id="3" name="Rectangle 2"/>
          <p:cNvSpPr/>
          <p:nvPr/>
        </p:nvSpPr>
        <p:spPr>
          <a:xfrm>
            <a:off x="925497" y="522649"/>
            <a:ext cx="802456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rPr>
              <a:t>NA LITERATURE IN BAHASA INDONESIA</a:t>
            </a:r>
          </a:p>
        </p:txBody>
      </p:sp>
      <p:pic>
        <p:nvPicPr>
          <p:cNvPr id="27" name="Picture 26" descr="A picture containing computer&#10;&#10;Description automatically generated">
            <a:extLst>
              <a:ext uri="{FF2B5EF4-FFF2-40B4-BE49-F238E27FC236}">
                <a16:creationId xmlns:a16="http://schemas.microsoft.com/office/drawing/2014/main" id="{F11CB577-A34C-48F8-A69D-F37D617A8C4A}"/>
              </a:ext>
            </a:extLst>
          </p:cNvPr>
          <p:cNvPicPr>
            <a:picLocks noChangeAspect="1"/>
          </p:cNvPicPr>
          <p:nvPr/>
        </p:nvPicPr>
        <p:blipFill>
          <a:blip r:embed="rId4"/>
          <a:stretch>
            <a:fillRect/>
          </a:stretch>
        </p:blipFill>
        <p:spPr>
          <a:xfrm>
            <a:off x="8706673" y="1696637"/>
            <a:ext cx="2873483" cy="4503931"/>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E86B5E25-FC21-49A4-8E75-0E5C27C7A473}"/>
              </a:ext>
            </a:extLst>
          </p:cNvPr>
          <p:cNvPicPr>
            <a:picLocks noChangeAspect="1"/>
          </p:cNvPicPr>
          <p:nvPr/>
        </p:nvPicPr>
        <p:blipFill>
          <a:blip r:embed="rId5"/>
          <a:stretch>
            <a:fillRect/>
          </a:stretch>
        </p:blipFill>
        <p:spPr>
          <a:xfrm>
            <a:off x="737938" y="3348551"/>
            <a:ext cx="4807456" cy="2937514"/>
          </a:xfrm>
          <a:prstGeom prst="rect">
            <a:avLst/>
          </a:prstGeom>
        </p:spPr>
      </p:pic>
      <p:pic>
        <p:nvPicPr>
          <p:cNvPr id="12" name="Picture 11" descr="A close up of a box&#10;&#10;Description automatically generated">
            <a:extLst>
              <a:ext uri="{FF2B5EF4-FFF2-40B4-BE49-F238E27FC236}">
                <a16:creationId xmlns:a16="http://schemas.microsoft.com/office/drawing/2014/main" id="{E4D5190A-16BA-4EC8-A935-61BDC27E57A3}"/>
              </a:ext>
            </a:extLst>
          </p:cNvPr>
          <p:cNvPicPr>
            <a:picLocks noChangeAspect="1"/>
          </p:cNvPicPr>
          <p:nvPr/>
        </p:nvPicPr>
        <p:blipFill>
          <a:blip r:embed="rId6"/>
          <a:stretch>
            <a:fillRect/>
          </a:stretch>
        </p:blipFill>
        <p:spPr>
          <a:xfrm>
            <a:off x="6312022" y="2313110"/>
            <a:ext cx="1628023" cy="3823644"/>
          </a:xfrm>
          <a:prstGeom prst="rect">
            <a:avLst/>
          </a:prstGeom>
        </p:spPr>
      </p:pic>
    </p:spTree>
    <p:extLst>
      <p:ext uri="{BB962C8B-B14F-4D97-AF65-F5344CB8AC3E}">
        <p14:creationId xmlns:p14="http://schemas.microsoft.com/office/powerpoint/2010/main" val="34158767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247C7990-09F7-48F0-A7E1-64E344135D0A}"/>
              </a:ext>
            </a:extLst>
          </p:cNvPr>
          <p:cNvSpPr/>
          <p:nvPr/>
        </p:nvSpPr>
        <p:spPr>
          <a:xfrm>
            <a:off x="679305" y="-14742"/>
            <a:ext cx="10763695" cy="572124"/>
          </a:xfrm>
          <a:custGeom>
            <a:avLst/>
            <a:gdLst>
              <a:gd name="connsiteX0" fmla="*/ 0 w 10396458"/>
              <a:gd name="connsiteY0" fmla="*/ 0 h 560041"/>
              <a:gd name="connsiteX1" fmla="*/ 10396458 w 10396458"/>
              <a:gd name="connsiteY1" fmla="*/ 0 h 560041"/>
              <a:gd name="connsiteX2" fmla="*/ 10396458 w 10396458"/>
              <a:gd name="connsiteY2" fmla="*/ 560041 h 560041"/>
              <a:gd name="connsiteX3" fmla="*/ 0 w 10396458"/>
              <a:gd name="connsiteY3" fmla="*/ 560041 h 560041"/>
              <a:gd name="connsiteX4" fmla="*/ 0 w 10396458"/>
              <a:gd name="connsiteY4" fmla="*/ 0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0 w 10799413"/>
              <a:gd name="connsiteY4"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402955 w 10799413"/>
              <a:gd name="connsiteY3" fmla="*/ 560041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60041"/>
              <a:gd name="connsiteX1" fmla="*/ 10799413 w 10799413"/>
              <a:gd name="connsiteY1" fmla="*/ 0 h 560041"/>
              <a:gd name="connsiteX2" fmla="*/ 10799413 w 10799413"/>
              <a:gd name="connsiteY2" fmla="*/ 560041 h 560041"/>
              <a:gd name="connsiteX3" fmla="*/ 391049 w 10799413"/>
              <a:gd name="connsiteY3" fmla="*/ 555279 h 560041"/>
              <a:gd name="connsiteX4" fmla="*/ 239863 w 10799413"/>
              <a:gd name="connsiteY4" fmla="*/ 202406 h 560041"/>
              <a:gd name="connsiteX5" fmla="*/ 0 w 10799413"/>
              <a:gd name="connsiteY5" fmla="*/ 15498 h 560041"/>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99413"/>
              <a:gd name="connsiteY0" fmla="*/ 15498 h 572130"/>
              <a:gd name="connsiteX1" fmla="*/ 10799413 w 10799413"/>
              <a:gd name="connsiteY1" fmla="*/ 0 h 572130"/>
              <a:gd name="connsiteX2" fmla="*/ 10799413 w 10799413"/>
              <a:gd name="connsiteY2" fmla="*/ 560041 h 572130"/>
              <a:gd name="connsiteX3" fmla="*/ 376761 w 10799413"/>
              <a:gd name="connsiteY3" fmla="*/ 571948 h 572130"/>
              <a:gd name="connsiteX4" fmla="*/ 239863 w 10799413"/>
              <a:gd name="connsiteY4" fmla="*/ 202406 h 572130"/>
              <a:gd name="connsiteX5" fmla="*/ 0 w 10799413"/>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30"/>
              <a:gd name="connsiteX1" fmla="*/ 10763695 w 10763695"/>
              <a:gd name="connsiteY1" fmla="*/ 0 h 572130"/>
              <a:gd name="connsiteX2" fmla="*/ 10763695 w 10763695"/>
              <a:gd name="connsiteY2" fmla="*/ 560041 h 572130"/>
              <a:gd name="connsiteX3" fmla="*/ 341043 w 10763695"/>
              <a:gd name="connsiteY3" fmla="*/ 571948 h 572130"/>
              <a:gd name="connsiteX4" fmla="*/ 204145 w 10763695"/>
              <a:gd name="connsiteY4" fmla="*/ 202406 h 572130"/>
              <a:gd name="connsiteX5" fmla="*/ 0 w 10763695"/>
              <a:gd name="connsiteY5" fmla="*/ 15498 h 572130"/>
              <a:gd name="connsiteX0" fmla="*/ 0 w 10763695"/>
              <a:gd name="connsiteY0" fmla="*/ 15498 h 572124"/>
              <a:gd name="connsiteX1" fmla="*/ 10763695 w 10763695"/>
              <a:gd name="connsiteY1" fmla="*/ 0 h 572124"/>
              <a:gd name="connsiteX2" fmla="*/ 10763695 w 10763695"/>
              <a:gd name="connsiteY2" fmla="*/ 560041 h 572124"/>
              <a:gd name="connsiteX3" fmla="*/ 341043 w 10763695"/>
              <a:gd name="connsiteY3" fmla="*/ 571948 h 572124"/>
              <a:gd name="connsiteX4" fmla="*/ 225576 w 10763695"/>
              <a:gd name="connsiteY4" fmla="*/ 195263 h 572124"/>
              <a:gd name="connsiteX5" fmla="*/ 0 w 10763695"/>
              <a:gd name="connsiteY5" fmla="*/ 15498 h 57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695" h="572124">
                <a:moveTo>
                  <a:pt x="0" y="15498"/>
                </a:moveTo>
                <a:lnTo>
                  <a:pt x="10763695" y="0"/>
                </a:lnTo>
                <a:lnTo>
                  <a:pt x="10763695" y="560041"/>
                </a:lnTo>
                <a:lnTo>
                  <a:pt x="341043" y="571948"/>
                </a:lnTo>
                <a:cubicBezTo>
                  <a:pt x="297791" y="578943"/>
                  <a:pt x="390272" y="376387"/>
                  <a:pt x="225576" y="195263"/>
                </a:cubicBezTo>
                <a:cubicBezTo>
                  <a:pt x="157528" y="109147"/>
                  <a:pt x="175204" y="142094"/>
                  <a:pt x="0" y="15498"/>
                </a:cubicBezTo>
                <a:close/>
              </a:path>
            </a:pathLst>
          </a:cu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33C31645-8740-4A97-A2B5-89BDB4B41918}"/>
              </a:ext>
            </a:extLst>
          </p:cNvPr>
          <p:cNvPicPr>
            <a:picLocks noChangeAspect="1"/>
          </p:cNvPicPr>
          <p:nvPr/>
        </p:nvPicPr>
        <p:blipFill>
          <a:blip r:embed="rId2"/>
          <a:stretch>
            <a:fillRect/>
          </a:stretch>
        </p:blipFill>
        <p:spPr>
          <a:xfrm>
            <a:off x="15503" y="33026"/>
            <a:ext cx="952975" cy="949996"/>
          </a:xfrm>
          <a:prstGeom prst="rect">
            <a:avLst/>
          </a:prstGeom>
        </p:spPr>
      </p:pic>
      <p:sp>
        <p:nvSpPr>
          <p:cNvPr id="5" name="Rectangle 4"/>
          <p:cNvSpPr/>
          <p:nvPr/>
        </p:nvSpPr>
        <p:spPr>
          <a:xfrm>
            <a:off x="0" y="6573834"/>
            <a:ext cx="12192000" cy="293871"/>
          </a:xfrm>
          <a:prstGeom prst="rect">
            <a:avLst/>
          </a:prstGeom>
          <a:solidFill>
            <a:srgbClr val="1D4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p:txBody>
      </p:sp>
      <p:sp>
        <p:nvSpPr>
          <p:cNvPr id="9" name="Moon 8"/>
          <p:cNvSpPr/>
          <p:nvPr/>
        </p:nvSpPr>
        <p:spPr>
          <a:xfrm rot="1745414">
            <a:off x="11139722" y="-141919"/>
            <a:ext cx="678412" cy="1104213"/>
          </a:xfrm>
          <a:prstGeom prst="moon">
            <a:avLst>
              <a:gd name="adj" fmla="val 875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210577" y="45359"/>
            <a:ext cx="937663" cy="937663"/>
          </a:xfrm>
          <a:prstGeom prst="rect">
            <a:avLst/>
          </a:prstGeom>
        </p:spPr>
      </p:pic>
      <p:sp>
        <p:nvSpPr>
          <p:cNvPr id="15" name="Rectangle 14">
            <a:extLst>
              <a:ext uri="{FF2B5EF4-FFF2-40B4-BE49-F238E27FC236}">
                <a16:creationId xmlns:a16="http://schemas.microsoft.com/office/drawing/2014/main" id="{77D3999C-E7A0-4606-90BB-9F609511D868}"/>
              </a:ext>
            </a:extLst>
          </p:cNvPr>
          <p:cNvSpPr/>
          <p:nvPr/>
        </p:nvSpPr>
        <p:spPr>
          <a:xfrm>
            <a:off x="4521274" y="1057566"/>
            <a:ext cx="314945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D4999"/>
                </a:solidFill>
                <a:effectLst/>
                <a:uLnTx/>
                <a:uFillTx/>
                <a:latin typeface="Helvetica Neue Medium" charset="0"/>
                <a:ea typeface="Helvetica Neue Medium" charset="0"/>
                <a:cs typeface="Helvetica Neue Medium" charset="0"/>
              </a:rPr>
              <a:t>Terima</a:t>
            </a:r>
            <a:r>
              <a:rPr kumimoji="0" lang="en-US" sz="4000" b="0" i="0" u="none" strike="noStrike" kern="1200" cap="none" spc="0" normalizeH="0" baseline="0" noProof="0" dirty="0">
                <a:ln>
                  <a:noFill/>
                </a:ln>
                <a:solidFill>
                  <a:srgbClr val="1D4999"/>
                </a:solidFill>
                <a:effectLst/>
                <a:uLnTx/>
                <a:uFillTx/>
                <a:latin typeface="Helvetica Neue Medium" charset="0"/>
                <a:ea typeface="Helvetica Neue Medium" charset="0"/>
                <a:cs typeface="Helvetica Neue Medium" charset="0"/>
              </a:rPr>
              <a:t> Kasih</a:t>
            </a:r>
          </a:p>
        </p:txBody>
      </p:sp>
      <p:pic>
        <p:nvPicPr>
          <p:cNvPr id="3" name="Picture 2" descr="A close up of a logo&#10;&#10;Description automatically generated">
            <a:extLst>
              <a:ext uri="{FF2B5EF4-FFF2-40B4-BE49-F238E27FC236}">
                <a16:creationId xmlns:a16="http://schemas.microsoft.com/office/drawing/2014/main" id="{2F770CD6-A57E-47F5-B114-B48DBF7536EA}"/>
              </a:ext>
            </a:extLst>
          </p:cNvPr>
          <p:cNvPicPr>
            <a:picLocks noChangeAspect="1"/>
          </p:cNvPicPr>
          <p:nvPr/>
        </p:nvPicPr>
        <p:blipFill>
          <a:blip r:embed="rId2"/>
          <a:stretch>
            <a:fillRect/>
          </a:stretch>
        </p:blipFill>
        <p:spPr>
          <a:xfrm>
            <a:off x="8384492" y="2138660"/>
            <a:ext cx="2529592" cy="2521687"/>
          </a:xfrm>
          <a:prstGeom prst="rect">
            <a:avLst/>
          </a:prstGeom>
        </p:spPr>
      </p:pic>
      <p:pic>
        <p:nvPicPr>
          <p:cNvPr id="4" name="Picture 3" descr="A close up of a coin&#10;&#10;Description automatically generated">
            <a:extLst>
              <a:ext uri="{FF2B5EF4-FFF2-40B4-BE49-F238E27FC236}">
                <a16:creationId xmlns:a16="http://schemas.microsoft.com/office/drawing/2014/main" id="{4AEBBDE3-AA9B-4A45-BF6B-AA9F575879F3}"/>
              </a:ext>
            </a:extLst>
          </p:cNvPr>
          <p:cNvPicPr>
            <a:picLocks noChangeAspect="1"/>
          </p:cNvPicPr>
          <p:nvPr/>
        </p:nvPicPr>
        <p:blipFill>
          <a:blip r:embed="rId4"/>
          <a:stretch>
            <a:fillRect/>
          </a:stretch>
        </p:blipFill>
        <p:spPr>
          <a:xfrm>
            <a:off x="4822965" y="2202813"/>
            <a:ext cx="2546070" cy="24523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2EFF96-5402-4C30-83A7-1458F7566D4D}"/>
              </a:ext>
            </a:extLst>
          </p:cNvPr>
          <p:cNvPicPr>
            <a:picLocks noChangeAspect="1"/>
          </p:cNvPicPr>
          <p:nvPr/>
        </p:nvPicPr>
        <p:blipFill>
          <a:blip r:embed="rId5"/>
          <a:stretch>
            <a:fillRect/>
          </a:stretch>
        </p:blipFill>
        <p:spPr>
          <a:xfrm>
            <a:off x="873237" y="2216974"/>
            <a:ext cx="2546071" cy="2523134"/>
          </a:xfrm>
          <a:prstGeom prst="rect">
            <a:avLst/>
          </a:prstGeom>
        </p:spPr>
      </p:pic>
    </p:spTree>
    <p:extLst>
      <p:ext uri="{BB962C8B-B14F-4D97-AF65-F5344CB8AC3E}">
        <p14:creationId xmlns:p14="http://schemas.microsoft.com/office/powerpoint/2010/main" val="11811819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3F3756-ED35-E443-A8FE-2B500D2C7654}"/>
              </a:ext>
            </a:extLst>
          </p:cNvPr>
          <p:cNvSpPr txBox="1"/>
          <p:nvPr/>
        </p:nvSpPr>
        <p:spPr>
          <a:xfrm>
            <a:off x="246184" y="261110"/>
            <a:ext cx="3288323" cy="3736920"/>
          </a:xfrm>
          <a:prstGeom prst="rect">
            <a:avLst/>
          </a:prstGeom>
          <a:noFill/>
        </p:spPr>
        <p:txBody>
          <a:bodyPr wrap="square" rtlCol="0">
            <a:spAutoFit/>
          </a:bodyPr>
          <a:lstStyle/>
          <a:p>
            <a:r>
              <a:rPr lang="en-US" sz="5921" b="1" dirty="0" smtClean="0"/>
              <a:t>Twelve-Year</a:t>
            </a:r>
            <a:endParaRPr lang="en-US" sz="5921" b="1" dirty="0"/>
          </a:p>
          <a:p>
            <a:r>
              <a:rPr lang="en-US" sz="5921" b="1" dirty="0"/>
              <a:t>Meeting</a:t>
            </a:r>
          </a:p>
          <a:p>
            <a:r>
              <a:rPr lang="en-US" sz="5921" b="1" dirty="0"/>
              <a:t>Trends</a:t>
            </a:r>
          </a:p>
        </p:txBody>
      </p:sp>
      <p:pic>
        <p:nvPicPr>
          <p:cNvPr id="3" name="Picture 2">
            <a:extLst>
              <a:ext uri="{FF2B5EF4-FFF2-40B4-BE49-F238E27FC236}">
                <a16:creationId xmlns:a16="http://schemas.microsoft.com/office/drawing/2014/main" id="{55F4EF9B-16B7-5945-9CF2-07CA81709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988" y="353"/>
            <a:ext cx="7167193" cy="6857647"/>
          </a:xfrm>
          <a:prstGeom prst="rect">
            <a:avLst/>
          </a:prstGeom>
        </p:spPr>
      </p:pic>
      <p:sp>
        <p:nvSpPr>
          <p:cNvPr id="2" name="TextBox 1"/>
          <p:cNvSpPr txBox="1"/>
          <p:nvPr/>
        </p:nvSpPr>
        <p:spPr>
          <a:xfrm>
            <a:off x="246184" y="5006730"/>
            <a:ext cx="4094804" cy="553998"/>
          </a:xfrm>
          <a:prstGeom prst="rect">
            <a:avLst/>
          </a:prstGeom>
          <a:noFill/>
        </p:spPr>
        <p:txBody>
          <a:bodyPr wrap="square" rtlCol="0">
            <a:spAutoFit/>
          </a:bodyPr>
          <a:lstStyle/>
          <a:p>
            <a:r>
              <a:rPr lang="en-US" sz="3000" dirty="0" smtClean="0"/>
              <a:t>www.na.org/media</a:t>
            </a:r>
            <a:endParaRPr lang="en-US" sz="3000" dirty="0"/>
          </a:p>
        </p:txBody>
      </p:sp>
    </p:spTree>
    <p:extLst>
      <p:ext uri="{BB962C8B-B14F-4D97-AF65-F5344CB8AC3E}">
        <p14:creationId xmlns:p14="http://schemas.microsoft.com/office/powerpoint/2010/main" val="1658331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5F93D-A71A-4DCA-9FA5-09832D2B9EF0}"/>
              </a:ext>
            </a:extLst>
          </p:cNvPr>
          <p:cNvSpPr>
            <a:spLocks noGrp="1"/>
          </p:cNvSpPr>
          <p:nvPr>
            <p:ph type="ctrTitle"/>
          </p:nvPr>
        </p:nvSpPr>
        <p:spPr/>
        <p:txBody>
          <a:bodyPr>
            <a:normAutofit fontScale="90000"/>
          </a:bodyPr>
          <a:lstStyle/>
          <a:p>
            <a:r>
              <a:rPr lang="pt-BR" dirty="0" err="1"/>
              <a:t>Fellowship</a:t>
            </a:r>
            <a:r>
              <a:rPr lang="pt-BR" dirty="0"/>
              <a:t> </a:t>
            </a:r>
            <a:r>
              <a:rPr lang="pt-BR" dirty="0" err="1"/>
              <a:t>Development</a:t>
            </a:r>
            <a:r>
              <a:rPr lang="pt-BR" dirty="0"/>
              <a:t/>
            </a:r>
            <a:br>
              <a:rPr lang="pt-BR" dirty="0"/>
            </a:br>
            <a:r>
              <a:rPr lang="pt-BR" dirty="0"/>
              <a:t>in </a:t>
            </a:r>
            <a:r>
              <a:rPr lang="pt-BR" dirty="0" err="1"/>
              <a:t>the</a:t>
            </a:r>
            <a:r>
              <a:rPr lang="pt-BR" dirty="0"/>
              <a:t> </a:t>
            </a:r>
            <a:r>
              <a:rPr lang="pt-BR" dirty="0" err="1"/>
              <a:t>Amazon</a:t>
            </a:r>
            <a:endParaRPr lang="pt-BR" dirty="0"/>
          </a:p>
        </p:txBody>
      </p:sp>
      <p:sp>
        <p:nvSpPr>
          <p:cNvPr id="3" name="Subtítulo 2">
            <a:extLst>
              <a:ext uri="{FF2B5EF4-FFF2-40B4-BE49-F238E27FC236}">
                <a16:creationId xmlns:a16="http://schemas.microsoft.com/office/drawing/2014/main" id="{BAF9D7E7-9A11-4AA3-A5AF-8606D8C027C1}"/>
              </a:ext>
            </a:extLst>
          </p:cNvPr>
          <p:cNvSpPr>
            <a:spLocks noGrp="1"/>
          </p:cNvSpPr>
          <p:nvPr>
            <p:ph type="subTitle" idx="1"/>
          </p:nvPr>
        </p:nvSpPr>
        <p:spPr/>
        <p:txBody>
          <a:bodyPr>
            <a:noAutofit/>
          </a:bodyPr>
          <a:lstStyle/>
          <a:p>
            <a:r>
              <a:rPr lang="pt-BR" sz="2400" dirty="0"/>
              <a:t>NA Service Day</a:t>
            </a:r>
          </a:p>
          <a:p>
            <a:r>
              <a:rPr lang="pt-BR" sz="2400" dirty="0"/>
              <a:t>May 1st, 2021</a:t>
            </a:r>
          </a:p>
        </p:txBody>
      </p:sp>
    </p:spTree>
    <p:extLst>
      <p:ext uri="{BB962C8B-B14F-4D97-AF65-F5344CB8AC3E}">
        <p14:creationId xmlns:p14="http://schemas.microsoft.com/office/powerpoint/2010/main" val="18655878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3D1F87-9E30-4BB6-BF61-0E617BF9F286}"/>
              </a:ext>
            </a:extLst>
          </p:cNvPr>
          <p:cNvSpPr>
            <a:spLocks noGrp="1"/>
          </p:cNvSpPr>
          <p:nvPr>
            <p:ph type="title"/>
          </p:nvPr>
        </p:nvSpPr>
        <p:spPr/>
        <p:txBody>
          <a:bodyPr/>
          <a:lstStyle/>
          <a:p>
            <a:r>
              <a:rPr lang="pt-BR" dirty="0" smtClean="0"/>
              <a:t>Where’S </a:t>
            </a:r>
            <a:r>
              <a:rPr lang="pt-BR" dirty="0"/>
              <a:t>THE AMAZON?</a:t>
            </a:r>
          </a:p>
        </p:txBody>
      </p:sp>
      <p:pic>
        <p:nvPicPr>
          <p:cNvPr id="4" name="Imagem 3">
            <a:extLst>
              <a:ext uri="{FF2B5EF4-FFF2-40B4-BE49-F238E27FC236}">
                <a16:creationId xmlns:a16="http://schemas.microsoft.com/office/drawing/2014/main" id="{F29B0C80-CD8D-49AE-9E7E-A4ED90238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341" y="1856037"/>
            <a:ext cx="3969661" cy="3509180"/>
          </a:xfrm>
          <a:prstGeom prst="rect">
            <a:avLst/>
          </a:prstGeom>
        </p:spPr>
      </p:pic>
      <p:sp>
        <p:nvSpPr>
          <p:cNvPr id="5" name="Retângulo 4">
            <a:extLst>
              <a:ext uri="{FF2B5EF4-FFF2-40B4-BE49-F238E27FC236}">
                <a16:creationId xmlns:a16="http://schemas.microsoft.com/office/drawing/2014/main" id="{5977EBAA-92F5-4432-B4EB-0D2885B0718F}"/>
              </a:ext>
            </a:extLst>
          </p:cNvPr>
          <p:cNvSpPr/>
          <p:nvPr/>
        </p:nvSpPr>
        <p:spPr>
          <a:xfrm>
            <a:off x="3544865" y="4954989"/>
            <a:ext cx="1127343" cy="363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7" name="Imagem 6">
            <a:extLst>
              <a:ext uri="{FF2B5EF4-FFF2-40B4-BE49-F238E27FC236}">
                <a16:creationId xmlns:a16="http://schemas.microsoft.com/office/drawing/2014/main" id="{7586F62F-572D-490C-8061-562DC342F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441" y="466751"/>
            <a:ext cx="4119218" cy="2592267"/>
          </a:xfrm>
          <a:prstGeom prst="rect">
            <a:avLst/>
          </a:prstGeom>
        </p:spPr>
      </p:pic>
      <p:pic>
        <p:nvPicPr>
          <p:cNvPr id="9" name="Imagem 8">
            <a:extLst>
              <a:ext uri="{FF2B5EF4-FFF2-40B4-BE49-F238E27FC236}">
                <a16:creationId xmlns:a16="http://schemas.microsoft.com/office/drawing/2014/main" id="{C5F4D310-F54A-4A50-A4AA-8DC8606DE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029" y="3610627"/>
            <a:ext cx="4762892" cy="2381446"/>
          </a:xfrm>
          <a:prstGeom prst="rect">
            <a:avLst/>
          </a:prstGeom>
        </p:spPr>
      </p:pic>
    </p:spTree>
    <p:extLst>
      <p:ext uri="{BB962C8B-B14F-4D97-AF65-F5344CB8AC3E}">
        <p14:creationId xmlns:p14="http://schemas.microsoft.com/office/powerpoint/2010/main" val="33364049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0CFEEF-E46F-4210-B231-1E332A3C565E}"/>
              </a:ext>
            </a:extLst>
          </p:cNvPr>
          <p:cNvSpPr>
            <a:spLocks noGrp="1"/>
          </p:cNvSpPr>
          <p:nvPr>
            <p:ph type="title"/>
          </p:nvPr>
        </p:nvSpPr>
        <p:spPr/>
        <p:txBody>
          <a:bodyPr/>
          <a:lstStyle/>
          <a:p>
            <a:r>
              <a:rPr lang="pt-BR" dirty="0" err="1"/>
              <a:t>Challenges</a:t>
            </a:r>
            <a:r>
              <a:rPr lang="pt-BR" dirty="0"/>
              <a:t> in </a:t>
            </a:r>
            <a:r>
              <a:rPr lang="pt-BR" dirty="0" err="1"/>
              <a:t>the</a:t>
            </a:r>
            <a:r>
              <a:rPr lang="pt-BR" dirty="0"/>
              <a:t> </a:t>
            </a:r>
            <a:r>
              <a:rPr lang="pt-BR" dirty="0" err="1"/>
              <a:t>Amazon</a:t>
            </a:r>
            <a:endParaRPr lang="pt-BR" dirty="0"/>
          </a:p>
        </p:txBody>
      </p:sp>
      <p:sp>
        <p:nvSpPr>
          <p:cNvPr id="3" name="Espaço Reservado para Conteúdo 2">
            <a:extLst>
              <a:ext uri="{FF2B5EF4-FFF2-40B4-BE49-F238E27FC236}">
                <a16:creationId xmlns:a16="http://schemas.microsoft.com/office/drawing/2014/main" id="{8DE04121-EFCE-45B4-ACEB-3395D62902B4}"/>
              </a:ext>
            </a:extLst>
          </p:cNvPr>
          <p:cNvSpPr>
            <a:spLocks noGrp="1"/>
          </p:cNvSpPr>
          <p:nvPr>
            <p:ph idx="1"/>
          </p:nvPr>
        </p:nvSpPr>
        <p:spPr/>
        <p:txBody>
          <a:bodyPr>
            <a:normAutofit/>
          </a:bodyPr>
          <a:lstStyle/>
          <a:p>
            <a:r>
              <a:rPr lang="pt-BR" sz="2800" dirty="0" smtClean="0"/>
              <a:t>Physical </a:t>
            </a:r>
            <a:r>
              <a:rPr lang="pt-BR" sz="2800" dirty="0"/>
              <a:t>distances;</a:t>
            </a:r>
          </a:p>
          <a:p>
            <a:r>
              <a:rPr lang="pt-BR" sz="2800" dirty="0" err="1"/>
              <a:t>Insufficient</a:t>
            </a:r>
            <a:r>
              <a:rPr lang="pt-BR" sz="2800" dirty="0"/>
              <a:t> Internet </a:t>
            </a:r>
            <a:r>
              <a:rPr lang="pt-BR" sz="2800" dirty="0" err="1"/>
              <a:t>access</a:t>
            </a:r>
            <a:r>
              <a:rPr lang="pt-BR" sz="2800" dirty="0"/>
              <a:t> </a:t>
            </a:r>
            <a:r>
              <a:rPr lang="pt-BR" sz="2800" dirty="0" err="1"/>
              <a:t>coverage</a:t>
            </a:r>
            <a:r>
              <a:rPr lang="pt-BR" sz="2800" dirty="0"/>
              <a:t>;</a:t>
            </a:r>
          </a:p>
          <a:p>
            <a:r>
              <a:rPr lang="pt-BR" sz="2800" dirty="0" err="1"/>
              <a:t>Transportation</a:t>
            </a:r>
            <a:r>
              <a:rPr lang="pt-BR" sz="2800" dirty="0"/>
              <a:t> </a:t>
            </a:r>
            <a:r>
              <a:rPr lang="pt-BR" sz="2800" dirty="0" err="1"/>
              <a:t>Modes</a:t>
            </a:r>
            <a:endParaRPr lang="pt-BR" sz="2800" dirty="0"/>
          </a:p>
          <a:p>
            <a:pPr lvl="1"/>
            <a:r>
              <a:rPr lang="pt-BR" sz="2600" dirty="0" err="1"/>
              <a:t>Mostly</a:t>
            </a:r>
            <a:r>
              <a:rPr lang="pt-BR" sz="2600" dirty="0"/>
              <a:t> </a:t>
            </a:r>
            <a:r>
              <a:rPr lang="pt-BR" sz="2600" dirty="0" err="1"/>
              <a:t>boat</a:t>
            </a:r>
            <a:r>
              <a:rPr lang="pt-BR" sz="2600" dirty="0"/>
              <a:t>; plane </a:t>
            </a:r>
            <a:r>
              <a:rPr lang="pt-BR" sz="2600" dirty="0" err="1"/>
              <a:t>is</a:t>
            </a:r>
            <a:r>
              <a:rPr lang="pt-BR" sz="2600" dirty="0"/>
              <a:t> </a:t>
            </a:r>
            <a:r>
              <a:rPr lang="pt-BR" sz="2600" dirty="0" err="1"/>
              <a:t>very</a:t>
            </a:r>
            <a:r>
              <a:rPr lang="pt-BR" sz="2600" dirty="0"/>
              <a:t> </a:t>
            </a:r>
            <a:r>
              <a:rPr lang="pt-BR" sz="2600" dirty="0" err="1"/>
              <a:t>expensive</a:t>
            </a:r>
            <a:r>
              <a:rPr lang="pt-BR" sz="2600" dirty="0"/>
              <a:t>; quite a </a:t>
            </a:r>
            <a:r>
              <a:rPr lang="pt-BR" sz="2600" dirty="0" err="1"/>
              <a:t>few</a:t>
            </a:r>
            <a:r>
              <a:rPr lang="pt-BR" sz="2600" dirty="0"/>
              <a:t> </a:t>
            </a:r>
            <a:r>
              <a:rPr lang="pt-BR" sz="2600" dirty="0" err="1"/>
              <a:t>roads</a:t>
            </a:r>
            <a:r>
              <a:rPr lang="pt-BR" sz="2600" dirty="0"/>
              <a:t>;</a:t>
            </a:r>
          </a:p>
          <a:p>
            <a:r>
              <a:rPr lang="pt-BR" sz="2800" dirty="0"/>
              <a:t>COVID-19 </a:t>
            </a:r>
            <a:r>
              <a:rPr lang="pt-BR" sz="2800" dirty="0" err="1"/>
              <a:t>pandemic</a:t>
            </a:r>
            <a:r>
              <a:rPr lang="pt-BR" sz="2800" dirty="0"/>
              <a:t> </a:t>
            </a:r>
            <a:r>
              <a:rPr lang="pt-BR" sz="2800" dirty="0" err="1"/>
              <a:t>and</a:t>
            </a:r>
            <a:r>
              <a:rPr lang="pt-BR" sz="2800" dirty="0"/>
              <a:t> legal </a:t>
            </a:r>
            <a:r>
              <a:rPr lang="pt-BR" sz="2800" dirty="0" err="1"/>
              <a:t>constraint</a:t>
            </a:r>
            <a:r>
              <a:rPr lang="pt-BR" sz="2800" dirty="0"/>
              <a:t> </a:t>
            </a:r>
            <a:r>
              <a:rPr lang="pt-BR" sz="2800" dirty="0" err="1"/>
              <a:t>rules</a:t>
            </a:r>
            <a:r>
              <a:rPr lang="pt-BR" sz="2800" dirty="0"/>
              <a:t>;</a:t>
            </a:r>
          </a:p>
        </p:txBody>
      </p:sp>
    </p:spTree>
    <p:extLst>
      <p:ext uri="{BB962C8B-B14F-4D97-AF65-F5344CB8AC3E}">
        <p14:creationId xmlns:p14="http://schemas.microsoft.com/office/powerpoint/2010/main" val="14863985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4F133A-4CBA-4E21-B3AF-ED8B0B7CA949}"/>
              </a:ext>
            </a:extLst>
          </p:cNvPr>
          <p:cNvSpPr>
            <a:spLocks noGrp="1"/>
          </p:cNvSpPr>
          <p:nvPr>
            <p:ph type="title"/>
          </p:nvPr>
        </p:nvSpPr>
        <p:spPr/>
        <p:txBody>
          <a:bodyPr>
            <a:normAutofit fontScale="90000"/>
          </a:bodyPr>
          <a:lstStyle/>
          <a:p>
            <a:r>
              <a:rPr lang="pt-BR" dirty="0" err="1"/>
              <a:t>What’s</a:t>
            </a:r>
            <a:r>
              <a:rPr lang="pt-BR" dirty="0"/>
              <a:t> </a:t>
            </a:r>
            <a:r>
              <a:rPr lang="pt-BR" dirty="0" err="1"/>
              <a:t>being</a:t>
            </a:r>
            <a:r>
              <a:rPr lang="pt-BR" dirty="0"/>
              <a:t> </a:t>
            </a:r>
            <a:r>
              <a:rPr lang="pt-BR" dirty="0" err="1"/>
              <a:t>done</a:t>
            </a:r>
            <a:r>
              <a:rPr lang="pt-BR" dirty="0"/>
              <a:t> </a:t>
            </a:r>
            <a:r>
              <a:rPr lang="pt-BR" dirty="0" err="1"/>
              <a:t>about</a:t>
            </a:r>
            <a:r>
              <a:rPr lang="pt-BR" dirty="0"/>
              <a:t> </a:t>
            </a:r>
            <a:r>
              <a:rPr lang="pt-BR" dirty="0" err="1"/>
              <a:t>the</a:t>
            </a:r>
            <a:r>
              <a:rPr lang="pt-BR" dirty="0"/>
              <a:t> </a:t>
            </a:r>
            <a:r>
              <a:rPr lang="pt-BR" dirty="0" err="1"/>
              <a:t>challenges</a:t>
            </a:r>
            <a:r>
              <a:rPr lang="pt-BR" dirty="0"/>
              <a:t>?</a:t>
            </a:r>
          </a:p>
        </p:txBody>
      </p:sp>
      <p:sp>
        <p:nvSpPr>
          <p:cNvPr id="3" name="Espaço Reservado para Conteúdo 2">
            <a:extLst>
              <a:ext uri="{FF2B5EF4-FFF2-40B4-BE49-F238E27FC236}">
                <a16:creationId xmlns:a16="http://schemas.microsoft.com/office/drawing/2014/main" id="{89D8A471-1354-4C40-941A-F511AA396B8E}"/>
              </a:ext>
            </a:extLst>
          </p:cNvPr>
          <p:cNvSpPr>
            <a:spLocks noGrp="1"/>
          </p:cNvSpPr>
          <p:nvPr>
            <p:ph idx="1"/>
          </p:nvPr>
        </p:nvSpPr>
        <p:spPr/>
        <p:txBody>
          <a:bodyPr>
            <a:normAutofit/>
          </a:bodyPr>
          <a:lstStyle/>
          <a:p>
            <a:r>
              <a:rPr lang="pt-BR" sz="2800" dirty="0" err="1"/>
              <a:t>But</a:t>
            </a:r>
            <a:r>
              <a:rPr lang="pt-BR" sz="2800" dirty="0"/>
              <a:t> </a:t>
            </a:r>
            <a:r>
              <a:rPr lang="pt-BR" sz="2800" dirty="0" err="1"/>
              <a:t>there’s</a:t>
            </a:r>
            <a:r>
              <a:rPr lang="pt-BR" sz="2800" dirty="0"/>
              <a:t> </a:t>
            </a:r>
            <a:r>
              <a:rPr lang="pt-BR" sz="2800" dirty="0" err="1"/>
              <a:t>something</a:t>
            </a:r>
            <a:r>
              <a:rPr lang="pt-BR" sz="2800" dirty="0"/>
              <a:t> </a:t>
            </a:r>
            <a:r>
              <a:rPr lang="pt-BR" sz="2800" dirty="0" err="1"/>
              <a:t>that</a:t>
            </a:r>
            <a:r>
              <a:rPr lang="pt-BR" sz="2800" dirty="0"/>
              <a:t> makes </a:t>
            </a:r>
            <a:r>
              <a:rPr lang="pt-BR" sz="2800" dirty="0" err="1"/>
              <a:t>all</a:t>
            </a:r>
            <a:r>
              <a:rPr lang="pt-BR" sz="2800" dirty="0"/>
              <a:t> </a:t>
            </a:r>
            <a:r>
              <a:rPr lang="pt-BR" sz="2800" dirty="0" err="1"/>
              <a:t>the</a:t>
            </a:r>
            <a:r>
              <a:rPr lang="pt-BR" sz="2800" dirty="0"/>
              <a:t> </a:t>
            </a:r>
            <a:r>
              <a:rPr lang="pt-BR" sz="2800" dirty="0" err="1"/>
              <a:t>difference</a:t>
            </a:r>
            <a:r>
              <a:rPr lang="pt-BR" sz="2800" dirty="0"/>
              <a:t>: </a:t>
            </a:r>
            <a:r>
              <a:rPr lang="pt-BR" sz="2800" i="1" dirty="0"/>
              <a:t>GOOD WILL</a:t>
            </a:r>
          </a:p>
          <a:p>
            <a:r>
              <a:rPr lang="pt-BR" sz="2800" dirty="0" err="1"/>
              <a:t>Many</a:t>
            </a:r>
            <a:r>
              <a:rPr lang="pt-BR" sz="2800" dirty="0"/>
              <a:t> </a:t>
            </a:r>
            <a:r>
              <a:rPr lang="pt-BR" sz="2800" dirty="0" err="1"/>
              <a:t>good</a:t>
            </a:r>
            <a:r>
              <a:rPr lang="pt-BR" sz="2800" dirty="0"/>
              <a:t> </a:t>
            </a:r>
            <a:r>
              <a:rPr lang="pt-BR" sz="2800" dirty="0" err="1"/>
              <a:t>servants</a:t>
            </a:r>
            <a:r>
              <a:rPr lang="pt-BR" sz="2800" dirty="0"/>
              <a:t>;</a:t>
            </a:r>
          </a:p>
          <a:p>
            <a:r>
              <a:rPr lang="pt-BR" sz="2800" dirty="0" err="1"/>
              <a:t>Creativity</a:t>
            </a:r>
            <a:r>
              <a:rPr lang="pt-BR" sz="2800" dirty="0"/>
              <a:t>;</a:t>
            </a:r>
          </a:p>
          <a:p>
            <a:r>
              <a:rPr lang="pt-BR" sz="2800" dirty="0"/>
              <a:t>Virtual </a:t>
            </a:r>
            <a:r>
              <a:rPr lang="pt-BR" sz="2800" dirty="0" err="1"/>
              <a:t>service</a:t>
            </a:r>
            <a:r>
              <a:rPr lang="pt-BR" sz="2800" dirty="0"/>
              <a:t> TOOLS;</a:t>
            </a:r>
          </a:p>
        </p:txBody>
      </p:sp>
    </p:spTree>
    <p:extLst>
      <p:ext uri="{BB962C8B-B14F-4D97-AF65-F5344CB8AC3E}">
        <p14:creationId xmlns:p14="http://schemas.microsoft.com/office/powerpoint/2010/main" val="13078830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34364-689D-4636-B13A-703E19FF2911}"/>
              </a:ext>
            </a:extLst>
          </p:cNvPr>
          <p:cNvSpPr>
            <a:spLocks noGrp="1"/>
          </p:cNvSpPr>
          <p:nvPr>
            <p:ph type="title"/>
          </p:nvPr>
        </p:nvSpPr>
        <p:spPr/>
        <p:txBody>
          <a:bodyPr/>
          <a:lstStyle/>
          <a:p>
            <a:r>
              <a:rPr lang="pt-BR" dirty="0"/>
              <a:t>VIRTUAL FD/PR ACTIVITIES</a:t>
            </a:r>
          </a:p>
        </p:txBody>
      </p:sp>
      <p:sp>
        <p:nvSpPr>
          <p:cNvPr id="3" name="Espaço Reservado para Conteúdo 2">
            <a:extLst>
              <a:ext uri="{FF2B5EF4-FFF2-40B4-BE49-F238E27FC236}">
                <a16:creationId xmlns:a16="http://schemas.microsoft.com/office/drawing/2014/main" id="{631EC427-0EF7-4174-8CDD-3840F1D3C2CE}"/>
              </a:ext>
            </a:extLst>
          </p:cNvPr>
          <p:cNvSpPr>
            <a:spLocks noGrp="1"/>
          </p:cNvSpPr>
          <p:nvPr>
            <p:ph sz="quarter" idx="13"/>
          </p:nvPr>
        </p:nvSpPr>
        <p:spPr/>
        <p:txBody>
          <a:bodyPr>
            <a:normAutofit lnSpcReduction="10000"/>
          </a:bodyPr>
          <a:lstStyle/>
          <a:p>
            <a:r>
              <a:rPr lang="pt-BR" dirty="0"/>
              <a:t>VIRTUAL MEETINGS;</a:t>
            </a:r>
          </a:p>
          <a:p>
            <a:r>
              <a:rPr lang="pt-BR" dirty="0"/>
              <a:t>NEW NA GROUPS THAT “WERE BORN” FROM ONLINE MEETINGS;</a:t>
            </a:r>
          </a:p>
          <a:p>
            <a:r>
              <a:rPr lang="pt-BR" dirty="0"/>
              <a:t>FD/PR ONLINE WORKSHOPS;</a:t>
            </a:r>
          </a:p>
          <a:p>
            <a:r>
              <a:rPr lang="pt-BR" dirty="0"/>
              <a:t>SERVICE WORKSHOPS: HELP LINE, </a:t>
            </a:r>
            <a:r>
              <a:rPr lang="pt-BR" dirty="0" err="1"/>
              <a:t>h&amp;I</a:t>
            </a:r>
            <a:r>
              <a:rPr lang="pt-BR" dirty="0"/>
              <a:t>, VIRTUAL MEETING SERVICE, </a:t>
            </a:r>
            <a:r>
              <a:rPr lang="pt-BR" dirty="0" err="1"/>
              <a:t>how</a:t>
            </a:r>
            <a:r>
              <a:rPr lang="pt-BR" dirty="0"/>
              <a:t> </a:t>
            </a:r>
            <a:r>
              <a:rPr lang="pt-BR" dirty="0" err="1"/>
              <a:t>to</a:t>
            </a:r>
            <a:r>
              <a:rPr lang="pt-BR" dirty="0"/>
              <a:t> use zoom;</a:t>
            </a:r>
          </a:p>
          <a:p>
            <a:r>
              <a:rPr lang="pt-BR" dirty="0"/>
              <a:t>VIRTUAL EVENTS ABOUT STEP STUDY, TRADITIONS, SERVICE CONCEPTS;</a:t>
            </a:r>
          </a:p>
          <a:p>
            <a:endParaRPr lang="pt-BR" dirty="0"/>
          </a:p>
          <a:p>
            <a:r>
              <a:rPr lang="pt-BR" sz="2400" dirty="0">
                <a:solidFill>
                  <a:schemeClr val="accent1"/>
                </a:solidFill>
              </a:rPr>
              <a:t>PEOPLE WHO </a:t>
            </a:r>
            <a:r>
              <a:rPr lang="pt-BR" sz="2400" dirty="0" smtClean="0">
                <a:solidFill>
                  <a:schemeClr val="accent1"/>
                </a:solidFill>
              </a:rPr>
              <a:t>LIVE </a:t>
            </a:r>
            <a:r>
              <a:rPr lang="pt-BR" sz="2400" dirty="0">
                <a:solidFill>
                  <a:schemeClr val="accent1"/>
                </a:solidFill>
              </a:rPr>
              <a:t>OUTSIDE THE AMAZON </a:t>
            </a:r>
            <a:r>
              <a:rPr lang="pt-BR" sz="2400" dirty="0" smtClean="0">
                <a:solidFill>
                  <a:schemeClr val="accent1"/>
                </a:solidFill>
              </a:rPr>
              <a:t>are </a:t>
            </a:r>
            <a:r>
              <a:rPr lang="pt-BR" sz="2400" dirty="0">
                <a:solidFill>
                  <a:schemeClr val="accent1"/>
                </a:solidFill>
              </a:rPr>
              <a:t>ALSO </a:t>
            </a:r>
            <a:r>
              <a:rPr lang="pt-BR" sz="2400" dirty="0" smtClean="0">
                <a:solidFill>
                  <a:schemeClr val="accent1"/>
                </a:solidFill>
              </a:rPr>
              <a:t>Of </a:t>
            </a:r>
            <a:r>
              <a:rPr lang="pt-BR" sz="2400" dirty="0">
                <a:solidFill>
                  <a:schemeClr val="accent1"/>
                </a:solidFill>
              </a:rPr>
              <a:t>SERVICE </a:t>
            </a:r>
            <a:r>
              <a:rPr lang="pt-BR" sz="2400" dirty="0" smtClean="0">
                <a:solidFill>
                  <a:schemeClr val="accent1"/>
                </a:solidFill>
              </a:rPr>
              <a:t>in </a:t>
            </a:r>
            <a:r>
              <a:rPr lang="pt-BR" sz="2400" dirty="0">
                <a:solidFill>
                  <a:schemeClr val="accent1"/>
                </a:solidFill>
              </a:rPr>
              <a:t>THE AMAZON!</a:t>
            </a:r>
          </a:p>
        </p:txBody>
      </p:sp>
      <p:pic>
        <p:nvPicPr>
          <p:cNvPr id="5" name="Imagem 4">
            <a:extLst>
              <a:ext uri="{FF2B5EF4-FFF2-40B4-BE49-F238E27FC236}">
                <a16:creationId xmlns:a16="http://schemas.microsoft.com/office/drawing/2014/main" id="{5B6203D2-CF5C-4546-8434-2D71628EA2B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99310" y="597166"/>
            <a:ext cx="2481197" cy="2481197"/>
          </a:xfrm>
          <a:prstGeom prst="rect">
            <a:avLst/>
          </a:prstGeom>
        </p:spPr>
      </p:pic>
    </p:spTree>
    <p:extLst>
      <p:ext uri="{BB962C8B-B14F-4D97-AF65-F5344CB8AC3E}">
        <p14:creationId xmlns:p14="http://schemas.microsoft.com/office/powerpoint/2010/main" val="3736006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014036891"/>
              </p:ext>
            </p:extLst>
          </p:nvPr>
        </p:nvGraphicFramePr>
        <p:xfrm>
          <a:off x="638356" y="140863"/>
          <a:ext cx="11283350" cy="6432465"/>
        </p:xfrm>
        <a:graphic>
          <a:graphicData uri="http://schemas.openxmlformats.org/presentationml/2006/ole">
            <mc:AlternateContent xmlns:mc="http://schemas.openxmlformats.org/markup-compatibility/2006">
              <mc:Choice xmlns:v="urn:schemas-microsoft-com:vml" Requires="v">
                <p:oleObj spid="_x0000_s1063" name="Acrobat Document" r:id="rId3" imgW="21936031" imgH="14858882" progId="Acrobat.Document.DC">
                  <p:embed/>
                </p:oleObj>
              </mc:Choice>
              <mc:Fallback>
                <p:oleObj name="Acrobat Document" r:id="rId3" imgW="21936031" imgH="14858882" progId="Acrobat.Document.DC">
                  <p:embed/>
                  <p:pic>
                    <p:nvPicPr>
                      <p:cNvPr id="0" name=""/>
                      <p:cNvPicPr/>
                      <p:nvPr/>
                    </p:nvPicPr>
                    <p:blipFill>
                      <a:blip r:embed="rId4"/>
                      <a:stretch>
                        <a:fillRect/>
                      </a:stretch>
                    </p:blipFill>
                    <p:spPr>
                      <a:xfrm>
                        <a:off x="638356" y="140863"/>
                        <a:ext cx="11283350" cy="6432465"/>
                      </a:xfrm>
                      <a:prstGeom prst="rect">
                        <a:avLst/>
                      </a:prstGeom>
                    </p:spPr>
                  </p:pic>
                </p:oleObj>
              </mc:Fallback>
            </mc:AlternateContent>
          </a:graphicData>
        </a:graphic>
      </p:graphicFrame>
      <p:pic>
        <p:nvPicPr>
          <p:cNvPr id="2" name="Picture 1"/>
          <p:cNvPicPr>
            <a:picLocks noChangeAspect="1"/>
          </p:cNvPicPr>
          <p:nvPr/>
        </p:nvPicPr>
        <p:blipFill>
          <a:blip r:embed="rId5"/>
          <a:stretch>
            <a:fillRect/>
          </a:stretch>
        </p:blipFill>
        <p:spPr>
          <a:xfrm>
            <a:off x="-18818" y="-297"/>
            <a:ext cx="12229636" cy="6858594"/>
          </a:xfrm>
          <a:prstGeom prst="rect">
            <a:avLst/>
          </a:prstGeom>
        </p:spPr>
      </p:pic>
    </p:spTree>
    <p:extLst>
      <p:ext uri="{BB962C8B-B14F-4D97-AF65-F5344CB8AC3E}">
        <p14:creationId xmlns:p14="http://schemas.microsoft.com/office/powerpoint/2010/main" val="40649891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BF8ADF-8B32-4774-9003-BD83E4FDCF02}"/>
              </a:ext>
            </a:extLst>
          </p:cNvPr>
          <p:cNvSpPr>
            <a:spLocks noGrp="1"/>
          </p:cNvSpPr>
          <p:nvPr>
            <p:ph type="title"/>
          </p:nvPr>
        </p:nvSpPr>
        <p:spPr>
          <a:xfrm>
            <a:off x="247391" y="257702"/>
            <a:ext cx="10396882" cy="1151965"/>
          </a:xfrm>
        </p:spPr>
        <p:txBody>
          <a:bodyPr/>
          <a:lstStyle/>
          <a:p>
            <a:r>
              <a:rPr lang="pt-BR" dirty="0"/>
              <a:t>THANK YOU FOR PARTICIPATING!</a:t>
            </a:r>
          </a:p>
        </p:txBody>
      </p:sp>
      <p:sp>
        <p:nvSpPr>
          <p:cNvPr id="3" name="Espaço Reservado para Conteúdo 2">
            <a:extLst>
              <a:ext uri="{FF2B5EF4-FFF2-40B4-BE49-F238E27FC236}">
                <a16:creationId xmlns:a16="http://schemas.microsoft.com/office/drawing/2014/main" id="{21F57671-C41C-4447-980C-A7AF4E4C1D04}"/>
              </a:ext>
            </a:extLst>
          </p:cNvPr>
          <p:cNvSpPr>
            <a:spLocks noGrp="1"/>
          </p:cNvSpPr>
          <p:nvPr>
            <p:ph sz="quarter" idx="13"/>
          </p:nvPr>
        </p:nvSpPr>
        <p:spPr>
          <a:xfrm>
            <a:off x="368899" y="1448594"/>
            <a:ext cx="3134638" cy="1253524"/>
          </a:xfrm>
        </p:spPr>
        <p:txBody>
          <a:bodyPr>
            <a:normAutofit/>
          </a:bodyPr>
          <a:lstStyle/>
          <a:p>
            <a:r>
              <a:rPr lang="pt-BR" sz="3200" dirty="0"/>
              <a:t> BE </a:t>
            </a:r>
            <a:r>
              <a:rPr lang="pt-BR" sz="3200" dirty="0" smtClean="0"/>
              <a:t>Of </a:t>
            </a:r>
            <a:r>
              <a:rPr lang="pt-BR" sz="3200" dirty="0"/>
              <a:t>SERVICE!</a:t>
            </a:r>
          </a:p>
        </p:txBody>
      </p:sp>
      <p:pic>
        <p:nvPicPr>
          <p:cNvPr id="5" name="Imagem 4">
            <a:extLst>
              <a:ext uri="{FF2B5EF4-FFF2-40B4-BE49-F238E27FC236}">
                <a16:creationId xmlns:a16="http://schemas.microsoft.com/office/drawing/2014/main" id="{3BECE7A1-5FE7-4E72-A356-3A0D527711D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67456" y="3111043"/>
            <a:ext cx="2781697" cy="2781697"/>
          </a:xfrm>
          <a:prstGeom prst="rect">
            <a:avLst/>
          </a:prstGeom>
        </p:spPr>
      </p:pic>
      <p:pic>
        <p:nvPicPr>
          <p:cNvPr id="7" name="Imagem 6">
            <a:extLst>
              <a:ext uri="{FF2B5EF4-FFF2-40B4-BE49-F238E27FC236}">
                <a16:creationId xmlns:a16="http://schemas.microsoft.com/office/drawing/2014/main" id="{486DD608-736F-4136-A1E5-E26BC56E42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76711" y="2304787"/>
            <a:ext cx="2495665" cy="3162822"/>
          </a:xfrm>
          <a:prstGeom prst="rect">
            <a:avLst/>
          </a:prstGeom>
        </p:spPr>
      </p:pic>
      <p:pic>
        <p:nvPicPr>
          <p:cNvPr id="9" name="Imagem 8">
            <a:extLst>
              <a:ext uri="{FF2B5EF4-FFF2-40B4-BE49-F238E27FC236}">
                <a16:creationId xmlns:a16="http://schemas.microsoft.com/office/drawing/2014/main" id="{309C5CE1-1EE9-4BC6-89A8-FB14354D4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072" y="1409667"/>
            <a:ext cx="2865720" cy="3708920"/>
          </a:xfrm>
          <a:prstGeom prst="rect">
            <a:avLst/>
          </a:prstGeom>
        </p:spPr>
      </p:pic>
      <p:sp>
        <p:nvSpPr>
          <p:cNvPr id="4" name="TextBox 3"/>
          <p:cNvSpPr txBox="1"/>
          <p:nvPr/>
        </p:nvSpPr>
        <p:spPr>
          <a:xfrm>
            <a:off x="5797899" y="5685777"/>
            <a:ext cx="329609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Impact" panose="020B0806030902050204"/>
                <a:ea typeface="+mn-ea"/>
                <a:cs typeface="+mn-cs"/>
              </a:rPr>
              <a:t>www.na.org/br</a:t>
            </a:r>
            <a:endParaRPr kumimoji="0" lang="en-US" sz="4000" b="0" i="0" u="none" strike="noStrike" kern="1200" cap="none" spc="0" normalizeH="0" baseline="0" noProof="0" dirty="0">
              <a:ln>
                <a:noFill/>
              </a:ln>
              <a:solidFill>
                <a:prstClr val="white"/>
              </a:solidFill>
              <a:effectLst/>
              <a:uLnTx/>
              <a:uFillTx/>
              <a:latin typeface="Impact" panose="020B0806030902050204"/>
              <a:ea typeface="+mn-ea"/>
              <a:cs typeface="+mn-cs"/>
            </a:endParaRPr>
          </a:p>
        </p:txBody>
      </p:sp>
    </p:spTree>
    <p:extLst>
      <p:ext uri="{BB962C8B-B14F-4D97-AF65-F5344CB8AC3E}">
        <p14:creationId xmlns:p14="http://schemas.microsoft.com/office/powerpoint/2010/main" val="36198026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63721044"/>
              </p:ext>
            </p:extLst>
          </p:nvPr>
        </p:nvGraphicFramePr>
        <p:xfrm>
          <a:off x="170504" y="45167"/>
          <a:ext cx="11869394" cy="6766560"/>
        </p:xfrm>
        <a:graphic>
          <a:graphicData uri="http://schemas.openxmlformats.org/presentationml/2006/ole">
            <mc:AlternateContent xmlns:mc="http://schemas.openxmlformats.org/markup-compatibility/2006">
              <mc:Choice xmlns:v="urn:schemas-microsoft-com:vml" Requires="v">
                <p:oleObj spid="_x0000_s2082" name="Acrobat Document" r:id="rId3" imgW="21936031" imgH="14858882" progId="Acrobat.Document.DC">
                  <p:embed/>
                </p:oleObj>
              </mc:Choice>
              <mc:Fallback>
                <p:oleObj name="Acrobat Document" r:id="rId3" imgW="21936031" imgH="14858882" progId="Acrobat.Document.DC">
                  <p:embed/>
                  <p:pic>
                    <p:nvPicPr>
                      <p:cNvPr id="3" name="Object 2"/>
                      <p:cNvPicPr/>
                      <p:nvPr/>
                    </p:nvPicPr>
                    <p:blipFill>
                      <a:blip r:embed="rId4"/>
                      <a:stretch>
                        <a:fillRect/>
                      </a:stretch>
                    </p:blipFill>
                    <p:spPr>
                      <a:xfrm>
                        <a:off x="170504" y="45167"/>
                        <a:ext cx="11869394" cy="6766560"/>
                      </a:xfrm>
                      <a:prstGeom prst="rect">
                        <a:avLst/>
                      </a:prstGeom>
                    </p:spPr>
                  </p:pic>
                </p:oleObj>
              </mc:Fallback>
            </mc:AlternateContent>
          </a:graphicData>
        </a:graphic>
      </p:graphicFrame>
    </p:spTree>
    <p:extLst>
      <p:ext uri="{BB962C8B-B14F-4D97-AF65-F5344CB8AC3E}">
        <p14:creationId xmlns:p14="http://schemas.microsoft.com/office/powerpoint/2010/main" val="28483853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grpSp>
        <p:nvGrpSpPr>
          <p:cNvPr id="80"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81" name="Freeform: Shape 80">
              <a:extLst>
                <a:ext uri="{FF2B5EF4-FFF2-40B4-BE49-F238E27FC236}">
                  <a16:creationId xmlns:a16="http://schemas.microsoft.com/office/drawing/2014/main" id="{A5AAAA75-5FFB-4C07-AD4A-3146773E6C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id="{1479895E-3847-44BB-8404-28F14219FB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id="{50E02F68-8149-4236-8D9F-6B550F78B9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id="{956FCAAB-F073-4561-A484-42C7DD10D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id="{6CF8DB94-87A3-43E9-9BBB-301CFF0FB0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87" name="Oval 86">
            <a:extLst>
              <a:ext uri="{FF2B5EF4-FFF2-40B4-BE49-F238E27FC236}">
                <a16:creationId xmlns:a16="http://schemas.microsoft.com/office/drawing/2014/main" id="{7D6BF779-0B8C-4CC2-9268-9506AD0C53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useBgFill="1">
        <p:nvSpPr>
          <p:cNvPr id="89" name="Rectangle 88">
            <a:extLst>
              <a:ext uri="{FF2B5EF4-FFF2-40B4-BE49-F238E27FC236}">
                <a16:creationId xmlns:a16="http://schemas.microsoft.com/office/drawing/2014/main" id="{51F77B6A-7F53-4B28-B73D-C8CC899AB2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nvGrpSpPr>
          <p:cNvPr id="91" name="Group 90">
            <a:extLst>
              <a:ext uri="{FF2B5EF4-FFF2-40B4-BE49-F238E27FC236}">
                <a16:creationId xmlns:a16="http://schemas.microsoft.com/office/drawing/2014/main" id="{2515629F-0D83-4A44-A125-CD50FC660A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013" y="1361348"/>
            <a:ext cx="4833902" cy="4258176"/>
            <a:chOff x="1674895" y="1345036"/>
            <a:chExt cx="5428610" cy="4210939"/>
          </a:xfrm>
        </p:grpSpPr>
        <p:sp>
          <p:nvSpPr>
            <p:cNvPr id="92" name="Rectangle 91">
              <a:extLst>
                <a:ext uri="{FF2B5EF4-FFF2-40B4-BE49-F238E27FC236}">
                  <a16:creationId xmlns:a16="http://schemas.microsoft.com/office/drawing/2014/main" id="{81A5080B-EAC4-4530-815C-DE8DACA09D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93" name="Rectangle 92">
              <a:extLst>
                <a:ext uri="{FF2B5EF4-FFF2-40B4-BE49-F238E27FC236}">
                  <a16:creationId xmlns:a16="http://schemas.microsoft.com/office/drawing/2014/main" id="{14667345-04B5-4757-9CE0-969DC1DE5E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grpSp>
      <p:sp>
        <p:nvSpPr>
          <p:cNvPr id="95" name="Freeform: Shape 94">
            <a:extLst>
              <a:ext uri="{FF2B5EF4-FFF2-40B4-BE49-F238E27FC236}">
                <a16:creationId xmlns:a16="http://schemas.microsoft.com/office/drawing/2014/main" id="{F6E412EF-CF39-4C25-85B0-DB30B1B0A8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id="{E8DA6235-17F2-4C9E-88C6-C5D38D8D3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useBgFill="1">
        <p:nvSpPr>
          <p:cNvPr id="99" name="Rectangle 98">
            <a:extLst>
              <a:ext uri="{FF2B5EF4-FFF2-40B4-BE49-F238E27FC236}">
                <a16:creationId xmlns:a16="http://schemas.microsoft.com/office/drawing/2014/main" id="{B55DEF71-1741-4489-8E77-46FC5BAA66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9494" y="1220741"/>
            <a:ext cx="4833901" cy="4258176"/>
          </a:xfrm>
          <a:prstGeom prst="rect">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01" name="Rectangle 100">
            <a:extLst>
              <a:ext uri="{FF2B5EF4-FFF2-40B4-BE49-F238E27FC236}">
                <a16:creationId xmlns:a16="http://schemas.microsoft.com/office/drawing/2014/main" id="{82347B6D-A7CC-48EB-861F-917D0D61E3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9494" y="1220741"/>
            <a:ext cx="4833901" cy="42581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9" name="Title 8">
            <a:extLst>
              <a:ext uri="{FF2B5EF4-FFF2-40B4-BE49-F238E27FC236}">
                <a16:creationId xmlns:a16="http://schemas.microsoft.com/office/drawing/2014/main" id="{F607C874-782B-4427-B581-0597FA74FF03}"/>
              </a:ext>
            </a:extLst>
          </p:cNvPr>
          <p:cNvSpPr>
            <a:spLocks noGrp="1"/>
          </p:cNvSpPr>
          <p:nvPr>
            <p:ph type="ctrTitle"/>
          </p:nvPr>
        </p:nvSpPr>
        <p:spPr>
          <a:xfrm>
            <a:off x="1538715" y="1379083"/>
            <a:ext cx="4524748" cy="2902798"/>
          </a:xfrm>
        </p:spPr>
        <p:txBody>
          <a:bodyPr vert="horz" lIns="91440" tIns="45720" rIns="91440" bIns="45720" rtlCol="0" anchor="b">
            <a:normAutofit/>
          </a:bodyPr>
          <a:lstStyle/>
          <a:p>
            <a:pPr algn="ctr"/>
            <a:r>
              <a:rPr lang="en-US" sz="4000" cap="all" dirty="0">
                <a:ea typeface="Source Sans Pro SemiBold" panose="020B0603030403020204" pitchFamily="34" charset="0"/>
              </a:rPr>
              <a:t>RUSSIAN- speaking ZONAL FORUM</a:t>
            </a:r>
          </a:p>
        </p:txBody>
      </p:sp>
      <p:grpSp>
        <p:nvGrpSpPr>
          <p:cNvPr id="103" name="Group 102">
            <a:extLst>
              <a:ext uri="{FF2B5EF4-FFF2-40B4-BE49-F238E27FC236}">
                <a16:creationId xmlns:a16="http://schemas.microsoft.com/office/drawing/2014/main" id="{7D8E00FA-5561-4253-B903-92B49719E76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11971" y="858936"/>
            <a:ext cx="693403" cy="693403"/>
            <a:chOff x="5211971" y="858936"/>
            <a:chExt cx="693403" cy="693403"/>
          </a:xfrm>
        </p:grpSpPr>
        <p:sp>
          <p:nvSpPr>
            <p:cNvPr id="104" name="Graphic 212">
              <a:extLst>
                <a:ext uri="{FF2B5EF4-FFF2-40B4-BE49-F238E27FC236}">
                  <a16:creationId xmlns:a16="http://schemas.microsoft.com/office/drawing/2014/main" id="{A753B935-E3DD-466D-BFAC-68E0BE02D0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211971" y="858936"/>
              <a:ext cx="693403"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05" name="Graphic 212">
              <a:extLst>
                <a:ext uri="{FF2B5EF4-FFF2-40B4-BE49-F238E27FC236}">
                  <a16:creationId xmlns:a16="http://schemas.microsoft.com/office/drawing/2014/main" id="{FB034F26-4148-4B59-B493-14D7A9A8BA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211971" y="858936"/>
              <a:ext cx="693403"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sp>
        <p:nvSpPr>
          <p:cNvPr id="107" name="Oval 106">
            <a:extLst>
              <a:ext uri="{FF2B5EF4-FFF2-40B4-BE49-F238E27FC236}">
                <a16:creationId xmlns:a16="http://schemas.microsoft.com/office/drawing/2014/main" id="{A7A0A46D-CC9B-4E32-870A-7BC2DF9401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7284"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109" name="Oval 108">
            <a:extLst>
              <a:ext uri="{FF2B5EF4-FFF2-40B4-BE49-F238E27FC236}">
                <a16:creationId xmlns:a16="http://schemas.microsoft.com/office/drawing/2014/main" id="{9178722E-1BD0-427E-BAAE-4F206DAB58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7284" y="4357092"/>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pic>
        <p:nvPicPr>
          <p:cNvPr id="11" name="Picture Placeholder 10">
            <a:extLst>
              <a:ext uri="{FF2B5EF4-FFF2-40B4-BE49-F238E27FC236}">
                <a16:creationId xmlns:a16="http://schemas.microsoft.com/office/drawing/2014/main" id="{46756E01-D57B-4D2C-AA8A-8AE49DC76C9D}"/>
              </a:ext>
            </a:extLst>
          </p:cNvPr>
          <p:cNvPicPr>
            <a:picLocks noGrp="1" noChangeAspect="1"/>
          </p:cNvPicPr>
          <p:nvPr>
            <p:ph type="pic" sz="quarter" idx="13"/>
          </p:nvPr>
        </p:nvPicPr>
        <p:blipFill>
          <a:blip r:embed="rId2"/>
          <a:stretch/>
        </p:blipFill>
        <p:spPr>
          <a:xfrm>
            <a:off x="7200634" y="1509721"/>
            <a:ext cx="3671015" cy="3680216"/>
          </a:xfrm>
          <a:prstGeom prst="rect">
            <a:avLst/>
          </a:prstGeom>
          <a:ln w="28575">
            <a:noFill/>
          </a:ln>
        </p:spPr>
      </p:pic>
      <p:grpSp>
        <p:nvGrpSpPr>
          <p:cNvPr id="141" name="Graphic 185">
            <a:extLst>
              <a:ext uri="{FF2B5EF4-FFF2-40B4-BE49-F238E27FC236}">
                <a16:creationId xmlns:a16="http://schemas.microsoft.com/office/drawing/2014/main" id="{5E6BB5FD-DB7B-4BE3-BA45-1EF042115ED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112" name="Freeform: Shape 111">
              <a:extLst>
                <a:ext uri="{FF2B5EF4-FFF2-40B4-BE49-F238E27FC236}">
                  <a16:creationId xmlns:a16="http://schemas.microsoft.com/office/drawing/2014/main" id="{9929FF76-4B3A-4294-BE6E-B507B22D1B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2" name="Freeform: Shape 112">
              <a:extLst>
                <a:ext uri="{FF2B5EF4-FFF2-40B4-BE49-F238E27FC236}">
                  <a16:creationId xmlns:a16="http://schemas.microsoft.com/office/drawing/2014/main" id="{253C18A4-10CC-4E91-A8A2-D5368972A1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id="{6356AC2F-73E0-44FD-B346-A209D274D3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id="{95A85581-9712-414C-82D4-2FE96ACB2A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3" name="Freeform: Shape 115">
              <a:extLst>
                <a:ext uri="{FF2B5EF4-FFF2-40B4-BE49-F238E27FC236}">
                  <a16:creationId xmlns:a16="http://schemas.microsoft.com/office/drawing/2014/main" id="{1B0828F2-35E7-4424-8082-6C258B676E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Tree>
    <p:extLst>
      <p:ext uri="{BB962C8B-B14F-4D97-AF65-F5344CB8AC3E}">
        <p14:creationId xmlns:p14="http://schemas.microsoft.com/office/powerpoint/2010/main" val="42689807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56F5772-7564-4881-B837-657B30A093F1}"/>
              </a:ext>
            </a:extLst>
          </p:cNvPr>
          <p:cNvSpPr>
            <a:spLocks noGrp="1"/>
          </p:cNvSpPr>
          <p:nvPr>
            <p:ph type="title"/>
          </p:nvPr>
        </p:nvSpPr>
        <p:spPr>
          <a:xfrm>
            <a:off x="850716" y="136525"/>
            <a:ext cx="4627562" cy="701012"/>
          </a:xfrm>
        </p:spPr>
        <p:txBody>
          <a:bodyPr/>
          <a:lstStyle/>
          <a:p>
            <a:r>
              <a:rPr lang="en-US" dirty="0"/>
              <a:t>Countries</a:t>
            </a:r>
          </a:p>
        </p:txBody>
      </p:sp>
      <p:sp>
        <p:nvSpPr>
          <p:cNvPr id="15" name="Content Placeholder 14">
            <a:extLst>
              <a:ext uri="{FF2B5EF4-FFF2-40B4-BE49-F238E27FC236}">
                <a16:creationId xmlns:a16="http://schemas.microsoft.com/office/drawing/2014/main" id="{877EFCB6-6556-43EB-AFF2-8E29AEAA0430}"/>
              </a:ext>
            </a:extLst>
          </p:cNvPr>
          <p:cNvSpPr>
            <a:spLocks noGrp="1"/>
          </p:cNvSpPr>
          <p:nvPr>
            <p:ph idx="1"/>
          </p:nvPr>
        </p:nvSpPr>
        <p:spPr>
          <a:xfrm>
            <a:off x="486908" y="892266"/>
            <a:ext cx="4584430" cy="5305605"/>
          </a:xfrm>
        </p:spPr>
        <p:txBody>
          <a:bodyPr>
            <a:normAutofit lnSpcReduction="10000"/>
          </a:bodyPr>
          <a:lstStyle/>
          <a:p>
            <a:pPr marL="457200" indent="-457200">
              <a:buFont typeface="+mj-lt"/>
              <a:buAutoNum type="arabicPeriod"/>
            </a:pPr>
            <a:r>
              <a:rPr lang="en-US" b="1" dirty="0"/>
              <a:t>Russia</a:t>
            </a:r>
          </a:p>
          <a:p>
            <a:pPr marL="457200" indent="-457200">
              <a:buFont typeface="+mj-lt"/>
              <a:buAutoNum type="arabicPeriod"/>
            </a:pPr>
            <a:r>
              <a:rPr lang="en-US" b="1" dirty="0"/>
              <a:t>Abkhazia</a:t>
            </a:r>
          </a:p>
          <a:p>
            <a:pPr marL="457200" indent="-457200">
              <a:buFont typeface="+mj-lt"/>
              <a:buAutoNum type="arabicPeriod"/>
            </a:pPr>
            <a:r>
              <a:rPr lang="en-US" b="1" dirty="0"/>
              <a:t>Armenia</a:t>
            </a:r>
          </a:p>
          <a:p>
            <a:pPr marL="457200" indent="-457200">
              <a:buFont typeface="+mj-lt"/>
              <a:buAutoNum type="arabicPeriod"/>
            </a:pPr>
            <a:r>
              <a:rPr lang="en-US" b="1" dirty="0"/>
              <a:t>Azerbaijan</a:t>
            </a:r>
          </a:p>
          <a:p>
            <a:pPr marL="457200" indent="-457200">
              <a:buFont typeface="+mj-lt"/>
              <a:buAutoNum type="arabicPeriod"/>
            </a:pPr>
            <a:r>
              <a:rPr lang="en-US" b="1" dirty="0"/>
              <a:t>Belarus</a:t>
            </a:r>
          </a:p>
          <a:p>
            <a:pPr marL="457200" indent="-457200">
              <a:buFont typeface="+mj-lt"/>
              <a:buAutoNum type="arabicPeriod"/>
            </a:pPr>
            <a:r>
              <a:rPr lang="en-US" b="1" dirty="0"/>
              <a:t>Donetsk People’s Republic</a:t>
            </a:r>
          </a:p>
          <a:p>
            <a:pPr marL="457200" indent="-457200">
              <a:buFont typeface="+mj-lt"/>
              <a:buAutoNum type="arabicPeriod"/>
            </a:pPr>
            <a:r>
              <a:rPr lang="en-US" b="1" dirty="0"/>
              <a:t>Georgia</a:t>
            </a:r>
          </a:p>
          <a:p>
            <a:pPr marL="457200" indent="-457200">
              <a:buFont typeface="+mj-lt"/>
              <a:buAutoNum type="arabicPeriod"/>
            </a:pPr>
            <a:r>
              <a:rPr lang="en-US" b="1" dirty="0"/>
              <a:t>Kazakhstan</a:t>
            </a:r>
          </a:p>
          <a:p>
            <a:pPr marL="457200" indent="-457200">
              <a:buFont typeface="+mj-lt"/>
              <a:buAutoNum type="arabicPeriod"/>
            </a:pPr>
            <a:r>
              <a:rPr lang="en-US" b="1" dirty="0"/>
              <a:t>Kyrgyzstan</a:t>
            </a:r>
          </a:p>
          <a:p>
            <a:pPr marL="457200" indent="-457200">
              <a:buFont typeface="+mj-lt"/>
              <a:buAutoNum type="arabicPeriod"/>
            </a:pPr>
            <a:r>
              <a:rPr lang="en-US" b="1" dirty="0"/>
              <a:t>Lugansk People’s Republic</a:t>
            </a:r>
          </a:p>
          <a:p>
            <a:pPr marL="457200" indent="-457200">
              <a:buFont typeface="+mj-lt"/>
              <a:buAutoNum type="arabicPeriod"/>
            </a:pPr>
            <a:r>
              <a:rPr lang="en-US" b="1" dirty="0"/>
              <a:t>Tajikistan</a:t>
            </a:r>
          </a:p>
          <a:p>
            <a:pPr marL="457200" indent="-457200">
              <a:buFont typeface="+mj-lt"/>
              <a:buAutoNum type="arabicPeriod"/>
            </a:pPr>
            <a:r>
              <a:rPr lang="en-US" b="1" dirty="0"/>
              <a:t>Uzbekistan</a:t>
            </a:r>
          </a:p>
        </p:txBody>
      </p:sp>
      <p:sp>
        <p:nvSpPr>
          <p:cNvPr id="701" name="Date Placeholder 700">
            <a:extLst>
              <a:ext uri="{FF2B5EF4-FFF2-40B4-BE49-F238E27FC236}">
                <a16:creationId xmlns:a16="http://schemas.microsoft.com/office/drawing/2014/main" id="{F1A9E0DD-66F0-4A50-ACD0-59ECE65B8ED6}"/>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srgbClr val="FFFFFF">
                    <a:tint val="75000"/>
                  </a:srgbClr>
                </a:solidFill>
                <a:effectLst/>
                <a:uLnTx/>
                <a:uFillTx/>
                <a:latin typeface="Source Sans Pro"/>
                <a:cs typeface="+mn-cs"/>
              </a:rPr>
              <a:t>*</a:t>
            </a:r>
            <a:r>
              <a:rPr kumimoji="0" lang="en-US" sz="1200" b="1" i="1" u="none" strike="noStrike" kern="1200" cap="all" spc="100" normalizeH="0" baseline="0" noProof="0" dirty="0">
                <a:ln>
                  <a:noFill/>
                </a:ln>
                <a:solidFill>
                  <a:srgbClr val="FFFFFF">
                    <a:tint val="75000"/>
                  </a:srgbClr>
                </a:solidFill>
                <a:effectLst/>
                <a:uLnTx/>
                <a:uFillTx/>
                <a:latin typeface="Source Sans Pro"/>
                <a:cs typeface="+mn-cs"/>
              </a:rPr>
              <a:t>As of may 2021</a:t>
            </a:r>
          </a:p>
        </p:txBody>
      </p:sp>
      <p:grpSp>
        <p:nvGrpSpPr>
          <p:cNvPr id="358" name="Group 357">
            <a:extLst>
              <a:ext uri="{FF2B5EF4-FFF2-40B4-BE49-F238E27FC236}">
                <a16:creationId xmlns:a16="http://schemas.microsoft.com/office/drawing/2014/main" id="{0678FD5F-34AB-4579-B63C-DEA6D07CA6D7}"/>
              </a:ext>
              <a:ext uri="{C183D7F6-B498-43B3-948B-1728B52AA6E4}">
                <adec:decorative xmlns:adec="http://schemas.microsoft.com/office/drawing/2017/decorative" xmlns="" val="1"/>
              </a:ext>
            </a:extLst>
          </p:cNvPr>
          <p:cNvGrpSpPr/>
          <p:nvPr/>
        </p:nvGrpSpPr>
        <p:grpSpPr>
          <a:xfrm>
            <a:off x="4765040" y="5527039"/>
            <a:ext cx="1046480" cy="985285"/>
            <a:chOff x="10154386" y="4452483"/>
            <a:chExt cx="1443404" cy="1443418"/>
          </a:xfrm>
          <a:solidFill>
            <a:schemeClr val="tx1"/>
          </a:solidFill>
        </p:grpSpPr>
        <p:grpSp>
          <p:nvGrpSpPr>
            <p:cNvPr id="359" name="Graphic 4">
              <a:extLst>
                <a:ext uri="{FF2B5EF4-FFF2-40B4-BE49-F238E27FC236}">
                  <a16:creationId xmlns:a16="http://schemas.microsoft.com/office/drawing/2014/main" id="{3F4E9C3A-F2C7-4DC8-ABAD-52CFDB9FD7AE}"/>
                </a:ext>
              </a:extLst>
            </p:cNvPr>
            <p:cNvGrpSpPr/>
            <p:nvPr/>
          </p:nvGrpSpPr>
          <p:grpSpPr>
            <a:xfrm>
              <a:off x="10154386" y="4452483"/>
              <a:ext cx="1443404" cy="1443418"/>
              <a:chOff x="5734037" y="3067039"/>
              <a:chExt cx="724483" cy="724489"/>
            </a:xfrm>
            <a:grpFill/>
          </p:grpSpPr>
          <p:sp>
            <p:nvSpPr>
              <p:cNvPr id="530" name="Freeform: Shape 529">
                <a:extLst>
                  <a:ext uri="{FF2B5EF4-FFF2-40B4-BE49-F238E27FC236}">
                    <a16:creationId xmlns:a16="http://schemas.microsoft.com/office/drawing/2014/main" id="{3413E922-3C8E-4E15-B67F-D749EA52345E}"/>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31" name="Freeform: Shape 530">
                <a:extLst>
                  <a:ext uri="{FF2B5EF4-FFF2-40B4-BE49-F238E27FC236}">
                    <a16:creationId xmlns:a16="http://schemas.microsoft.com/office/drawing/2014/main" id="{18CF1DDC-21F4-4D38-8A9C-F3696DEADB25}"/>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32" name="Freeform: Shape 531">
                <a:extLst>
                  <a:ext uri="{FF2B5EF4-FFF2-40B4-BE49-F238E27FC236}">
                    <a16:creationId xmlns:a16="http://schemas.microsoft.com/office/drawing/2014/main" id="{30CB4AE3-5C12-40BD-9854-FD3582219553}"/>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33" name="Freeform: Shape 532">
                <a:extLst>
                  <a:ext uri="{FF2B5EF4-FFF2-40B4-BE49-F238E27FC236}">
                    <a16:creationId xmlns:a16="http://schemas.microsoft.com/office/drawing/2014/main" id="{01173E4C-FAC5-4874-B564-C42FA6A73BB7}"/>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34" name="Freeform: Shape 533">
                <a:extLst>
                  <a:ext uri="{FF2B5EF4-FFF2-40B4-BE49-F238E27FC236}">
                    <a16:creationId xmlns:a16="http://schemas.microsoft.com/office/drawing/2014/main" id="{A0FDBC77-5E29-446A-B5CB-E8F37F5BD0B5}"/>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35" name="Freeform: Shape 534">
                <a:extLst>
                  <a:ext uri="{FF2B5EF4-FFF2-40B4-BE49-F238E27FC236}">
                    <a16:creationId xmlns:a16="http://schemas.microsoft.com/office/drawing/2014/main" id="{57F92CFA-98F0-4E1D-B201-B49615481923}"/>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36" name="Freeform: Shape 535">
                <a:extLst>
                  <a:ext uri="{FF2B5EF4-FFF2-40B4-BE49-F238E27FC236}">
                    <a16:creationId xmlns:a16="http://schemas.microsoft.com/office/drawing/2014/main" id="{6DF26202-0737-4109-B5A4-36C9D5E49A4F}"/>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37" name="Freeform: Shape 536">
                <a:extLst>
                  <a:ext uri="{FF2B5EF4-FFF2-40B4-BE49-F238E27FC236}">
                    <a16:creationId xmlns:a16="http://schemas.microsoft.com/office/drawing/2014/main" id="{B1A31208-07B0-4B0E-ADBD-13A6B4ECA6EE}"/>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38" name="Freeform: Shape 537">
                <a:extLst>
                  <a:ext uri="{FF2B5EF4-FFF2-40B4-BE49-F238E27FC236}">
                    <a16:creationId xmlns:a16="http://schemas.microsoft.com/office/drawing/2014/main" id="{F8EB3B6F-2273-4E4F-B5F4-D85CBCF83878}"/>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39" name="Freeform: Shape 538">
                <a:extLst>
                  <a:ext uri="{FF2B5EF4-FFF2-40B4-BE49-F238E27FC236}">
                    <a16:creationId xmlns:a16="http://schemas.microsoft.com/office/drawing/2014/main" id="{079828EB-8778-4CE6-8EB2-56712E94F3BA}"/>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40" name="Freeform: Shape 539">
                <a:extLst>
                  <a:ext uri="{FF2B5EF4-FFF2-40B4-BE49-F238E27FC236}">
                    <a16:creationId xmlns:a16="http://schemas.microsoft.com/office/drawing/2014/main" id="{3B54B221-0D71-433C-A539-EBB3177F9403}"/>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41" name="Freeform: Shape 540">
                <a:extLst>
                  <a:ext uri="{FF2B5EF4-FFF2-40B4-BE49-F238E27FC236}">
                    <a16:creationId xmlns:a16="http://schemas.microsoft.com/office/drawing/2014/main" id="{55AE9053-E609-4FF9-9671-3E243ACCE5C2}"/>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42" name="Freeform: Shape 541">
                <a:extLst>
                  <a:ext uri="{FF2B5EF4-FFF2-40B4-BE49-F238E27FC236}">
                    <a16:creationId xmlns:a16="http://schemas.microsoft.com/office/drawing/2014/main" id="{87D302D4-5FEA-4280-BA69-0A6D9B6FACF7}"/>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43" name="Freeform: Shape 542">
                <a:extLst>
                  <a:ext uri="{FF2B5EF4-FFF2-40B4-BE49-F238E27FC236}">
                    <a16:creationId xmlns:a16="http://schemas.microsoft.com/office/drawing/2014/main" id="{566D27B9-1A5E-45BC-9D81-B1317DD80473}"/>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44" name="Freeform: Shape 543">
                <a:extLst>
                  <a:ext uri="{FF2B5EF4-FFF2-40B4-BE49-F238E27FC236}">
                    <a16:creationId xmlns:a16="http://schemas.microsoft.com/office/drawing/2014/main" id="{10E8FA5E-4602-431B-9244-92EA9DB0B700}"/>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45" name="Freeform: Shape 544">
                <a:extLst>
                  <a:ext uri="{FF2B5EF4-FFF2-40B4-BE49-F238E27FC236}">
                    <a16:creationId xmlns:a16="http://schemas.microsoft.com/office/drawing/2014/main" id="{B3063633-BF4C-431E-88F2-EA0F0E5C2226}"/>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46" name="Freeform: Shape 545">
                <a:extLst>
                  <a:ext uri="{FF2B5EF4-FFF2-40B4-BE49-F238E27FC236}">
                    <a16:creationId xmlns:a16="http://schemas.microsoft.com/office/drawing/2014/main" id="{93F3C6F2-191D-42C8-9906-77A14A16869F}"/>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47" name="Freeform: Shape 546">
                <a:extLst>
                  <a:ext uri="{FF2B5EF4-FFF2-40B4-BE49-F238E27FC236}">
                    <a16:creationId xmlns:a16="http://schemas.microsoft.com/office/drawing/2014/main" id="{5937F220-9D6B-463F-8352-C6CF5BF92469}"/>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48" name="Freeform: Shape 547">
                <a:extLst>
                  <a:ext uri="{FF2B5EF4-FFF2-40B4-BE49-F238E27FC236}">
                    <a16:creationId xmlns:a16="http://schemas.microsoft.com/office/drawing/2014/main" id="{7BB1F353-76CC-4E4B-BC0B-AA16B6EB47BF}"/>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49" name="Freeform: Shape 548">
                <a:extLst>
                  <a:ext uri="{FF2B5EF4-FFF2-40B4-BE49-F238E27FC236}">
                    <a16:creationId xmlns:a16="http://schemas.microsoft.com/office/drawing/2014/main" id="{B7E27894-5040-49F8-8673-00CEDBE9B3E1}"/>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50" name="Freeform: Shape 549">
                <a:extLst>
                  <a:ext uri="{FF2B5EF4-FFF2-40B4-BE49-F238E27FC236}">
                    <a16:creationId xmlns:a16="http://schemas.microsoft.com/office/drawing/2014/main" id="{78E7FE5F-4F39-4687-8239-ED85B8AE52C7}"/>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51" name="Freeform: Shape 550">
                <a:extLst>
                  <a:ext uri="{FF2B5EF4-FFF2-40B4-BE49-F238E27FC236}">
                    <a16:creationId xmlns:a16="http://schemas.microsoft.com/office/drawing/2014/main" id="{571377E2-4423-4DE0-BEAA-06A29AEB2D26}"/>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52" name="Freeform: Shape 551">
                <a:extLst>
                  <a:ext uri="{FF2B5EF4-FFF2-40B4-BE49-F238E27FC236}">
                    <a16:creationId xmlns:a16="http://schemas.microsoft.com/office/drawing/2014/main" id="{525B02B8-23A5-4D44-9DC8-F85EE157CAB4}"/>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53" name="Freeform: Shape 552">
                <a:extLst>
                  <a:ext uri="{FF2B5EF4-FFF2-40B4-BE49-F238E27FC236}">
                    <a16:creationId xmlns:a16="http://schemas.microsoft.com/office/drawing/2014/main" id="{653C2F21-B31B-45AC-8994-D7AE8B33ABBC}"/>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54" name="Freeform: Shape 553">
                <a:extLst>
                  <a:ext uri="{FF2B5EF4-FFF2-40B4-BE49-F238E27FC236}">
                    <a16:creationId xmlns:a16="http://schemas.microsoft.com/office/drawing/2014/main" id="{695CD952-B4DA-463A-A0AC-F9B9E7C6C90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55" name="Freeform: Shape 554">
                <a:extLst>
                  <a:ext uri="{FF2B5EF4-FFF2-40B4-BE49-F238E27FC236}">
                    <a16:creationId xmlns:a16="http://schemas.microsoft.com/office/drawing/2014/main" id="{880E3CCC-63C8-4350-8AE7-209688439658}"/>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56" name="Freeform: Shape 555">
                <a:extLst>
                  <a:ext uri="{FF2B5EF4-FFF2-40B4-BE49-F238E27FC236}">
                    <a16:creationId xmlns:a16="http://schemas.microsoft.com/office/drawing/2014/main" id="{2D65D325-EE04-46C5-B541-FB56ADAD164F}"/>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57" name="Freeform: Shape 556">
                <a:extLst>
                  <a:ext uri="{FF2B5EF4-FFF2-40B4-BE49-F238E27FC236}">
                    <a16:creationId xmlns:a16="http://schemas.microsoft.com/office/drawing/2014/main" id="{D42D5048-BA0D-42AF-84AB-5A69885D791E}"/>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58" name="Freeform: Shape 557">
                <a:extLst>
                  <a:ext uri="{FF2B5EF4-FFF2-40B4-BE49-F238E27FC236}">
                    <a16:creationId xmlns:a16="http://schemas.microsoft.com/office/drawing/2014/main" id="{40ADD9D9-29FD-4B2F-B283-60AA7076816D}"/>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59" name="Freeform: Shape 558">
                <a:extLst>
                  <a:ext uri="{FF2B5EF4-FFF2-40B4-BE49-F238E27FC236}">
                    <a16:creationId xmlns:a16="http://schemas.microsoft.com/office/drawing/2014/main" id="{9DC83D35-AC7F-45AB-857F-C5748DB3F4D0}"/>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60" name="Freeform: Shape 559">
                <a:extLst>
                  <a:ext uri="{FF2B5EF4-FFF2-40B4-BE49-F238E27FC236}">
                    <a16:creationId xmlns:a16="http://schemas.microsoft.com/office/drawing/2014/main" id="{82467D21-032E-42C4-8180-CF3A587AF0D9}"/>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61" name="Freeform: Shape 560">
                <a:extLst>
                  <a:ext uri="{FF2B5EF4-FFF2-40B4-BE49-F238E27FC236}">
                    <a16:creationId xmlns:a16="http://schemas.microsoft.com/office/drawing/2014/main" id="{993B3BFE-3F83-4011-A631-0D8E8AF1E831}"/>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62" name="Freeform: Shape 561">
                <a:extLst>
                  <a:ext uri="{FF2B5EF4-FFF2-40B4-BE49-F238E27FC236}">
                    <a16:creationId xmlns:a16="http://schemas.microsoft.com/office/drawing/2014/main" id="{8C17CBCD-A847-4CD7-AF84-04AF01232E5F}"/>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63" name="Freeform: Shape 562">
                <a:extLst>
                  <a:ext uri="{FF2B5EF4-FFF2-40B4-BE49-F238E27FC236}">
                    <a16:creationId xmlns:a16="http://schemas.microsoft.com/office/drawing/2014/main" id="{570F5C67-F1B5-45E4-9AF6-E86BAB0DE274}"/>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64" name="Freeform: Shape 563">
                <a:extLst>
                  <a:ext uri="{FF2B5EF4-FFF2-40B4-BE49-F238E27FC236}">
                    <a16:creationId xmlns:a16="http://schemas.microsoft.com/office/drawing/2014/main" id="{610D93F2-AE27-4C5B-9959-2884C68A2AFC}"/>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65" name="Freeform: Shape 564">
                <a:extLst>
                  <a:ext uri="{FF2B5EF4-FFF2-40B4-BE49-F238E27FC236}">
                    <a16:creationId xmlns:a16="http://schemas.microsoft.com/office/drawing/2014/main" id="{3C5BF392-2388-4D9F-8411-9CDFEE3167F2}"/>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66" name="Freeform: Shape 565">
                <a:extLst>
                  <a:ext uri="{FF2B5EF4-FFF2-40B4-BE49-F238E27FC236}">
                    <a16:creationId xmlns:a16="http://schemas.microsoft.com/office/drawing/2014/main" id="{298187E4-A4A7-40FF-9827-9A9873968346}"/>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67" name="Freeform: Shape 566">
                <a:extLst>
                  <a:ext uri="{FF2B5EF4-FFF2-40B4-BE49-F238E27FC236}">
                    <a16:creationId xmlns:a16="http://schemas.microsoft.com/office/drawing/2014/main" id="{4462CFF5-AE2B-42AC-B335-A8B218307E7F}"/>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68" name="Freeform: Shape 567">
                <a:extLst>
                  <a:ext uri="{FF2B5EF4-FFF2-40B4-BE49-F238E27FC236}">
                    <a16:creationId xmlns:a16="http://schemas.microsoft.com/office/drawing/2014/main" id="{6F559695-BE09-47FA-9A6E-7ADD8CE50E68}"/>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69" name="Freeform: Shape 568">
                <a:extLst>
                  <a:ext uri="{FF2B5EF4-FFF2-40B4-BE49-F238E27FC236}">
                    <a16:creationId xmlns:a16="http://schemas.microsoft.com/office/drawing/2014/main" id="{FE6B89C3-FC6B-491F-A80D-4EB11D862E5E}"/>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70" name="Freeform: Shape 569">
                <a:extLst>
                  <a:ext uri="{FF2B5EF4-FFF2-40B4-BE49-F238E27FC236}">
                    <a16:creationId xmlns:a16="http://schemas.microsoft.com/office/drawing/2014/main" id="{3F78403B-F0F8-44A1-AB61-EA8A9A936D5C}"/>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71" name="Freeform: Shape 570">
                <a:extLst>
                  <a:ext uri="{FF2B5EF4-FFF2-40B4-BE49-F238E27FC236}">
                    <a16:creationId xmlns:a16="http://schemas.microsoft.com/office/drawing/2014/main" id="{0EC46A00-CD71-4C8C-9904-0B7FF4C1681F}"/>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72" name="Freeform: Shape 571">
                <a:extLst>
                  <a:ext uri="{FF2B5EF4-FFF2-40B4-BE49-F238E27FC236}">
                    <a16:creationId xmlns:a16="http://schemas.microsoft.com/office/drawing/2014/main" id="{56B0161E-A013-4B56-B7AB-4F6344722F8E}"/>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73" name="Freeform: Shape 572">
                <a:extLst>
                  <a:ext uri="{FF2B5EF4-FFF2-40B4-BE49-F238E27FC236}">
                    <a16:creationId xmlns:a16="http://schemas.microsoft.com/office/drawing/2014/main" id="{4EB6EFD5-461F-4FE5-8103-70F035DAB921}"/>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74" name="Freeform: Shape 573">
                <a:extLst>
                  <a:ext uri="{FF2B5EF4-FFF2-40B4-BE49-F238E27FC236}">
                    <a16:creationId xmlns:a16="http://schemas.microsoft.com/office/drawing/2014/main" id="{B539D9B2-85FD-47E6-90F2-8D7397E38649}"/>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75" name="Freeform: Shape 574">
                <a:extLst>
                  <a:ext uri="{FF2B5EF4-FFF2-40B4-BE49-F238E27FC236}">
                    <a16:creationId xmlns:a16="http://schemas.microsoft.com/office/drawing/2014/main" id="{3325A9F5-4ACD-43DF-939F-B19A23602D5A}"/>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76" name="Freeform: Shape 575">
                <a:extLst>
                  <a:ext uri="{FF2B5EF4-FFF2-40B4-BE49-F238E27FC236}">
                    <a16:creationId xmlns:a16="http://schemas.microsoft.com/office/drawing/2014/main" id="{B7A41716-DE4A-4E43-AB31-BBBCEA6F191F}"/>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77" name="Freeform: Shape 576">
                <a:extLst>
                  <a:ext uri="{FF2B5EF4-FFF2-40B4-BE49-F238E27FC236}">
                    <a16:creationId xmlns:a16="http://schemas.microsoft.com/office/drawing/2014/main" id="{D3C5FB17-7996-4315-AC2D-2BA361E9E01E}"/>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78" name="Freeform: Shape 577">
                <a:extLst>
                  <a:ext uri="{FF2B5EF4-FFF2-40B4-BE49-F238E27FC236}">
                    <a16:creationId xmlns:a16="http://schemas.microsoft.com/office/drawing/2014/main" id="{654E7BA3-B8FC-4834-8695-ED2D52681004}"/>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79" name="Freeform: Shape 578">
                <a:extLst>
                  <a:ext uri="{FF2B5EF4-FFF2-40B4-BE49-F238E27FC236}">
                    <a16:creationId xmlns:a16="http://schemas.microsoft.com/office/drawing/2014/main" id="{7685E943-A309-4BFF-9E98-8F2C6B93BD49}"/>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80" name="Freeform: Shape 579">
                <a:extLst>
                  <a:ext uri="{FF2B5EF4-FFF2-40B4-BE49-F238E27FC236}">
                    <a16:creationId xmlns:a16="http://schemas.microsoft.com/office/drawing/2014/main" id="{A8565657-5BB5-47E2-A8A5-855F6A734DC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81" name="Freeform: Shape 580">
                <a:extLst>
                  <a:ext uri="{FF2B5EF4-FFF2-40B4-BE49-F238E27FC236}">
                    <a16:creationId xmlns:a16="http://schemas.microsoft.com/office/drawing/2014/main" id="{9C38D40F-CB06-4495-878C-97F460570EA1}"/>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82" name="Freeform: Shape 581">
                <a:extLst>
                  <a:ext uri="{FF2B5EF4-FFF2-40B4-BE49-F238E27FC236}">
                    <a16:creationId xmlns:a16="http://schemas.microsoft.com/office/drawing/2014/main" id="{698FB33D-1754-4994-98A8-3E59D37B2E31}"/>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83" name="Freeform: Shape 582">
                <a:extLst>
                  <a:ext uri="{FF2B5EF4-FFF2-40B4-BE49-F238E27FC236}">
                    <a16:creationId xmlns:a16="http://schemas.microsoft.com/office/drawing/2014/main" id="{E67A87CD-EF4F-4574-B6F2-F9B2A069B216}"/>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84" name="Freeform: Shape 583">
                <a:extLst>
                  <a:ext uri="{FF2B5EF4-FFF2-40B4-BE49-F238E27FC236}">
                    <a16:creationId xmlns:a16="http://schemas.microsoft.com/office/drawing/2014/main" id="{D8D2325A-2041-4AB9-8F3E-21B553A6222B}"/>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85" name="Freeform: Shape 584">
                <a:extLst>
                  <a:ext uri="{FF2B5EF4-FFF2-40B4-BE49-F238E27FC236}">
                    <a16:creationId xmlns:a16="http://schemas.microsoft.com/office/drawing/2014/main" id="{18802D23-713C-4392-A464-5095D1387B05}"/>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86" name="Freeform: Shape 585">
                <a:extLst>
                  <a:ext uri="{FF2B5EF4-FFF2-40B4-BE49-F238E27FC236}">
                    <a16:creationId xmlns:a16="http://schemas.microsoft.com/office/drawing/2014/main" id="{33FB1CB4-7C87-4EBD-81FA-B92A686719C0}"/>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87" name="Freeform: Shape 586">
                <a:extLst>
                  <a:ext uri="{FF2B5EF4-FFF2-40B4-BE49-F238E27FC236}">
                    <a16:creationId xmlns:a16="http://schemas.microsoft.com/office/drawing/2014/main" id="{AE402412-D2F8-4A91-B1CF-A000F3275249}"/>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88" name="Freeform: Shape 587">
                <a:extLst>
                  <a:ext uri="{FF2B5EF4-FFF2-40B4-BE49-F238E27FC236}">
                    <a16:creationId xmlns:a16="http://schemas.microsoft.com/office/drawing/2014/main" id="{983DF4CC-86F2-4081-ACEF-B1772CF6E754}"/>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89" name="Freeform: Shape 588">
                <a:extLst>
                  <a:ext uri="{FF2B5EF4-FFF2-40B4-BE49-F238E27FC236}">
                    <a16:creationId xmlns:a16="http://schemas.microsoft.com/office/drawing/2014/main" id="{9BC0C6E7-6EEB-4342-8E7B-906852735CF1}"/>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90" name="Freeform: Shape 589">
                <a:extLst>
                  <a:ext uri="{FF2B5EF4-FFF2-40B4-BE49-F238E27FC236}">
                    <a16:creationId xmlns:a16="http://schemas.microsoft.com/office/drawing/2014/main" id="{20EC9637-9426-4FAE-8662-2FBD0656A4DD}"/>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91" name="Freeform: Shape 590">
                <a:extLst>
                  <a:ext uri="{FF2B5EF4-FFF2-40B4-BE49-F238E27FC236}">
                    <a16:creationId xmlns:a16="http://schemas.microsoft.com/office/drawing/2014/main" id="{571B82AB-E889-4481-909D-157C19C3223F}"/>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92" name="Freeform: Shape 591">
                <a:extLst>
                  <a:ext uri="{FF2B5EF4-FFF2-40B4-BE49-F238E27FC236}">
                    <a16:creationId xmlns:a16="http://schemas.microsoft.com/office/drawing/2014/main" id="{F77C950D-CA6F-46FC-A40C-064DAF041D2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93" name="Freeform: Shape 592">
                <a:extLst>
                  <a:ext uri="{FF2B5EF4-FFF2-40B4-BE49-F238E27FC236}">
                    <a16:creationId xmlns:a16="http://schemas.microsoft.com/office/drawing/2014/main" id="{CA6C6E17-22A7-4EBD-A9BD-A97421EDCCD1}"/>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94" name="Freeform: Shape 593">
                <a:extLst>
                  <a:ext uri="{FF2B5EF4-FFF2-40B4-BE49-F238E27FC236}">
                    <a16:creationId xmlns:a16="http://schemas.microsoft.com/office/drawing/2014/main" id="{EC9B35D9-1D01-4E8F-BD0E-41AE3DC997C3}"/>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95" name="Freeform: Shape 594">
                <a:extLst>
                  <a:ext uri="{FF2B5EF4-FFF2-40B4-BE49-F238E27FC236}">
                    <a16:creationId xmlns:a16="http://schemas.microsoft.com/office/drawing/2014/main" id="{FB14347A-35FB-44A6-9D88-5F8911B5B206}"/>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96" name="Freeform: Shape 595">
                <a:extLst>
                  <a:ext uri="{FF2B5EF4-FFF2-40B4-BE49-F238E27FC236}">
                    <a16:creationId xmlns:a16="http://schemas.microsoft.com/office/drawing/2014/main" id="{BFE78E2F-54BD-42AA-8A80-2A8E65151D7E}"/>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97" name="Freeform: Shape 596">
                <a:extLst>
                  <a:ext uri="{FF2B5EF4-FFF2-40B4-BE49-F238E27FC236}">
                    <a16:creationId xmlns:a16="http://schemas.microsoft.com/office/drawing/2014/main" id="{84A6C720-3CC2-4B81-80FD-BDFAACAE4F59}"/>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98" name="Freeform: Shape 597">
                <a:extLst>
                  <a:ext uri="{FF2B5EF4-FFF2-40B4-BE49-F238E27FC236}">
                    <a16:creationId xmlns:a16="http://schemas.microsoft.com/office/drawing/2014/main" id="{40BEA6F8-6438-436C-A6A5-08E52A109B13}"/>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99" name="Freeform: Shape 598">
                <a:extLst>
                  <a:ext uri="{FF2B5EF4-FFF2-40B4-BE49-F238E27FC236}">
                    <a16:creationId xmlns:a16="http://schemas.microsoft.com/office/drawing/2014/main" id="{A6BC3BF1-0E2A-4B1A-AABF-CFE30B1324B3}"/>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00" name="Freeform: Shape 599">
                <a:extLst>
                  <a:ext uri="{FF2B5EF4-FFF2-40B4-BE49-F238E27FC236}">
                    <a16:creationId xmlns:a16="http://schemas.microsoft.com/office/drawing/2014/main" id="{C92C4250-1495-476D-84ED-897F0DF27695}"/>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01" name="Freeform: Shape 600">
                <a:extLst>
                  <a:ext uri="{FF2B5EF4-FFF2-40B4-BE49-F238E27FC236}">
                    <a16:creationId xmlns:a16="http://schemas.microsoft.com/office/drawing/2014/main" id="{6D21BCEC-2E72-4BEC-8141-4750091ABEBD}"/>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02" name="Freeform: Shape 601">
                <a:extLst>
                  <a:ext uri="{FF2B5EF4-FFF2-40B4-BE49-F238E27FC236}">
                    <a16:creationId xmlns:a16="http://schemas.microsoft.com/office/drawing/2014/main" id="{53F2F981-8F89-444D-A385-AAD22B4C3368}"/>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03" name="Freeform: Shape 602">
                <a:extLst>
                  <a:ext uri="{FF2B5EF4-FFF2-40B4-BE49-F238E27FC236}">
                    <a16:creationId xmlns:a16="http://schemas.microsoft.com/office/drawing/2014/main" id="{CF011EE6-029C-4DA5-90E4-CECDC65D3305}"/>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04" name="Freeform: Shape 603">
                <a:extLst>
                  <a:ext uri="{FF2B5EF4-FFF2-40B4-BE49-F238E27FC236}">
                    <a16:creationId xmlns:a16="http://schemas.microsoft.com/office/drawing/2014/main" id="{193F09B9-ABD8-49E6-8ABE-A0E9DB7FA4AB}"/>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05" name="Freeform: Shape 604">
                <a:extLst>
                  <a:ext uri="{FF2B5EF4-FFF2-40B4-BE49-F238E27FC236}">
                    <a16:creationId xmlns:a16="http://schemas.microsoft.com/office/drawing/2014/main" id="{2BAADD9B-9767-4178-8284-524309B68CEE}"/>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06" name="Freeform: Shape 605">
                <a:extLst>
                  <a:ext uri="{FF2B5EF4-FFF2-40B4-BE49-F238E27FC236}">
                    <a16:creationId xmlns:a16="http://schemas.microsoft.com/office/drawing/2014/main" id="{9F34A6FF-2282-4802-A8C9-BAEBA3B04675}"/>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07" name="Freeform: Shape 606">
                <a:extLst>
                  <a:ext uri="{FF2B5EF4-FFF2-40B4-BE49-F238E27FC236}">
                    <a16:creationId xmlns:a16="http://schemas.microsoft.com/office/drawing/2014/main" id="{A7444222-8F4F-4407-BEF0-E05188B19732}"/>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08" name="Freeform: Shape 607">
                <a:extLst>
                  <a:ext uri="{FF2B5EF4-FFF2-40B4-BE49-F238E27FC236}">
                    <a16:creationId xmlns:a16="http://schemas.microsoft.com/office/drawing/2014/main" id="{237F723C-ED3E-4D05-A50B-FAFB88F8C501}"/>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09" name="Freeform: Shape 608">
                <a:extLst>
                  <a:ext uri="{FF2B5EF4-FFF2-40B4-BE49-F238E27FC236}">
                    <a16:creationId xmlns:a16="http://schemas.microsoft.com/office/drawing/2014/main" id="{8187BC04-C74D-4034-8BE7-1E2097AC173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10" name="Freeform: Shape 609">
                <a:extLst>
                  <a:ext uri="{FF2B5EF4-FFF2-40B4-BE49-F238E27FC236}">
                    <a16:creationId xmlns:a16="http://schemas.microsoft.com/office/drawing/2014/main" id="{52C85FA5-B52E-4BA2-BB24-BC7D441E7083}"/>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11" name="Freeform: Shape 610">
                <a:extLst>
                  <a:ext uri="{FF2B5EF4-FFF2-40B4-BE49-F238E27FC236}">
                    <a16:creationId xmlns:a16="http://schemas.microsoft.com/office/drawing/2014/main" id="{D6B938EC-45EE-4071-9645-A39A1256A323}"/>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12" name="Freeform: Shape 611">
                <a:extLst>
                  <a:ext uri="{FF2B5EF4-FFF2-40B4-BE49-F238E27FC236}">
                    <a16:creationId xmlns:a16="http://schemas.microsoft.com/office/drawing/2014/main" id="{A8FA2146-EAE2-47AB-9943-40DBE7EB9D3F}"/>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13" name="Freeform: Shape 612">
                <a:extLst>
                  <a:ext uri="{FF2B5EF4-FFF2-40B4-BE49-F238E27FC236}">
                    <a16:creationId xmlns:a16="http://schemas.microsoft.com/office/drawing/2014/main" id="{D650034F-67F9-404A-AD93-D5A4AAEEB8A3}"/>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14" name="Freeform: Shape 613">
                <a:extLst>
                  <a:ext uri="{FF2B5EF4-FFF2-40B4-BE49-F238E27FC236}">
                    <a16:creationId xmlns:a16="http://schemas.microsoft.com/office/drawing/2014/main" id="{87145B53-6622-4C56-8273-4AB145C8899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15" name="Freeform: Shape 614">
                <a:extLst>
                  <a:ext uri="{FF2B5EF4-FFF2-40B4-BE49-F238E27FC236}">
                    <a16:creationId xmlns:a16="http://schemas.microsoft.com/office/drawing/2014/main" id="{EA8019CF-A60B-4822-A4B6-23488AAB24E1}"/>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16" name="Freeform: Shape 615">
                <a:extLst>
                  <a:ext uri="{FF2B5EF4-FFF2-40B4-BE49-F238E27FC236}">
                    <a16:creationId xmlns:a16="http://schemas.microsoft.com/office/drawing/2014/main" id="{6ED680FA-A8F4-41A5-8835-CD501E21B197}"/>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17" name="Freeform: Shape 616">
                <a:extLst>
                  <a:ext uri="{FF2B5EF4-FFF2-40B4-BE49-F238E27FC236}">
                    <a16:creationId xmlns:a16="http://schemas.microsoft.com/office/drawing/2014/main" id="{7DD1E3F0-FAF5-48A6-B375-29FCB991A5D8}"/>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18" name="Freeform: Shape 617">
                <a:extLst>
                  <a:ext uri="{FF2B5EF4-FFF2-40B4-BE49-F238E27FC236}">
                    <a16:creationId xmlns:a16="http://schemas.microsoft.com/office/drawing/2014/main" id="{BD241887-D6DB-4CE9-8FBA-F50C0BFF225A}"/>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19" name="Freeform: Shape 618">
                <a:extLst>
                  <a:ext uri="{FF2B5EF4-FFF2-40B4-BE49-F238E27FC236}">
                    <a16:creationId xmlns:a16="http://schemas.microsoft.com/office/drawing/2014/main" id="{F31DB01E-4B18-4A95-9F27-804EF1F277F6}"/>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20" name="Freeform: Shape 619">
                <a:extLst>
                  <a:ext uri="{FF2B5EF4-FFF2-40B4-BE49-F238E27FC236}">
                    <a16:creationId xmlns:a16="http://schemas.microsoft.com/office/drawing/2014/main" id="{028F8710-CBFD-4D93-BB92-81992D87EADC}"/>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21" name="Freeform: Shape 620">
                <a:extLst>
                  <a:ext uri="{FF2B5EF4-FFF2-40B4-BE49-F238E27FC236}">
                    <a16:creationId xmlns:a16="http://schemas.microsoft.com/office/drawing/2014/main" id="{78BC1D4F-671A-458D-8128-420CA578C1F6}"/>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22" name="Freeform: Shape 621">
                <a:extLst>
                  <a:ext uri="{FF2B5EF4-FFF2-40B4-BE49-F238E27FC236}">
                    <a16:creationId xmlns:a16="http://schemas.microsoft.com/office/drawing/2014/main" id="{6E6AC824-1936-4FFF-ACFE-90DF419E5260}"/>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23" name="Freeform: Shape 622">
                <a:extLst>
                  <a:ext uri="{FF2B5EF4-FFF2-40B4-BE49-F238E27FC236}">
                    <a16:creationId xmlns:a16="http://schemas.microsoft.com/office/drawing/2014/main" id="{C15D645C-55CF-4BAB-9F87-8A9DABF7C773}"/>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24" name="Freeform: Shape 623">
                <a:extLst>
                  <a:ext uri="{FF2B5EF4-FFF2-40B4-BE49-F238E27FC236}">
                    <a16:creationId xmlns:a16="http://schemas.microsoft.com/office/drawing/2014/main" id="{7959D8F0-11B0-460A-8540-FAC737514B23}"/>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25" name="Freeform: Shape 624">
                <a:extLst>
                  <a:ext uri="{FF2B5EF4-FFF2-40B4-BE49-F238E27FC236}">
                    <a16:creationId xmlns:a16="http://schemas.microsoft.com/office/drawing/2014/main" id="{01DE1000-158C-4ECD-B9DE-8CF7281BD806}"/>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26" name="Freeform: Shape 625">
                <a:extLst>
                  <a:ext uri="{FF2B5EF4-FFF2-40B4-BE49-F238E27FC236}">
                    <a16:creationId xmlns:a16="http://schemas.microsoft.com/office/drawing/2014/main" id="{F07564DF-D233-45F2-94A4-C01A2A098F9C}"/>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27" name="Freeform: Shape 626">
                <a:extLst>
                  <a:ext uri="{FF2B5EF4-FFF2-40B4-BE49-F238E27FC236}">
                    <a16:creationId xmlns:a16="http://schemas.microsoft.com/office/drawing/2014/main" id="{1F707734-5039-4890-A360-8AB2DFD630E5}"/>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28" name="Freeform: Shape 627">
                <a:extLst>
                  <a:ext uri="{FF2B5EF4-FFF2-40B4-BE49-F238E27FC236}">
                    <a16:creationId xmlns:a16="http://schemas.microsoft.com/office/drawing/2014/main" id="{43701FE2-84A3-4A4B-A5C7-0FBA87731CFF}"/>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29" name="Freeform: Shape 628">
                <a:extLst>
                  <a:ext uri="{FF2B5EF4-FFF2-40B4-BE49-F238E27FC236}">
                    <a16:creationId xmlns:a16="http://schemas.microsoft.com/office/drawing/2014/main" id="{8B593795-D2ED-4DB5-B4D3-A4E4828107C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30" name="Freeform: Shape 629">
                <a:extLst>
                  <a:ext uri="{FF2B5EF4-FFF2-40B4-BE49-F238E27FC236}">
                    <a16:creationId xmlns:a16="http://schemas.microsoft.com/office/drawing/2014/main" id="{4C95CB5C-1D4D-4CA7-9071-DE42963BE5C3}"/>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31" name="Freeform: Shape 630">
                <a:extLst>
                  <a:ext uri="{FF2B5EF4-FFF2-40B4-BE49-F238E27FC236}">
                    <a16:creationId xmlns:a16="http://schemas.microsoft.com/office/drawing/2014/main" id="{17F411FD-AA3D-4393-9B3D-95AA8BC29009}"/>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32" name="Freeform: Shape 631">
                <a:extLst>
                  <a:ext uri="{FF2B5EF4-FFF2-40B4-BE49-F238E27FC236}">
                    <a16:creationId xmlns:a16="http://schemas.microsoft.com/office/drawing/2014/main" id="{8023700A-4F66-4D7A-820B-EFFAD2408995}"/>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33" name="Freeform: Shape 632">
                <a:extLst>
                  <a:ext uri="{FF2B5EF4-FFF2-40B4-BE49-F238E27FC236}">
                    <a16:creationId xmlns:a16="http://schemas.microsoft.com/office/drawing/2014/main" id="{E1DD69FB-4BC7-477F-8227-DF9C34CDA92A}"/>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34" name="Freeform: Shape 633">
                <a:extLst>
                  <a:ext uri="{FF2B5EF4-FFF2-40B4-BE49-F238E27FC236}">
                    <a16:creationId xmlns:a16="http://schemas.microsoft.com/office/drawing/2014/main" id="{6BAF3DAF-F514-4DF3-987A-B83691177736}"/>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35" name="Freeform: Shape 634">
                <a:extLst>
                  <a:ext uri="{FF2B5EF4-FFF2-40B4-BE49-F238E27FC236}">
                    <a16:creationId xmlns:a16="http://schemas.microsoft.com/office/drawing/2014/main" id="{B4B49AC3-D912-425B-86BD-B68A35E2C979}"/>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36" name="Freeform: Shape 635">
                <a:extLst>
                  <a:ext uri="{FF2B5EF4-FFF2-40B4-BE49-F238E27FC236}">
                    <a16:creationId xmlns:a16="http://schemas.microsoft.com/office/drawing/2014/main" id="{6159CEB4-0CD6-437E-A0C3-40C630FB492B}"/>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37" name="Freeform: Shape 636">
                <a:extLst>
                  <a:ext uri="{FF2B5EF4-FFF2-40B4-BE49-F238E27FC236}">
                    <a16:creationId xmlns:a16="http://schemas.microsoft.com/office/drawing/2014/main" id="{07B6777D-8A21-4E33-AEE4-B67D2C705E7A}"/>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38" name="Freeform: Shape 637">
                <a:extLst>
                  <a:ext uri="{FF2B5EF4-FFF2-40B4-BE49-F238E27FC236}">
                    <a16:creationId xmlns:a16="http://schemas.microsoft.com/office/drawing/2014/main" id="{548831B3-4D45-45B1-A5C5-5EEDB0937CAE}"/>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39" name="Freeform: Shape 638">
                <a:extLst>
                  <a:ext uri="{FF2B5EF4-FFF2-40B4-BE49-F238E27FC236}">
                    <a16:creationId xmlns:a16="http://schemas.microsoft.com/office/drawing/2014/main" id="{B004EBFF-A6BE-404B-AADD-42ECBED938C8}"/>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40" name="Freeform: Shape 639">
                <a:extLst>
                  <a:ext uri="{FF2B5EF4-FFF2-40B4-BE49-F238E27FC236}">
                    <a16:creationId xmlns:a16="http://schemas.microsoft.com/office/drawing/2014/main" id="{082A5EA1-7995-48E4-8787-6004CE4B17C2}"/>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41" name="Freeform: Shape 640">
                <a:extLst>
                  <a:ext uri="{FF2B5EF4-FFF2-40B4-BE49-F238E27FC236}">
                    <a16:creationId xmlns:a16="http://schemas.microsoft.com/office/drawing/2014/main" id="{B4367C08-AA10-4BF8-9D99-8FB8D4D87678}"/>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42" name="Freeform: Shape 641">
                <a:extLst>
                  <a:ext uri="{FF2B5EF4-FFF2-40B4-BE49-F238E27FC236}">
                    <a16:creationId xmlns:a16="http://schemas.microsoft.com/office/drawing/2014/main" id="{D9CFBF19-AE42-4A25-B5C9-74E4A7E20BB4}"/>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43" name="Freeform: Shape 642">
                <a:extLst>
                  <a:ext uri="{FF2B5EF4-FFF2-40B4-BE49-F238E27FC236}">
                    <a16:creationId xmlns:a16="http://schemas.microsoft.com/office/drawing/2014/main" id="{20439223-FC30-44EE-84D0-5902D5CB32D3}"/>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44" name="Freeform: Shape 643">
                <a:extLst>
                  <a:ext uri="{FF2B5EF4-FFF2-40B4-BE49-F238E27FC236}">
                    <a16:creationId xmlns:a16="http://schemas.microsoft.com/office/drawing/2014/main" id="{4715F22A-DF1F-44F4-B188-072C6221F71E}"/>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45" name="Freeform: Shape 644">
                <a:extLst>
                  <a:ext uri="{FF2B5EF4-FFF2-40B4-BE49-F238E27FC236}">
                    <a16:creationId xmlns:a16="http://schemas.microsoft.com/office/drawing/2014/main" id="{F8C30CA8-5C7F-4E0D-867C-AB17F34E3520}"/>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46" name="Freeform: Shape 645">
                <a:extLst>
                  <a:ext uri="{FF2B5EF4-FFF2-40B4-BE49-F238E27FC236}">
                    <a16:creationId xmlns:a16="http://schemas.microsoft.com/office/drawing/2014/main" id="{9AF0FA39-6F6A-4C93-B920-7B0D14C004EC}"/>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47" name="Freeform: Shape 646">
                <a:extLst>
                  <a:ext uri="{FF2B5EF4-FFF2-40B4-BE49-F238E27FC236}">
                    <a16:creationId xmlns:a16="http://schemas.microsoft.com/office/drawing/2014/main" id="{3BC1B30E-0CED-4634-96F4-DE70247E5502}"/>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48" name="Freeform: Shape 647">
                <a:extLst>
                  <a:ext uri="{FF2B5EF4-FFF2-40B4-BE49-F238E27FC236}">
                    <a16:creationId xmlns:a16="http://schemas.microsoft.com/office/drawing/2014/main" id="{2AFAD481-5691-4D2F-881E-7B1D25E648CC}"/>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49" name="Freeform: Shape 648">
                <a:extLst>
                  <a:ext uri="{FF2B5EF4-FFF2-40B4-BE49-F238E27FC236}">
                    <a16:creationId xmlns:a16="http://schemas.microsoft.com/office/drawing/2014/main" id="{E47D8C2D-9EC0-4C73-A796-605DD55A766A}"/>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50" name="Freeform: Shape 649">
                <a:extLst>
                  <a:ext uri="{FF2B5EF4-FFF2-40B4-BE49-F238E27FC236}">
                    <a16:creationId xmlns:a16="http://schemas.microsoft.com/office/drawing/2014/main" id="{D85DCDF9-DBC1-4B6C-852F-65A9581F4DEF}"/>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51" name="Freeform: Shape 650">
                <a:extLst>
                  <a:ext uri="{FF2B5EF4-FFF2-40B4-BE49-F238E27FC236}">
                    <a16:creationId xmlns:a16="http://schemas.microsoft.com/office/drawing/2014/main" id="{64ECE27B-6AA1-48A0-867E-3809F6DA46C6}"/>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52" name="Freeform: Shape 651">
                <a:extLst>
                  <a:ext uri="{FF2B5EF4-FFF2-40B4-BE49-F238E27FC236}">
                    <a16:creationId xmlns:a16="http://schemas.microsoft.com/office/drawing/2014/main" id="{986F7C22-0993-45E9-A3BF-692FE46BFA9B}"/>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53" name="Freeform: Shape 652">
                <a:extLst>
                  <a:ext uri="{FF2B5EF4-FFF2-40B4-BE49-F238E27FC236}">
                    <a16:creationId xmlns:a16="http://schemas.microsoft.com/office/drawing/2014/main" id="{38E3CB5B-4D61-4832-9818-F32F7A462D8F}"/>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54" name="Freeform: Shape 653">
                <a:extLst>
                  <a:ext uri="{FF2B5EF4-FFF2-40B4-BE49-F238E27FC236}">
                    <a16:creationId xmlns:a16="http://schemas.microsoft.com/office/drawing/2014/main" id="{092D2E33-4036-4E15-A25A-249C13AB273D}"/>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55" name="Freeform: Shape 654">
                <a:extLst>
                  <a:ext uri="{FF2B5EF4-FFF2-40B4-BE49-F238E27FC236}">
                    <a16:creationId xmlns:a16="http://schemas.microsoft.com/office/drawing/2014/main" id="{87EEB4B3-4E5C-44AA-8CD3-7B65788D5BFB}"/>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56" name="Freeform: Shape 655">
                <a:extLst>
                  <a:ext uri="{FF2B5EF4-FFF2-40B4-BE49-F238E27FC236}">
                    <a16:creationId xmlns:a16="http://schemas.microsoft.com/office/drawing/2014/main" id="{D2443D76-93A9-4821-94AA-47081C0C384C}"/>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57" name="Freeform: Shape 656">
                <a:extLst>
                  <a:ext uri="{FF2B5EF4-FFF2-40B4-BE49-F238E27FC236}">
                    <a16:creationId xmlns:a16="http://schemas.microsoft.com/office/drawing/2014/main" id="{9DC27C49-F086-402B-B92C-615FCF9CF92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58" name="Freeform: Shape 657">
                <a:extLst>
                  <a:ext uri="{FF2B5EF4-FFF2-40B4-BE49-F238E27FC236}">
                    <a16:creationId xmlns:a16="http://schemas.microsoft.com/office/drawing/2014/main" id="{4FCA1789-F592-41E1-B2F8-72B77D71B7D8}"/>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59" name="Freeform: Shape 658">
                <a:extLst>
                  <a:ext uri="{FF2B5EF4-FFF2-40B4-BE49-F238E27FC236}">
                    <a16:creationId xmlns:a16="http://schemas.microsoft.com/office/drawing/2014/main" id="{001CD308-DE8A-4065-9DF8-0606B72D3043}"/>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60" name="Freeform: Shape 659">
                <a:extLst>
                  <a:ext uri="{FF2B5EF4-FFF2-40B4-BE49-F238E27FC236}">
                    <a16:creationId xmlns:a16="http://schemas.microsoft.com/office/drawing/2014/main" id="{E62EFB24-B809-4AB3-8270-C817E3A0D286}"/>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61" name="Freeform: Shape 660">
                <a:extLst>
                  <a:ext uri="{FF2B5EF4-FFF2-40B4-BE49-F238E27FC236}">
                    <a16:creationId xmlns:a16="http://schemas.microsoft.com/office/drawing/2014/main" id="{0AC4FF89-8725-409D-A6E8-8FC0713C7E2E}"/>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62" name="Freeform: Shape 661">
                <a:extLst>
                  <a:ext uri="{FF2B5EF4-FFF2-40B4-BE49-F238E27FC236}">
                    <a16:creationId xmlns:a16="http://schemas.microsoft.com/office/drawing/2014/main" id="{1281F403-8312-487D-A62A-CC9980C0C793}"/>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63" name="Freeform: Shape 662">
                <a:extLst>
                  <a:ext uri="{FF2B5EF4-FFF2-40B4-BE49-F238E27FC236}">
                    <a16:creationId xmlns:a16="http://schemas.microsoft.com/office/drawing/2014/main" id="{AC552800-50A4-48CD-9091-C2D7E309B244}"/>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64" name="Freeform: Shape 663">
                <a:extLst>
                  <a:ext uri="{FF2B5EF4-FFF2-40B4-BE49-F238E27FC236}">
                    <a16:creationId xmlns:a16="http://schemas.microsoft.com/office/drawing/2014/main" id="{30F9CDD2-4F2C-415F-BC99-5E3FC4DFF763}"/>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65" name="Freeform: Shape 664">
                <a:extLst>
                  <a:ext uri="{FF2B5EF4-FFF2-40B4-BE49-F238E27FC236}">
                    <a16:creationId xmlns:a16="http://schemas.microsoft.com/office/drawing/2014/main" id="{BB7B2B7D-C505-4274-8A0D-8651E227CC8A}"/>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66" name="Freeform: Shape 665">
                <a:extLst>
                  <a:ext uri="{FF2B5EF4-FFF2-40B4-BE49-F238E27FC236}">
                    <a16:creationId xmlns:a16="http://schemas.microsoft.com/office/drawing/2014/main" id="{290A03AB-C619-4188-8DC7-9A3356BA6BA9}"/>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67" name="Freeform: Shape 666">
                <a:extLst>
                  <a:ext uri="{FF2B5EF4-FFF2-40B4-BE49-F238E27FC236}">
                    <a16:creationId xmlns:a16="http://schemas.microsoft.com/office/drawing/2014/main" id="{3E8F5F64-60EC-482E-90C5-DF3B8662579C}"/>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68" name="Freeform: Shape 667">
                <a:extLst>
                  <a:ext uri="{FF2B5EF4-FFF2-40B4-BE49-F238E27FC236}">
                    <a16:creationId xmlns:a16="http://schemas.microsoft.com/office/drawing/2014/main" id="{053289D0-A465-41D1-933F-6B6BEE9284B6}"/>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69" name="Freeform: Shape 668">
                <a:extLst>
                  <a:ext uri="{FF2B5EF4-FFF2-40B4-BE49-F238E27FC236}">
                    <a16:creationId xmlns:a16="http://schemas.microsoft.com/office/drawing/2014/main" id="{6ABE97AE-377F-40BB-B938-4D0636B09FC4}"/>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70" name="Freeform: Shape 669">
                <a:extLst>
                  <a:ext uri="{FF2B5EF4-FFF2-40B4-BE49-F238E27FC236}">
                    <a16:creationId xmlns:a16="http://schemas.microsoft.com/office/drawing/2014/main" id="{4491EEA1-7ED4-4314-87E9-021E6A9A1FAB}"/>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71" name="Freeform: Shape 670">
                <a:extLst>
                  <a:ext uri="{FF2B5EF4-FFF2-40B4-BE49-F238E27FC236}">
                    <a16:creationId xmlns:a16="http://schemas.microsoft.com/office/drawing/2014/main" id="{CBB06EE9-53A3-4257-8058-A607ED95E7A5}"/>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72" name="Freeform: Shape 671">
                <a:extLst>
                  <a:ext uri="{FF2B5EF4-FFF2-40B4-BE49-F238E27FC236}">
                    <a16:creationId xmlns:a16="http://schemas.microsoft.com/office/drawing/2014/main" id="{B55A2626-A652-4CE0-8C56-35F5FE603B41}"/>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73" name="Freeform: Shape 672">
                <a:extLst>
                  <a:ext uri="{FF2B5EF4-FFF2-40B4-BE49-F238E27FC236}">
                    <a16:creationId xmlns:a16="http://schemas.microsoft.com/office/drawing/2014/main" id="{DAC23461-AD5F-4630-8EB3-FC35869ED935}"/>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74" name="Freeform: Shape 673">
                <a:extLst>
                  <a:ext uri="{FF2B5EF4-FFF2-40B4-BE49-F238E27FC236}">
                    <a16:creationId xmlns:a16="http://schemas.microsoft.com/office/drawing/2014/main" id="{3353175B-83E8-4999-B313-AC745367A20E}"/>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75" name="Freeform: Shape 674">
                <a:extLst>
                  <a:ext uri="{FF2B5EF4-FFF2-40B4-BE49-F238E27FC236}">
                    <a16:creationId xmlns:a16="http://schemas.microsoft.com/office/drawing/2014/main" id="{0EE6105B-4621-4574-806A-61666A30F7FE}"/>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76" name="Freeform: Shape 675">
                <a:extLst>
                  <a:ext uri="{FF2B5EF4-FFF2-40B4-BE49-F238E27FC236}">
                    <a16:creationId xmlns:a16="http://schemas.microsoft.com/office/drawing/2014/main" id="{FA33834A-DE19-42FD-9D6A-F4861235D90D}"/>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77" name="Freeform: Shape 676">
                <a:extLst>
                  <a:ext uri="{FF2B5EF4-FFF2-40B4-BE49-F238E27FC236}">
                    <a16:creationId xmlns:a16="http://schemas.microsoft.com/office/drawing/2014/main" id="{A8DFCA39-1F90-4AA2-97D3-5AFBFDD04B29}"/>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78" name="Freeform: Shape 677">
                <a:extLst>
                  <a:ext uri="{FF2B5EF4-FFF2-40B4-BE49-F238E27FC236}">
                    <a16:creationId xmlns:a16="http://schemas.microsoft.com/office/drawing/2014/main" id="{97A8F0CA-A224-48B1-A889-7AA76EBE6130}"/>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79" name="Freeform: Shape 678">
                <a:extLst>
                  <a:ext uri="{FF2B5EF4-FFF2-40B4-BE49-F238E27FC236}">
                    <a16:creationId xmlns:a16="http://schemas.microsoft.com/office/drawing/2014/main" id="{315B1367-717A-4415-969E-8BE95FF5433E}"/>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80" name="Freeform: Shape 679">
                <a:extLst>
                  <a:ext uri="{FF2B5EF4-FFF2-40B4-BE49-F238E27FC236}">
                    <a16:creationId xmlns:a16="http://schemas.microsoft.com/office/drawing/2014/main" id="{0D6192E5-24B8-4CDC-AF4C-65AF28E3DF43}"/>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81" name="Freeform: Shape 680">
                <a:extLst>
                  <a:ext uri="{FF2B5EF4-FFF2-40B4-BE49-F238E27FC236}">
                    <a16:creationId xmlns:a16="http://schemas.microsoft.com/office/drawing/2014/main" id="{01205C66-7123-4D25-8842-9116CB12FDB8}"/>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82" name="Freeform: Shape 681">
                <a:extLst>
                  <a:ext uri="{FF2B5EF4-FFF2-40B4-BE49-F238E27FC236}">
                    <a16:creationId xmlns:a16="http://schemas.microsoft.com/office/drawing/2014/main" id="{7F92347F-2DC9-4152-BB44-78CF3F099A71}"/>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83" name="Freeform: Shape 682">
                <a:extLst>
                  <a:ext uri="{FF2B5EF4-FFF2-40B4-BE49-F238E27FC236}">
                    <a16:creationId xmlns:a16="http://schemas.microsoft.com/office/drawing/2014/main" id="{0DDDB410-F5CF-4A4C-986F-9BDF481D7635}"/>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84" name="Freeform: Shape 683">
                <a:extLst>
                  <a:ext uri="{FF2B5EF4-FFF2-40B4-BE49-F238E27FC236}">
                    <a16:creationId xmlns:a16="http://schemas.microsoft.com/office/drawing/2014/main" id="{430A9E6B-69B6-403F-B95E-46E830FF10B5}"/>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85" name="Freeform: Shape 684">
                <a:extLst>
                  <a:ext uri="{FF2B5EF4-FFF2-40B4-BE49-F238E27FC236}">
                    <a16:creationId xmlns:a16="http://schemas.microsoft.com/office/drawing/2014/main" id="{5EF8408C-2D3B-4B85-A718-D61C9DABCD0F}"/>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86" name="Freeform: Shape 685">
                <a:extLst>
                  <a:ext uri="{FF2B5EF4-FFF2-40B4-BE49-F238E27FC236}">
                    <a16:creationId xmlns:a16="http://schemas.microsoft.com/office/drawing/2014/main" id="{53FF8CA4-6039-4F92-80E2-033195598B68}"/>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87" name="Freeform: Shape 686">
                <a:extLst>
                  <a:ext uri="{FF2B5EF4-FFF2-40B4-BE49-F238E27FC236}">
                    <a16:creationId xmlns:a16="http://schemas.microsoft.com/office/drawing/2014/main" id="{9CD31550-B601-43AF-AACC-1F91C4965DAC}"/>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88" name="Freeform: Shape 687">
                <a:extLst>
                  <a:ext uri="{FF2B5EF4-FFF2-40B4-BE49-F238E27FC236}">
                    <a16:creationId xmlns:a16="http://schemas.microsoft.com/office/drawing/2014/main" id="{B5C86689-5EB5-4E17-B920-F50F4ED8EA0E}"/>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89" name="Freeform: Shape 688">
                <a:extLst>
                  <a:ext uri="{FF2B5EF4-FFF2-40B4-BE49-F238E27FC236}">
                    <a16:creationId xmlns:a16="http://schemas.microsoft.com/office/drawing/2014/main" id="{F3D81F06-CE08-4356-831C-44A95272887A}"/>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90" name="Freeform: Shape 689">
                <a:extLst>
                  <a:ext uri="{FF2B5EF4-FFF2-40B4-BE49-F238E27FC236}">
                    <a16:creationId xmlns:a16="http://schemas.microsoft.com/office/drawing/2014/main" id="{4F769B64-F86E-4A23-B814-B0946E1B9D8A}"/>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91" name="Freeform: Shape 690">
                <a:extLst>
                  <a:ext uri="{FF2B5EF4-FFF2-40B4-BE49-F238E27FC236}">
                    <a16:creationId xmlns:a16="http://schemas.microsoft.com/office/drawing/2014/main" id="{382C3B1F-D3CB-43C5-BB87-1172D038D402}"/>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92" name="Freeform: Shape 691">
                <a:extLst>
                  <a:ext uri="{FF2B5EF4-FFF2-40B4-BE49-F238E27FC236}">
                    <a16:creationId xmlns:a16="http://schemas.microsoft.com/office/drawing/2014/main" id="{6B48E3EB-79F5-41E1-84EB-6D9FCF15F035}"/>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93" name="Freeform: Shape 692">
                <a:extLst>
                  <a:ext uri="{FF2B5EF4-FFF2-40B4-BE49-F238E27FC236}">
                    <a16:creationId xmlns:a16="http://schemas.microsoft.com/office/drawing/2014/main" id="{8EC0C827-68A5-49F1-83D7-6CC0F8059660}"/>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94" name="Freeform: Shape 693">
                <a:extLst>
                  <a:ext uri="{FF2B5EF4-FFF2-40B4-BE49-F238E27FC236}">
                    <a16:creationId xmlns:a16="http://schemas.microsoft.com/office/drawing/2014/main" id="{14F7C89F-8315-43FB-AA82-3FF6B3234E84}"/>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95" name="Freeform: Shape 694">
                <a:extLst>
                  <a:ext uri="{FF2B5EF4-FFF2-40B4-BE49-F238E27FC236}">
                    <a16:creationId xmlns:a16="http://schemas.microsoft.com/office/drawing/2014/main" id="{7B8136F8-9F3F-4E98-9D82-2F9C7F514846}"/>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96" name="Freeform: Shape 695">
                <a:extLst>
                  <a:ext uri="{FF2B5EF4-FFF2-40B4-BE49-F238E27FC236}">
                    <a16:creationId xmlns:a16="http://schemas.microsoft.com/office/drawing/2014/main" id="{4BA6D7B7-EAD0-4A32-BDED-F9C91269395C}"/>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97" name="Freeform: Shape 696">
                <a:extLst>
                  <a:ext uri="{FF2B5EF4-FFF2-40B4-BE49-F238E27FC236}">
                    <a16:creationId xmlns:a16="http://schemas.microsoft.com/office/drawing/2014/main" id="{37FB7933-82C8-40A6-A45E-DC8F8DBDD13C}"/>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98" name="Freeform: Shape 697">
                <a:extLst>
                  <a:ext uri="{FF2B5EF4-FFF2-40B4-BE49-F238E27FC236}">
                    <a16:creationId xmlns:a16="http://schemas.microsoft.com/office/drawing/2014/main" id="{2A2BF75E-8544-4D56-B66C-522BC23699E9}"/>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grpSp>
          <p:nvGrpSpPr>
            <p:cNvPr id="360" name="Graphic 4">
              <a:extLst>
                <a:ext uri="{FF2B5EF4-FFF2-40B4-BE49-F238E27FC236}">
                  <a16:creationId xmlns:a16="http://schemas.microsoft.com/office/drawing/2014/main" id="{90943495-530B-473F-84AE-789332DE83CD}"/>
                </a:ext>
              </a:extLst>
            </p:cNvPr>
            <p:cNvGrpSpPr/>
            <p:nvPr/>
          </p:nvGrpSpPr>
          <p:grpSpPr>
            <a:xfrm>
              <a:off x="10154386" y="4452483"/>
              <a:ext cx="1443404" cy="1443418"/>
              <a:chOff x="5734037" y="3067039"/>
              <a:chExt cx="724483" cy="724489"/>
            </a:xfrm>
            <a:grpFill/>
          </p:grpSpPr>
          <p:sp>
            <p:nvSpPr>
              <p:cNvPr id="361" name="Freeform: Shape 360">
                <a:extLst>
                  <a:ext uri="{FF2B5EF4-FFF2-40B4-BE49-F238E27FC236}">
                    <a16:creationId xmlns:a16="http://schemas.microsoft.com/office/drawing/2014/main" id="{3767B366-349D-42B1-874F-9887F5C790DB}"/>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62" name="Freeform: Shape 361">
                <a:extLst>
                  <a:ext uri="{FF2B5EF4-FFF2-40B4-BE49-F238E27FC236}">
                    <a16:creationId xmlns:a16="http://schemas.microsoft.com/office/drawing/2014/main" id="{A518C71F-07B0-49D7-B246-7C05014438DD}"/>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63" name="Freeform: Shape 362">
                <a:extLst>
                  <a:ext uri="{FF2B5EF4-FFF2-40B4-BE49-F238E27FC236}">
                    <a16:creationId xmlns:a16="http://schemas.microsoft.com/office/drawing/2014/main" id="{B93A23FA-2C79-4F6C-A56D-E55ABAED6AF2}"/>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64" name="Freeform: Shape 363">
                <a:extLst>
                  <a:ext uri="{FF2B5EF4-FFF2-40B4-BE49-F238E27FC236}">
                    <a16:creationId xmlns:a16="http://schemas.microsoft.com/office/drawing/2014/main" id="{9332801F-2FF9-43F7-971E-E35865C20FC8}"/>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65" name="Freeform: Shape 364">
                <a:extLst>
                  <a:ext uri="{FF2B5EF4-FFF2-40B4-BE49-F238E27FC236}">
                    <a16:creationId xmlns:a16="http://schemas.microsoft.com/office/drawing/2014/main" id="{0FCFC289-1442-470D-B219-2E66B10A63BA}"/>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66" name="Freeform: Shape 365">
                <a:extLst>
                  <a:ext uri="{FF2B5EF4-FFF2-40B4-BE49-F238E27FC236}">
                    <a16:creationId xmlns:a16="http://schemas.microsoft.com/office/drawing/2014/main" id="{4C9D1765-CF81-41C0-ADAD-BAD669EF714C}"/>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67" name="Freeform: Shape 366">
                <a:extLst>
                  <a:ext uri="{FF2B5EF4-FFF2-40B4-BE49-F238E27FC236}">
                    <a16:creationId xmlns:a16="http://schemas.microsoft.com/office/drawing/2014/main" id="{8967146A-2FAC-4429-B608-58B34589BA82}"/>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68" name="Freeform: Shape 367">
                <a:extLst>
                  <a:ext uri="{FF2B5EF4-FFF2-40B4-BE49-F238E27FC236}">
                    <a16:creationId xmlns:a16="http://schemas.microsoft.com/office/drawing/2014/main" id="{9B368C27-EEE9-4A70-83B1-A8C77D7FAAB8}"/>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69" name="Freeform: Shape 368">
                <a:extLst>
                  <a:ext uri="{FF2B5EF4-FFF2-40B4-BE49-F238E27FC236}">
                    <a16:creationId xmlns:a16="http://schemas.microsoft.com/office/drawing/2014/main" id="{D5455D43-5B6F-4A74-BD0D-ABF3B69F04AE}"/>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70" name="Freeform: Shape 369">
                <a:extLst>
                  <a:ext uri="{FF2B5EF4-FFF2-40B4-BE49-F238E27FC236}">
                    <a16:creationId xmlns:a16="http://schemas.microsoft.com/office/drawing/2014/main" id="{063DF015-D7AA-4CD9-856D-C8CB1C8AB26C}"/>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71" name="Freeform: Shape 370">
                <a:extLst>
                  <a:ext uri="{FF2B5EF4-FFF2-40B4-BE49-F238E27FC236}">
                    <a16:creationId xmlns:a16="http://schemas.microsoft.com/office/drawing/2014/main" id="{C590D895-DFE8-4541-8FBB-534E33A69110}"/>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72" name="Freeform: Shape 371">
                <a:extLst>
                  <a:ext uri="{FF2B5EF4-FFF2-40B4-BE49-F238E27FC236}">
                    <a16:creationId xmlns:a16="http://schemas.microsoft.com/office/drawing/2014/main" id="{34C73AC7-AD1F-4E9B-8CB7-60F31E16109A}"/>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73" name="Freeform: Shape 372">
                <a:extLst>
                  <a:ext uri="{FF2B5EF4-FFF2-40B4-BE49-F238E27FC236}">
                    <a16:creationId xmlns:a16="http://schemas.microsoft.com/office/drawing/2014/main" id="{D6745D0F-56A2-44E8-8A42-AB7BB07D5D84}"/>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74" name="Freeform: Shape 373">
                <a:extLst>
                  <a:ext uri="{FF2B5EF4-FFF2-40B4-BE49-F238E27FC236}">
                    <a16:creationId xmlns:a16="http://schemas.microsoft.com/office/drawing/2014/main" id="{EBBAA542-D4E4-4ECD-BB66-9AC2846C3BD9}"/>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75" name="Freeform: Shape 374">
                <a:extLst>
                  <a:ext uri="{FF2B5EF4-FFF2-40B4-BE49-F238E27FC236}">
                    <a16:creationId xmlns:a16="http://schemas.microsoft.com/office/drawing/2014/main" id="{4E3A24AB-CB69-47B0-9E13-F89F46EE0B01}"/>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76" name="Freeform: Shape 375">
                <a:extLst>
                  <a:ext uri="{FF2B5EF4-FFF2-40B4-BE49-F238E27FC236}">
                    <a16:creationId xmlns:a16="http://schemas.microsoft.com/office/drawing/2014/main" id="{88AFCECE-C7AE-4E06-A198-D4472DFB06C4}"/>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77" name="Freeform: Shape 376">
                <a:extLst>
                  <a:ext uri="{FF2B5EF4-FFF2-40B4-BE49-F238E27FC236}">
                    <a16:creationId xmlns:a16="http://schemas.microsoft.com/office/drawing/2014/main" id="{01E95A89-2D40-47AF-A199-089AEA868A99}"/>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78" name="Freeform: Shape 377">
                <a:extLst>
                  <a:ext uri="{FF2B5EF4-FFF2-40B4-BE49-F238E27FC236}">
                    <a16:creationId xmlns:a16="http://schemas.microsoft.com/office/drawing/2014/main" id="{BD74ACD6-B40A-4F09-B738-D655F0DA4377}"/>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79" name="Freeform: Shape 378">
                <a:extLst>
                  <a:ext uri="{FF2B5EF4-FFF2-40B4-BE49-F238E27FC236}">
                    <a16:creationId xmlns:a16="http://schemas.microsoft.com/office/drawing/2014/main" id="{CB1FEBEF-B3F1-446B-BAF0-4AD4E475E51F}"/>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80" name="Freeform: Shape 379">
                <a:extLst>
                  <a:ext uri="{FF2B5EF4-FFF2-40B4-BE49-F238E27FC236}">
                    <a16:creationId xmlns:a16="http://schemas.microsoft.com/office/drawing/2014/main" id="{E1F02008-0820-4971-B680-2110AF9D03A6}"/>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81" name="Freeform: Shape 380">
                <a:extLst>
                  <a:ext uri="{FF2B5EF4-FFF2-40B4-BE49-F238E27FC236}">
                    <a16:creationId xmlns:a16="http://schemas.microsoft.com/office/drawing/2014/main" id="{F385992A-B02C-4726-9B86-8207D1916F8F}"/>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82" name="Freeform: Shape 381">
                <a:extLst>
                  <a:ext uri="{FF2B5EF4-FFF2-40B4-BE49-F238E27FC236}">
                    <a16:creationId xmlns:a16="http://schemas.microsoft.com/office/drawing/2014/main" id="{C85C6F8E-F127-4075-BFCA-CB0816891DEC}"/>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83" name="Freeform: Shape 382">
                <a:extLst>
                  <a:ext uri="{FF2B5EF4-FFF2-40B4-BE49-F238E27FC236}">
                    <a16:creationId xmlns:a16="http://schemas.microsoft.com/office/drawing/2014/main" id="{60120E0A-4F35-4B90-94AD-8DE8C3C7838E}"/>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84" name="Freeform: Shape 383">
                <a:extLst>
                  <a:ext uri="{FF2B5EF4-FFF2-40B4-BE49-F238E27FC236}">
                    <a16:creationId xmlns:a16="http://schemas.microsoft.com/office/drawing/2014/main" id="{3AADAEC3-ADF6-4B46-9A21-CD1F1045BFD6}"/>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85" name="Freeform: Shape 384">
                <a:extLst>
                  <a:ext uri="{FF2B5EF4-FFF2-40B4-BE49-F238E27FC236}">
                    <a16:creationId xmlns:a16="http://schemas.microsoft.com/office/drawing/2014/main" id="{7C859036-3A38-4D3E-8831-C84C4021BE1E}"/>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86" name="Freeform: Shape 385">
                <a:extLst>
                  <a:ext uri="{FF2B5EF4-FFF2-40B4-BE49-F238E27FC236}">
                    <a16:creationId xmlns:a16="http://schemas.microsoft.com/office/drawing/2014/main" id="{34C8EB36-AAA3-48ED-8E21-4D9E8A918CB4}"/>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87" name="Freeform: Shape 386">
                <a:extLst>
                  <a:ext uri="{FF2B5EF4-FFF2-40B4-BE49-F238E27FC236}">
                    <a16:creationId xmlns:a16="http://schemas.microsoft.com/office/drawing/2014/main" id="{217C97D9-D45E-47A8-A8C5-E7CC148C0463}"/>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88" name="Freeform: Shape 387">
                <a:extLst>
                  <a:ext uri="{FF2B5EF4-FFF2-40B4-BE49-F238E27FC236}">
                    <a16:creationId xmlns:a16="http://schemas.microsoft.com/office/drawing/2014/main" id="{E9A24FE8-E08E-42C1-A869-C33C967AB2BF}"/>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89" name="Freeform: Shape 388">
                <a:extLst>
                  <a:ext uri="{FF2B5EF4-FFF2-40B4-BE49-F238E27FC236}">
                    <a16:creationId xmlns:a16="http://schemas.microsoft.com/office/drawing/2014/main" id="{8CF6829F-6AB3-422B-8F18-A2F07E6FFC2D}"/>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90" name="Freeform: Shape 389">
                <a:extLst>
                  <a:ext uri="{FF2B5EF4-FFF2-40B4-BE49-F238E27FC236}">
                    <a16:creationId xmlns:a16="http://schemas.microsoft.com/office/drawing/2014/main" id="{64820C3C-C8EA-4CEF-AFE4-96E5B25C17AB}"/>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91" name="Freeform: Shape 390">
                <a:extLst>
                  <a:ext uri="{FF2B5EF4-FFF2-40B4-BE49-F238E27FC236}">
                    <a16:creationId xmlns:a16="http://schemas.microsoft.com/office/drawing/2014/main" id="{BAF4662A-27C8-4641-9EB6-22CA2C480F8A}"/>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92" name="Freeform: Shape 391">
                <a:extLst>
                  <a:ext uri="{FF2B5EF4-FFF2-40B4-BE49-F238E27FC236}">
                    <a16:creationId xmlns:a16="http://schemas.microsoft.com/office/drawing/2014/main" id="{B6907F9E-10B9-4807-BAAC-771601498ED9}"/>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93" name="Freeform: Shape 392">
                <a:extLst>
                  <a:ext uri="{FF2B5EF4-FFF2-40B4-BE49-F238E27FC236}">
                    <a16:creationId xmlns:a16="http://schemas.microsoft.com/office/drawing/2014/main" id="{77B776F8-8311-4F7A-895E-9E972A03D207}"/>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94" name="Freeform: Shape 393">
                <a:extLst>
                  <a:ext uri="{FF2B5EF4-FFF2-40B4-BE49-F238E27FC236}">
                    <a16:creationId xmlns:a16="http://schemas.microsoft.com/office/drawing/2014/main" id="{01206D24-5EE6-4A96-BF83-C3CD94EE2AC1}"/>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95" name="Freeform: Shape 394">
                <a:extLst>
                  <a:ext uri="{FF2B5EF4-FFF2-40B4-BE49-F238E27FC236}">
                    <a16:creationId xmlns:a16="http://schemas.microsoft.com/office/drawing/2014/main" id="{B7269D5F-BE63-4DC8-89AC-572C3F2A3F43}"/>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96" name="Freeform: Shape 395">
                <a:extLst>
                  <a:ext uri="{FF2B5EF4-FFF2-40B4-BE49-F238E27FC236}">
                    <a16:creationId xmlns:a16="http://schemas.microsoft.com/office/drawing/2014/main" id="{53E3042C-5764-4402-B7EA-97BA19001302}"/>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97" name="Freeform: Shape 396">
                <a:extLst>
                  <a:ext uri="{FF2B5EF4-FFF2-40B4-BE49-F238E27FC236}">
                    <a16:creationId xmlns:a16="http://schemas.microsoft.com/office/drawing/2014/main" id="{C1A32C05-7AD9-4888-AFF6-75DBB66B14EF}"/>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98" name="Freeform: Shape 397">
                <a:extLst>
                  <a:ext uri="{FF2B5EF4-FFF2-40B4-BE49-F238E27FC236}">
                    <a16:creationId xmlns:a16="http://schemas.microsoft.com/office/drawing/2014/main" id="{AF517339-36E6-4FC3-B917-EA3059F43150}"/>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99" name="Freeform: Shape 398">
                <a:extLst>
                  <a:ext uri="{FF2B5EF4-FFF2-40B4-BE49-F238E27FC236}">
                    <a16:creationId xmlns:a16="http://schemas.microsoft.com/office/drawing/2014/main" id="{6045D82C-0AA5-4DBC-AFF1-506C87A92BDD}"/>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00" name="Freeform: Shape 399">
                <a:extLst>
                  <a:ext uri="{FF2B5EF4-FFF2-40B4-BE49-F238E27FC236}">
                    <a16:creationId xmlns:a16="http://schemas.microsoft.com/office/drawing/2014/main" id="{ABE31A09-9D7F-4F1A-93AE-4D3DE594772B}"/>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01" name="Freeform: Shape 400">
                <a:extLst>
                  <a:ext uri="{FF2B5EF4-FFF2-40B4-BE49-F238E27FC236}">
                    <a16:creationId xmlns:a16="http://schemas.microsoft.com/office/drawing/2014/main" id="{1DEF2B08-C394-459C-B0C8-97DA40CFAE77}"/>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02" name="Freeform: Shape 401">
                <a:extLst>
                  <a:ext uri="{FF2B5EF4-FFF2-40B4-BE49-F238E27FC236}">
                    <a16:creationId xmlns:a16="http://schemas.microsoft.com/office/drawing/2014/main" id="{E6F53E29-D855-4DD9-B63E-22910E44150F}"/>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03" name="Freeform: Shape 402">
                <a:extLst>
                  <a:ext uri="{FF2B5EF4-FFF2-40B4-BE49-F238E27FC236}">
                    <a16:creationId xmlns:a16="http://schemas.microsoft.com/office/drawing/2014/main" id="{4B8C47F7-78AE-4B79-ABB1-BDFBB95AB767}"/>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04" name="Freeform: Shape 403">
                <a:extLst>
                  <a:ext uri="{FF2B5EF4-FFF2-40B4-BE49-F238E27FC236}">
                    <a16:creationId xmlns:a16="http://schemas.microsoft.com/office/drawing/2014/main" id="{207211F0-C0BC-4C61-A239-4474DD8F743A}"/>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05" name="Freeform: Shape 404">
                <a:extLst>
                  <a:ext uri="{FF2B5EF4-FFF2-40B4-BE49-F238E27FC236}">
                    <a16:creationId xmlns:a16="http://schemas.microsoft.com/office/drawing/2014/main" id="{0F8DEEC3-EAD9-41E2-959C-14AC1FD8835E}"/>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06" name="Freeform: Shape 405">
                <a:extLst>
                  <a:ext uri="{FF2B5EF4-FFF2-40B4-BE49-F238E27FC236}">
                    <a16:creationId xmlns:a16="http://schemas.microsoft.com/office/drawing/2014/main" id="{3B06FA38-3C5C-4B77-BB78-FB54F051A1BA}"/>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07" name="Freeform: Shape 406">
                <a:extLst>
                  <a:ext uri="{FF2B5EF4-FFF2-40B4-BE49-F238E27FC236}">
                    <a16:creationId xmlns:a16="http://schemas.microsoft.com/office/drawing/2014/main" id="{6F8F8AA3-3FB1-4D65-BB12-1BD53C3C1A7B}"/>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08" name="Freeform: Shape 407">
                <a:extLst>
                  <a:ext uri="{FF2B5EF4-FFF2-40B4-BE49-F238E27FC236}">
                    <a16:creationId xmlns:a16="http://schemas.microsoft.com/office/drawing/2014/main" id="{22D55C86-0F60-470A-B024-BB1814B30E5C}"/>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09" name="Freeform: Shape 408">
                <a:extLst>
                  <a:ext uri="{FF2B5EF4-FFF2-40B4-BE49-F238E27FC236}">
                    <a16:creationId xmlns:a16="http://schemas.microsoft.com/office/drawing/2014/main" id="{9485F692-FDBD-4F85-A2D0-E58DBE87DBF1}"/>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10" name="Freeform: Shape 409">
                <a:extLst>
                  <a:ext uri="{FF2B5EF4-FFF2-40B4-BE49-F238E27FC236}">
                    <a16:creationId xmlns:a16="http://schemas.microsoft.com/office/drawing/2014/main" id="{6BC0E404-2D06-4DF0-AAF5-79D3AC9253DE}"/>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11" name="Freeform: Shape 410">
                <a:extLst>
                  <a:ext uri="{FF2B5EF4-FFF2-40B4-BE49-F238E27FC236}">
                    <a16:creationId xmlns:a16="http://schemas.microsoft.com/office/drawing/2014/main" id="{86000D9E-D5C0-4970-A551-9512303F66A3}"/>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12" name="Freeform: Shape 411">
                <a:extLst>
                  <a:ext uri="{FF2B5EF4-FFF2-40B4-BE49-F238E27FC236}">
                    <a16:creationId xmlns:a16="http://schemas.microsoft.com/office/drawing/2014/main" id="{0B4FDCED-B259-4BAB-9942-E9D1FD35AAC2}"/>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13" name="Freeform: Shape 412">
                <a:extLst>
                  <a:ext uri="{FF2B5EF4-FFF2-40B4-BE49-F238E27FC236}">
                    <a16:creationId xmlns:a16="http://schemas.microsoft.com/office/drawing/2014/main" id="{93DEA510-2E97-42C0-BE08-BF8E7E75AEAB}"/>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14" name="Freeform: Shape 413">
                <a:extLst>
                  <a:ext uri="{FF2B5EF4-FFF2-40B4-BE49-F238E27FC236}">
                    <a16:creationId xmlns:a16="http://schemas.microsoft.com/office/drawing/2014/main" id="{3EF277BF-E136-47A2-A932-06F09CDEE2F0}"/>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15" name="Freeform: Shape 414">
                <a:extLst>
                  <a:ext uri="{FF2B5EF4-FFF2-40B4-BE49-F238E27FC236}">
                    <a16:creationId xmlns:a16="http://schemas.microsoft.com/office/drawing/2014/main" id="{D4EBE082-DB54-487A-A80A-0497060457C8}"/>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16" name="Freeform: Shape 415">
                <a:extLst>
                  <a:ext uri="{FF2B5EF4-FFF2-40B4-BE49-F238E27FC236}">
                    <a16:creationId xmlns:a16="http://schemas.microsoft.com/office/drawing/2014/main" id="{72594CBA-94C0-4EF0-B605-99C81179AAD0}"/>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17" name="Freeform: Shape 416">
                <a:extLst>
                  <a:ext uri="{FF2B5EF4-FFF2-40B4-BE49-F238E27FC236}">
                    <a16:creationId xmlns:a16="http://schemas.microsoft.com/office/drawing/2014/main" id="{D42BC895-CD1F-4849-A98F-2DA7665BDDE6}"/>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18" name="Freeform: Shape 417">
                <a:extLst>
                  <a:ext uri="{FF2B5EF4-FFF2-40B4-BE49-F238E27FC236}">
                    <a16:creationId xmlns:a16="http://schemas.microsoft.com/office/drawing/2014/main" id="{FA5FD881-44F0-4CD2-9904-73FC6A1958A6}"/>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19" name="Freeform: Shape 418">
                <a:extLst>
                  <a:ext uri="{FF2B5EF4-FFF2-40B4-BE49-F238E27FC236}">
                    <a16:creationId xmlns:a16="http://schemas.microsoft.com/office/drawing/2014/main" id="{8F8482F4-97CD-4310-9EA7-4C8E68C67C8A}"/>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20" name="Freeform: Shape 419">
                <a:extLst>
                  <a:ext uri="{FF2B5EF4-FFF2-40B4-BE49-F238E27FC236}">
                    <a16:creationId xmlns:a16="http://schemas.microsoft.com/office/drawing/2014/main" id="{DC7EB5B6-506C-44CC-8B50-AEB44EA2E0C0}"/>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21" name="Freeform: Shape 420">
                <a:extLst>
                  <a:ext uri="{FF2B5EF4-FFF2-40B4-BE49-F238E27FC236}">
                    <a16:creationId xmlns:a16="http://schemas.microsoft.com/office/drawing/2014/main" id="{9D470525-26E0-44FA-B266-95BEB7D6CD9B}"/>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22" name="Freeform: Shape 421">
                <a:extLst>
                  <a:ext uri="{FF2B5EF4-FFF2-40B4-BE49-F238E27FC236}">
                    <a16:creationId xmlns:a16="http://schemas.microsoft.com/office/drawing/2014/main" id="{C7440C5E-3529-4A50-9572-12C875BEB25B}"/>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23" name="Freeform: Shape 422">
                <a:extLst>
                  <a:ext uri="{FF2B5EF4-FFF2-40B4-BE49-F238E27FC236}">
                    <a16:creationId xmlns:a16="http://schemas.microsoft.com/office/drawing/2014/main" id="{B83AEDA5-A019-4339-ADFF-71329F5F7E6D}"/>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24" name="Freeform: Shape 423">
                <a:extLst>
                  <a:ext uri="{FF2B5EF4-FFF2-40B4-BE49-F238E27FC236}">
                    <a16:creationId xmlns:a16="http://schemas.microsoft.com/office/drawing/2014/main" id="{A949EC9C-34CB-43E7-B976-7D55CBB7838A}"/>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25" name="Freeform: Shape 424">
                <a:extLst>
                  <a:ext uri="{FF2B5EF4-FFF2-40B4-BE49-F238E27FC236}">
                    <a16:creationId xmlns:a16="http://schemas.microsoft.com/office/drawing/2014/main" id="{E12B4CA3-9CD5-4DDE-90A2-53174314CF0D}"/>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26" name="Freeform: Shape 425">
                <a:extLst>
                  <a:ext uri="{FF2B5EF4-FFF2-40B4-BE49-F238E27FC236}">
                    <a16:creationId xmlns:a16="http://schemas.microsoft.com/office/drawing/2014/main" id="{9E50CC18-0504-41D3-897A-A25DB4C4CF35}"/>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27" name="Freeform: Shape 426">
                <a:extLst>
                  <a:ext uri="{FF2B5EF4-FFF2-40B4-BE49-F238E27FC236}">
                    <a16:creationId xmlns:a16="http://schemas.microsoft.com/office/drawing/2014/main" id="{509F8296-93D2-4D02-9894-A4C0B126221B}"/>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28" name="Freeform: Shape 427">
                <a:extLst>
                  <a:ext uri="{FF2B5EF4-FFF2-40B4-BE49-F238E27FC236}">
                    <a16:creationId xmlns:a16="http://schemas.microsoft.com/office/drawing/2014/main" id="{817AE456-C5E7-4A15-9F84-FFFB4C07B21E}"/>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29" name="Freeform: Shape 428">
                <a:extLst>
                  <a:ext uri="{FF2B5EF4-FFF2-40B4-BE49-F238E27FC236}">
                    <a16:creationId xmlns:a16="http://schemas.microsoft.com/office/drawing/2014/main" id="{9D202874-BA53-4DFD-97C4-02788E951A56}"/>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30" name="Freeform: Shape 429">
                <a:extLst>
                  <a:ext uri="{FF2B5EF4-FFF2-40B4-BE49-F238E27FC236}">
                    <a16:creationId xmlns:a16="http://schemas.microsoft.com/office/drawing/2014/main" id="{13617452-46D8-416C-92B3-014E072BB618}"/>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31" name="Freeform: Shape 430">
                <a:extLst>
                  <a:ext uri="{FF2B5EF4-FFF2-40B4-BE49-F238E27FC236}">
                    <a16:creationId xmlns:a16="http://schemas.microsoft.com/office/drawing/2014/main" id="{FB59AAE6-9E24-47E9-861C-1D30A58BC05B}"/>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32" name="Freeform: Shape 431">
                <a:extLst>
                  <a:ext uri="{FF2B5EF4-FFF2-40B4-BE49-F238E27FC236}">
                    <a16:creationId xmlns:a16="http://schemas.microsoft.com/office/drawing/2014/main" id="{2CB5A477-87A5-4EBA-BB12-51C54D48CCBE}"/>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33" name="Freeform: Shape 432">
                <a:extLst>
                  <a:ext uri="{FF2B5EF4-FFF2-40B4-BE49-F238E27FC236}">
                    <a16:creationId xmlns:a16="http://schemas.microsoft.com/office/drawing/2014/main" id="{C87AEDBA-40A3-4745-A820-BB3F31CEAAE1}"/>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34" name="Freeform: Shape 433">
                <a:extLst>
                  <a:ext uri="{FF2B5EF4-FFF2-40B4-BE49-F238E27FC236}">
                    <a16:creationId xmlns:a16="http://schemas.microsoft.com/office/drawing/2014/main" id="{07D5F9B1-9C5D-4694-B76A-D88982E41C3C}"/>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35" name="Freeform: Shape 434">
                <a:extLst>
                  <a:ext uri="{FF2B5EF4-FFF2-40B4-BE49-F238E27FC236}">
                    <a16:creationId xmlns:a16="http://schemas.microsoft.com/office/drawing/2014/main" id="{0A4E22DE-90FA-4D02-9CCE-88D402A6E335}"/>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36" name="Freeform: Shape 435">
                <a:extLst>
                  <a:ext uri="{FF2B5EF4-FFF2-40B4-BE49-F238E27FC236}">
                    <a16:creationId xmlns:a16="http://schemas.microsoft.com/office/drawing/2014/main" id="{D206CF39-FEB0-45BE-9FE9-889F9F297B21}"/>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37" name="Freeform: Shape 436">
                <a:extLst>
                  <a:ext uri="{FF2B5EF4-FFF2-40B4-BE49-F238E27FC236}">
                    <a16:creationId xmlns:a16="http://schemas.microsoft.com/office/drawing/2014/main" id="{6E1F2AB5-E290-4F34-81C2-2BFCCE47AD14}"/>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38" name="Freeform: Shape 437">
                <a:extLst>
                  <a:ext uri="{FF2B5EF4-FFF2-40B4-BE49-F238E27FC236}">
                    <a16:creationId xmlns:a16="http://schemas.microsoft.com/office/drawing/2014/main" id="{227FC8FA-2582-4D44-BCD2-F049E3757AC2}"/>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39" name="Freeform: Shape 438">
                <a:extLst>
                  <a:ext uri="{FF2B5EF4-FFF2-40B4-BE49-F238E27FC236}">
                    <a16:creationId xmlns:a16="http://schemas.microsoft.com/office/drawing/2014/main" id="{4D65BA1C-ECDB-4E03-A6C2-9DC9F3FEB290}"/>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40" name="Freeform: Shape 439">
                <a:extLst>
                  <a:ext uri="{FF2B5EF4-FFF2-40B4-BE49-F238E27FC236}">
                    <a16:creationId xmlns:a16="http://schemas.microsoft.com/office/drawing/2014/main" id="{8F55F608-7CDE-426C-A8B2-2CA9A67027AF}"/>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41" name="Freeform: Shape 440">
                <a:extLst>
                  <a:ext uri="{FF2B5EF4-FFF2-40B4-BE49-F238E27FC236}">
                    <a16:creationId xmlns:a16="http://schemas.microsoft.com/office/drawing/2014/main" id="{7F7DF7E0-7EC3-4872-B1FE-D4983B0454B8}"/>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42" name="Freeform: Shape 441">
                <a:extLst>
                  <a:ext uri="{FF2B5EF4-FFF2-40B4-BE49-F238E27FC236}">
                    <a16:creationId xmlns:a16="http://schemas.microsoft.com/office/drawing/2014/main" id="{5FA5030D-714F-42A7-B9FE-C7B3EBE30B84}"/>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43" name="Freeform: Shape 442">
                <a:extLst>
                  <a:ext uri="{FF2B5EF4-FFF2-40B4-BE49-F238E27FC236}">
                    <a16:creationId xmlns:a16="http://schemas.microsoft.com/office/drawing/2014/main" id="{D38DC60C-61F8-4C55-8F1B-5789AC7F375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44" name="Freeform: Shape 443">
                <a:extLst>
                  <a:ext uri="{FF2B5EF4-FFF2-40B4-BE49-F238E27FC236}">
                    <a16:creationId xmlns:a16="http://schemas.microsoft.com/office/drawing/2014/main" id="{A0D6DB9E-C876-4FFE-9B78-5C297B103550}"/>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45" name="Freeform: Shape 444">
                <a:extLst>
                  <a:ext uri="{FF2B5EF4-FFF2-40B4-BE49-F238E27FC236}">
                    <a16:creationId xmlns:a16="http://schemas.microsoft.com/office/drawing/2014/main" id="{963CCE38-0824-4596-B5D6-AD666230EE4F}"/>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46" name="Freeform: Shape 445">
                <a:extLst>
                  <a:ext uri="{FF2B5EF4-FFF2-40B4-BE49-F238E27FC236}">
                    <a16:creationId xmlns:a16="http://schemas.microsoft.com/office/drawing/2014/main" id="{8240163D-0523-4306-BD28-2CCBC8EA8877}"/>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47" name="Freeform: Shape 446">
                <a:extLst>
                  <a:ext uri="{FF2B5EF4-FFF2-40B4-BE49-F238E27FC236}">
                    <a16:creationId xmlns:a16="http://schemas.microsoft.com/office/drawing/2014/main" id="{0D8C80EF-D175-42AE-9ACE-93E87F7E3AF7}"/>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48" name="Freeform: Shape 447">
                <a:extLst>
                  <a:ext uri="{FF2B5EF4-FFF2-40B4-BE49-F238E27FC236}">
                    <a16:creationId xmlns:a16="http://schemas.microsoft.com/office/drawing/2014/main" id="{04B80B21-2264-4B32-9D1D-368C05009204}"/>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49" name="Freeform: Shape 448">
                <a:extLst>
                  <a:ext uri="{FF2B5EF4-FFF2-40B4-BE49-F238E27FC236}">
                    <a16:creationId xmlns:a16="http://schemas.microsoft.com/office/drawing/2014/main" id="{348017FB-C0E9-4D32-B178-AF1AEC303CBA}"/>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50" name="Freeform: Shape 449">
                <a:extLst>
                  <a:ext uri="{FF2B5EF4-FFF2-40B4-BE49-F238E27FC236}">
                    <a16:creationId xmlns:a16="http://schemas.microsoft.com/office/drawing/2014/main" id="{C0C4E753-60D8-441C-942A-5567B2EB15D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51" name="Freeform: Shape 450">
                <a:extLst>
                  <a:ext uri="{FF2B5EF4-FFF2-40B4-BE49-F238E27FC236}">
                    <a16:creationId xmlns:a16="http://schemas.microsoft.com/office/drawing/2014/main" id="{95F43A48-17EE-4500-B91F-27E19009B63C}"/>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52" name="Freeform: Shape 451">
                <a:extLst>
                  <a:ext uri="{FF2B5EF4-FFF2-40B4-BE49-F238E27FC236}">
                    <a16:creationId xmlns:a16="http://schemas.microsoft.com/office/drawing/2014/main" id="{F6B85DF5-A81A-4CEE-9962-7B970DD10245}"/>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53" name="Freeform: Shape 452">
                <a:extLst>
                  <a:ext uri="{FF2B5EF4-FFF2-40B4-BE49-F238E27FC236}">
                    <a16:creationId xmlns:a16="http://schemas.microsoft.com/office/drawing/2014/main" id="{8272B96B-5128-48FB-91F7-34F2102397E2}"/>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54" name="Freeform: Shape 453">
                <a:extLst>
                  <a:ext uri="{FF2B5EF4-FFF2-40B4-BE49-F238E27FC236}">
                    <a16:creationId xmlns:a16="http://schemas.microsoft.com/office/drawing/2014/main" id="{CB730111-B703-4A46-96FC-7AC471B75BA0}"/>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55" name="Freeform: Shape 454">
                <a:extLst>
                  <a:ext uri="{FF2B5EF4-FFF2-40B4-BE49-F238E27FC236}">
                    <a16:creationId xmlns:a16="http://schemas.microsoft.com/office/drawing/2014/main" id="{D64DB54B-1B6E-4953-86CD-042D32142CB0}"/>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56" name="Freeform: Shape 455">
                <a:extLst>
                  <a:ext uri="{FF2B5EF4-FFF2-40B4-BE49-F238E27FC236}">
                    <a16:creationId xmlns:a16="http://schemas.microsoft.com/office/drawing/2014/main" id="{3153178E-DC06-42A7-92DC-9D4E71E20AAA}"/>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57" name="Freeform: Shape 456">
                <a:extLst>
                  <a:ext uri="{FF2B5EF4-FFF2-40B4-BE49-F238E27FC236}">
                    <a16:creationId xmlns:a16="http://schemas.microsoft.com/office/drawing/2014/main" id="{F71AEE50-A9F3-4971-87D0-7EFC495576ED}"/>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58" name="Freeform: Shape 457">
                <a:extLst>
                  <a:ext uri="{FF2B5EF4-FFF2-40B4-BE49-F238E27FC236}">
                    <a16:creationId xmlns:a16="http://schemas.microsoft.com/office/drawing/2014/main" id="{3B35532D-70DD-4794-B387-1DB8DBBC0940}"/>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59" name="Freeform: Shape 458">
                <a:extLst>
                  <a:ext uri="{FF2B5EF4-FFF2-40B4-BE49-F238E27FC236}">
                    <a16:creationId xmlns:a16="http://schemas.microsoft.com/office/drawing/2014/main" id="{8430D504-E0D1-4AEB-92F8-EC840F7537B8}"/>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60" name="Freeform: Shape 459">
                <a:extLst>
                  <a:ext uri="{FF2B5EF4-FFF2-40B4-BE49-F238E27FC236}">
                    <a16:creationId xmlns:a16="http://schemas.microsoft.com/office/drawing/2014/main" id="{3A9582A3-D6C2-40D7-BC8B-58BA908069E2}"/>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61" name="Freeform: Shape 460">
                <a:extLst>
                  <a:ext uri="{FF2B5EF4-FFF2-40B4-BE49-F238E27FC236}">
                    <a16:creationId xmlns:a16="http://schemas.microsoft.com/office/drawing/2014/main" id="{E7CEC754-E994-4AF7-9C5E-26ED67CBD6C0}"/>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62" name="Freeform: Shape 461">
                <a:extLst>
                  <a:ext uri="{FF2B5EF4-FFF2-40B4-BE49-F238E27FC236}">
                    <a16:creationId xmlns:a16="http://schemas.microsoft.com/office/drawing/2014/main" id="{8121DB85-1835-47BD-A8EB-95106708FA04}"/>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63" name="Freeform: Shape 462">
                <a:extLst>
                  <a:ext uri="{FF2B5EF4-FFF2-40B4-BE49-F238E27FC236}">
                    <a16:creationId xmlns:a16="http://schemas.microsoft.com/office/drawing/2014/main" id="{3342355F-8CE9-48E5-9BA7-4C209B0B509B}"/>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64" name="Freeform: Shape 463">
                <a:extLst>
                  <a:ext uri="{FF2B5EF4-FFF2-40B4-BE49-F238E27FC236}">
                    <a16:creationId xmlns:a16="http://schemas.microsoft.com/office/drawing/2014/main" id="{895B8BEA-A52F-4B45-9D48-2AC9BFCD73D9}"/>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65" name="Freeform: Shape 464">
                <a:extLst>
                  <a:ext uri="{FF2B5EF4-FFF2-40B4-BE49-F238E27FC236}">
                    <a16:creationId xmlns:a16="http://schemas.microsoft.com/office/drawing/2014/main" id="{FE34F41F-D3EA-43A3-A050-A5FDB89A8FDB}"/>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66" name="Freeform: Shape 465">
                <a:extLst>
                  <a:ext uri="{FF2B5EF4-FFF2-40B4-BE49-F238E27FC236}">
                    <a16:creationId xmlns:a16="http://schemas.microsoft.com/office/drawing/2014/main" id="{BE73BF9F-3201-4149-A7DC-BE89246883F3}"/>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67" name="Freeform: Shape 466">
                <a:extLst>
                  <a:ext uri="{FF2B5EF4-FFF2-40B4-BE49-F238E27FC236}">
                    <a16:creationId xmlns:a16="http://schemas.microsoft.com/office/drawing/2014/main" id="{F9681C18-0EF7-4ABA-A4B5-9A418CC7A3C3}"/>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68" name="Freeform: Shape 467">
                <a:extLst>
                  <a:ext uri="{FF2B5EF4-FFF2-40B4-BE49-F238E27FC236}">
                    <a16:creationId xmlns:a16="http://schemas.microsoft.com/office/drawing/2014/main" id="{72A33F24-6087-4184-97BD-07E8BECD5FF1}"/>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69" name="Freeform: Shape 468">
                <a:extLst>
                  <a:ext uri="{FF2B5EF4-FFF2-40B4-BE49-F238E27FC236}">
                    <a16:creationId xmlns:a16="http://schemas.microsoft.com/office/drawing/2014/main" id="{E4A980FF-60D9-4AD2-B1B5-5F3C72BC4A64}"/>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70" name="Freeform: Shape 469">
                <a:extLst>
                  <a:ext uri="{FF2B5EF4-FFF2-40B4-BE49-F238E27FC236}">
                    <a16:creationId xmlns:a16="http://schemas.microsoft.com/office/drawing/2014/main" id="{44908F31-E2C9-467D-A146-8EB7FD28E472}"/>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71" name="Freeform: Shape 470">
                <a:extLst>
                  <a:ext uri="{FF2B5EF4-FFF2-40B4-BE49-F238E27FC236}">
                    <a16:creationId xmlns:a16="http://schemas.microsoft.com/office/drawing/2014/main" id="{D9E3E62C-A793-4DEB-9943-5A31C7F41F55}"/>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72" name="Freeform: Shape 471">
                <a:extLst>
                  <a:ext uri="{FF2B5EF4-FFF2-40B4-BE49-F238E27FC236}">
                    <a16:creationId xmlns:a16="http://schemas.microsoft.com/office/drawing/2014/main" id="{EAE34B18-C56E-4FD6-B9DA-651DE6D259D6}"/>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73" name="Freeform: Shape 472">
                <a:extLst>
                  <a:ext uri="{FF2B5EF4-FFF2-40B4-BE49-F238E27FC236}">
                    <a16:creationId xmlns:a16="http://schemas.microsoft.com/office/drawing/2014/main" id="{1B538C2B-ED6B-4EA3-BCD6-787419FB5175}"/>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74" name="Freeform: Shape 473">
                <a:extLst>
                  <a:ext uri="{FF2B5EF4-FFF2-40B4-BE49-F238E27FC236}">
                    <a16:creationId xmlns:a16="http://schemas.microsoft.com/office/drawing/2014/main" id="{CADD4ED1-4541-45B1-8322-58759983DA4B}"/>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75" name="Freeform: Shape 474">
                <a:extLst>
                  <a:ext uri="{FF2B5EF4-FFF2-40B4-BE49-F238E27FC236}">
                    <a16:creationId xmlns:a16="http://schemas.microsoft.com/office/drawing/2014/main" id="{ECB96BF9-6350-4899-B1B5-717524C6B546}"/>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76" name="Freeform: Shape 475">
                <a:extLst>
                  <a:ext uri="{FF2B5EF4-FFF2-40B4-BE49-F238E27FC236}">
                    <a16:creationId xmlns:a16="http://schemas.microsoft.com/office/drawing/2014/main" id="{5D5D1DE5-B846-4B59-A7A4-1333855E167F}"/>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77" name="Freeform: Shape 476">
                <a:extLst>
                  <a:ext uri="{FF2B5EF4-FFF2-40B4-BE49-F238E27FC236}">
                    <a16:creationId xmlns:a16="http://schemas.microsoft.com/office/drawing/2014/main" id="{01741524-7208-425F-B147-3613A97BC78E}"/>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78" name="Freeform: Shape 477">
                <a:extLst>
                  <a:ext uri="{FF2B5EF4-FFF2-40B4-BE49-F238E27FC236}">
                    <a16:creationId xmlns:a16="http://schemas.microsoft.com/office/drawing/2014/main" id="{6C809104-0EF6-40E1-ACA4-FE4647CC9EE4}"/>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79" name="Freeform: Shape 478">
                <a:extLst>
                  <a:ext uri="{FF2B5EF4-FFF2-40B4-BE49-F238E27FC236}">
                    <a16:creationId xmlns:a16="http://schemas.microsoft.com/office/drawing/2014/main" id="{74E7EA95-AC9C-4DAD-8E83-DE4F3A5659FE}"/>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80" name="Freeform: Shape 479">
                <a:extLst>
                  <a:ext uri="{FF2B5EF4-FFF2-40B4-BE49-F238E27FC236}">
                    <a16:creationId xmlns:a16="http://schemas.microsoft.com/office/drawing/2014/main" id="{5B02EC07-9524-484C-AACE-93DBB5D7F868}"/>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81" name="Freeform: Shape 480">
                <a:extLst>
                  <a:ext uri="{FF2B5EF4-FFF2-40B4-BE49-F238E27FC236}">
                    <a16:creationId xmlns:a16="http://schemas.microsoft.com/office/drawing/2014/main" id="{B5ACAEE3-17E3-4D15-AF69-0E64BFA8C9F1}"/>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82" name="Freeform: Shape 481">
                <a:extLst>
                  <a:ext uri="{FF2B5EF4-FFF2-40B4-BE49-F238E27FC236}">
                    <a16:creationId xmlns:a16="http://schemas.microsoft.com/office/drawing/2014/main" id="{6422A6F2-5476-464B-9E32-9C3970B0D421}"/>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83" name="Freeform: Shape 482">
                <a:extLst>
                  <a:ext uri="{FF2B5EF4-FFF2-40B4-BE49-F238E27FC236}">
                    <a16:creationId xmlns:a16="http://schemas.microsoft.com/office/drawing/2014/main" id="{EA675E32-A340-4084-8C57-255312321BBE}"/>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84" name="Freeform: Shape 483">
                <a:extLst>
                  <a:ext uri="{FF2B5EF4-FFF2-40B4-BE49-F238E27FC236}">
                    <a16:creationId xmlns:a16="http://schemas.microsoft.com/office/drawing/2014/main" id="{9B7A6BD3-755B-4C48-80F9-6DB58F9ED3A8}"/>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85" name="Freeform: Shape 484">
                <a:extLst>
                  <a:ext uri="{FF2B5EF4-FFF2-40B4-BE49-F238E27FC236}">
                    <a16:creationId xmlns:a16="http://schemas.microsoft.com/office/drawing/2014/main" id="{A8EF64E2-E186-4492-BE53-2C10954081EE}"/>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86" name="Freeform: Shape 485">
                <a:extLst>
                  <a:ext uri="{FF2B5EF4-FFF2-40B4-BE49-F238E27FC236}">
                    <a16:creationId xmlns:a16="http://schemas.microsoft.com/office/drawing/2014/main" id="{18CE7D28-90A2-4A18-9102-5A524093BC0A}"/>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87" name="Freeform: Shape 486">
                <a:extLst>
                  <a:ext uri="{FF2B5EF4-FFF2-40B4-BE49-F238E27FC236}">
                    <a16:creationId xmlns:a16="http://schemas.microsoft.com/office/drawing/2014/main" id="{54A39114-85A8-459A-948B-33DCC398A64C}"/>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88" name="Freeform: Shape 487">
                <a:extLst>
                  <a:ext uri="{FF2B5EF4-FFF2-40B4-BE49-F238E27FC236}">
                    <a16:creationId xmlns:a16="http://schemas.microsoft.com/office/drawing/2014/main" id="{D1743375-E6C1-4A42-BD8D-1D75163EDA2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89" name="Freeform: Shape 488">
                <a:extLst>
                  <a:ext uri="{FF2B5EF4-FFF2-40B4-BE49-F238E27FC236}">
                    <a16:creationId xmlns:a16="http://schemas.microsoft.com/office/drawing/2014/main" id="{BA8E7E64-850A-4F04-86CC-02D9584AD161}"/>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90" name="Freeform: Shape 489">
                <a:extLst>
                  <a:ext uri="{FF2B5EF4-FFF2-40B4-BE49-F238E27FC236}">
                    <a16:creationId xmlns:a16="http://schemas.microsoft.com/office/drawing/2014/main" id="{621C7CC0-8F0E-421C-B3E6-D109A819C9F6}"/>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91" name="Freeform: Shape 490">
                <a:extLst>
                  <a:ext uri="{FF2B5EF4-FFF2-40B4-BE49-F238E27FC236}">
                    <a16:creationId xmlns:a16="http://schemas.microsoft.com/office/drawing/2014/main" id="{1762A35A-6031-4748-9ECD-298754020B75}"/>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92" name="Freeform: Shape 491">
                <a:extLst>
                  <a:ext uri="{FF2B5EF4-FFF2-40B4-BE49-F238E27FC236}">
                    <a16:creationId xmlns:a16="http://schemas.microsoft.com/office/drawing/2014/main" id="{19BBD743-0A49-41A3-A065-2CD2881BE7A1}"/>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93" name="Freeform: Shape 492">
                <a:extLst>
                  <a:ext uri="{FF2B5EF4-FFF2-40B4-BE49-F238E27FC236}">
                    <a16:creationId xmlns:a16="http://schemas.microsoft.com/office/drawing/2014/main" id="{75541598-7215-42B9-BE64-B63323B27BB3}"/>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94" name="Freeform: Shape 493">
                <a:extLst>
                  <a:ext uri="{FF2B5EF4-FFF2-40B4-BE49-F238E27FC236}">
                    <a16:creationId xmlns:a16="http://schemas.microsoft.com/office/drawing/2014/main" id="{35343DAF-04C0-44E9-9DF0-757C7A73CE4D}"/>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95" name="Freeform: Shape 494">
                <a:extLst>
                  <a:ext uri="{FF2B5EF4-FFF2-40B4-BE49-F238E27FC236}">
                    <a16:creationId xmlns:a16="http://schemas.microsoft.com/office/drawing/2014/main" id="{3368FA43-A8FE-42CC-8FAC-DBB4BF7E504F}"/>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96" name="Freeform: Shape 495">
                <a:extLst>
                  <a:ext uri="{FF2B5EF4-FFF2-40B4-BE49-F238E27FC236}">
                    <a16:creationId xmlns:a16="http://schemas.microsoft.com/office/drawing/2014/main" id="{1533C5AC-78D3-4EC6-8ED9-CC2C2173F796}"/>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97" name="Freeform: Shape 496">
                <a:extLst>
                  <a:ext uri="{FF2B5EF4-FFF2-40B4-BE49-F238E27FC236}">
                    <a16:creationId xmlns:a16="http://schemas.microsoft.com/office/drawing/2014/main" id="{7884193F-8DB2-4038-A49D-CA1C095B75B4}"/>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98" name="Freeform: Shape 497">
                <a:extLst>
                  <a:ext uri="{FF2B5EF4-FFF2-40B4-BE49-F238E27FC236}">
                    <a16:creationId xmlns:a16="http://schemas.microsoft.com/office/drawing/2014/main" id="{6CE6A414-403E-40FC-856C-5D136195204E}"/>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99" name="Freeform: Shape 498">
                <a:extLst>
                  <a:ext uri="{FF2B5EF4-FFF2-40B4-BE49-F238E27FC236}">
                    <a16:creationId xmlns:a16="http://schemas.microsoft.com/office/drawing/2014/main" id="{20EA4B14-C111-4DDF-B294-60142E4ED49E}"/>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00" name="Freeform: Shape 499">
                <a:extLst>
                  <a:ext uri="{FF2B5EF4-FFF2-40B4-BE49-F238E27FC236}">
                    <a16:creationId xmlns:a16="http://schemas.microsoft.com/office/drawing/2014/main" id="{259B2682-3026-4E80-948A-996CEFB1D48D}"/>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01" name="Freeform: Shape 500">
                <a:extLst>
                  <a:ext uri="{FF2B5EF4-FFF2-40B4-BE49-F238E27FC236}">
                    <a16:creationId xmlns:a16="http://schemas.microsoft.com/office/drawing/2014/main" id="{AE628C82-864F-492B-9914-8358132A8E3F}"/>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02" name="Freeform: Shape 501">
                <a:extLst>
                  <a:ext uri="{FF2B5EF4-FFF2-40B4-BE49-F238E27FC236}">
                    <a16:creationId xmlns:a16="http://schemas.microsoft.com/office/drawing/2014/main" id="{739A1A14-BB2D-460D-8C3D-F3F9849B3AC4}"/>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03" name="Freeform: Shape 502">
                <a:extLst>
                  <a:ext uri="{FF2B5EF4-FFF2-40B4-BE49-F238E27FC236}">
                    <a16:creationId xmlns:a16="http://schemas.microsoft.com/office/drawing/2014/main" id="{B0219A77-162D-47D9-A705-EA8070F3CDFB}"/>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04" name="Freeform: Shape 503">
                <a:extLst>
                  <a:ext uri="{FF2B5EF4-FFF2-40B4-BE49-F238E27FC236}">
                    <a16:creationId xmlns:a16="http://schemas.microsoft.com/office/drawing/2014/main" id="{6C625662-68C2-4FAB-8E4D-02926529F35C}"/>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05" name="Freeform: Shape 504">
                <a:extLst>
                  <a:ext uri="{FF2B5EF4-FFF2-40B4-BE49-F238E27FC236}">
                    <a16:creationId xmlns:a16="http://schemas.microsoft.com/office/drawing/2014/main" id="{89FA2038-1054-4206-B04C-16EEE83023D9}"/>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06" name="Freeform: Shape 505">
                <a:extLst>
                  <a:ext uri="{FF2B5EF4-FFF2-40B4-BE49-F238E27FC236}">
                    <a16:creationId xmlns:a16="http://schemas.microsoft.com/office/drawing/2014/main" id="{EE6F65D4-630A-43E3-8AC3-8C5926C8E74C}"/>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07" name="Freeform: Shape 506">
                <a:extLst>
                  <a:ext uri="{FF2B5EF4-FFF2-40B4-BE49-F238E27FC236}">
                    <a16:creationId xmlns:a16="http://schemas.microsoft.com/office/drawing/2014/main" id="{A68B1E58-6AFC-466D-AE1B-588E95DE6FB5}"/>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08" name="Freeform: Shape 507">
                <a:extLst>
                  <a:ext uri="{FF2B5EF4-FFF2-40B4-BE49-F238E27FC236}">
                    <a16:creationId xmlns:a16="http://schemas.microsoft.com/office/drawing/2014/main" id="{2205C1A6-9892-492A-88DC-0D48FDFAAA4A}"/>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09" name="Freeform: Shape 508">
                <a:extLst>
                  <a:ext uri="{FF2B5EF4-FFF2-40B4-BE49-F238E27FC236}">
                    <a16:creationId xmlns:a16="http://schemas.microsoft.com/office/drawing/2014/main" id="{F73B5FE8-289D-4DA8-99B4-DD0FDC1913F3}"/>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10" name="Freeform: Shape 509">
                <a:extLst>
                  <a:ext uri="{FF2B5EF4-FFF2-40B4-BE49-F238E27FC236}">
                    <a16:creationId xmlns:a16="http://schemas.microsoft.com/office/drawing/2014/main" id="{DBD29DE7-AA05-49CF-9155-3792A72BAF13}"/>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11" name="Freeform: Shape 510">
                <a:extLst>
                  <a:ext uri="{FF2B5EF4-FFF2-40B4-BE49-F238E27FC236}">
                    <a16:creationId xmlns:a16="http://schemas.microsoft.com/office/drawing/2014/main" id="{E6DED502-E1B3-427C-B01E-3112BA2EDAB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12" name="Freeform: Shape 511">
                <a:extLst>
                  <a:ext uri="{FF2B5EF4-FFF2-40B4-BE49-F238E27FC236}">
                    <a16:creationId xmlns:a16="http://schemas.microsoft.com/office/drawing/2014/main" id="{666641FA-6892-4A5A-A8B5-580D25DE06F9}"/>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13" name="Freeform: Shape 512">
                <a:extLst>
                  <a:ext uri="{FF2B5EF4-FFF2-40B4-BE49-F238E27FC236}">
                    <a16:creationId xmlns:a16="http://schemas.microsoft.com/office/drawing/2014/main" id="{70E5D5E3-EB6C-4541-B807-6793EAA3075B}"/>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14" name="Freeform: Shape 513">
                <a:extLst>
                  <a:ext uri="{FF2B5EF4-FFF2-40B4-BE49-F238E27FC236}">
                    <a16:creationId xmlns:a16="http://schemas.microsoft.com/office/drawing/2014/main" id="{E29D10B9-2B19-4CD7-99B7-BF328927ADE0}"/>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15" name="Freeform: Shape 514">
                <a:extLst>
                  <a:ext uri="{FF2B5EF4-FFF2-40B4-BE49-F238E27FC236}">
                    <a16:creationId xmlns:a16="http://schemas.microsoft.com/office/drawing/2014/main" id="{699C9811-DF5A-4853-8619-FE7F1CF7310B}"/>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16" name="Freeform: Shape 515">
                <a:extLst>
                  <a:ext uri="{FF2B5EF4-FFF2-40B4-BE49-F238E27FC236}">
                    <a16:creationId xmlns:a16="http://schemas.microsoft.com/office/drawing/2014/main" id="{6ED55D2E-D181-49C8-A39E-ACBF887102AA}"/>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17" name="Freeform: Shape 516">
                <a:extLst>
                  <a:ext uri="{FF2B5EF4-FFF2-40B4-BE49-F238E27FC236}">
                    <a16:creationId xmlns:a16="http://schemas.microsoft.com/office/drawing/2014/main" id="{BBD1C593-937B-42D1-B18C-5A0F3CD0B2EA}"/>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18" name="Freeform: Shape 517">
                <a:extLst>
                  <a:ext uri="{FF2B5EF4-FFF2-40B4-BE49-F238E27FC236}">
                    <a16:creationId xmlns:a16="http://schemas.microsoft.com/office/drawing/2014/main" id="{0CF12858-3499-4309-9F6D-248B296069CD}"/>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19" name="Freeform: Shape 518">
                <a:extLst>
                  <a:ext uri="{FF2B5EF4-FFF2-40B4-BE49-F238E27FC236}">
                    <a16:creationId xmlns:a16="http://schemas.microsoft.com/office/drawing/2014/main" id="{6CD67F99-6BAA-44F6-80AD-3253844A0BEE}"/>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20" name="Freeform: Shape 519">
                <a:extLst>
                  <a:ext uri="{FF2B5EF4-FFF2-40B4-BE49-F238E27FC236}">
                    <a16:creationId xmlns:a16="http://schemas.microsoft.com/office/drawing/2014/main" id="{18FEEEE2-FBDF-46D4-BDFE-0CB488364A14}"/>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21" name="Freeform: Shape 520">
                <a:extLst>
                  <a:ext uri="{FF2B5EF4-FFF2-40B4-BE49-F238E27FC236}">
                    <a16:creationId xmlns:a16="http://schemas.microsoft.com/office/drawing/2014/main" id="{707341B3-D13D-4A09-9474-A001C0EF4E41}"/>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22" name="Freeform: Shape 521">
                <a:extLst>
                  <a:ext uri="{FF2B5EF4-FFF2-40B4-BE49-F238E27FC236}">
                    <a16:creationId xmlns:a16="http://schemas.microsoft.com/office/drawing/2014/main" id="{21E03EE2-D0CE-4063-A766-E0F7D239452C}"/>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23" name="Freeform: Shape 522">
                <a:extLst>
                  <a:ext uri="{FF2B5EF4-FFF2-40B4-BE49-F238E27FC236}">
                    <a16:creationId xmlns:a16="http://schemas.microsoft.com/office/drawing/2014/main" id="{AA0874C5-7A88-47DC-9AF3-99C8FB4D490C}"/>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24" name="Freeform: Shape 523">
                <a:extLst>
                  <a:ext uri="{FF2B5EF4-FFF2-40B4-BE49-F238E27FC236}">
                    <a16:creationId xmlns:a16="http://schemas.microsoft.com/office/drawing/2014/main" id="{E06536EC-A81A-4C9F-B7E8-31D991779872}"/>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25" name="Freeform: Shape 524">
                <a:extLst>
                  <a:ext uri="{FF2B5EF4-FFF2-40B4-BE49-F238E27FC236}">
                    <a16:creationId xmlns:a16="http://schemas.microsoft.com/office/drawing/2014/main" id="{F5A994DE-95C1-4A97-AB1E-72B60EC9E0DA}"/>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26" name="Freeform: Shape 525">
                <a:extLst>
                  <a:ext uri="{FF2B5EF4-FFF2-40B4-BE49-F238E27FC236}">
                    <a16:creationId xmlns:a16="http://schemas.microsoft.com/office/drawing/2014/main" id="{10D0DB5E-5C38-4402-8EEB-1714923DDE98}"/>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27" name="Freeform: Shape 526">
                <a:extLst>
                  <a:ext uri="{FF2B5EF4-FFF2-40B4-BE49-F238E27FC236}">
                    <a16:creationId xmlns:a16="http://schemas.microsoft.com/office/drawing/2014/main" id="{5DB170E7-B4F8-45BC-AF43-11938479B124}"/>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28" name="Freeform: Shape 527">
                <a:extLst>
                  <a:ext uri="{FF2B5EF4-FFF2-40B4-BE49-F238E27FC236}">
                    <a16:creationId xmlns:a16="http://schemas.microsoft.com/office/drawing/2014/main" id="{53CE7624-3869-4A6E-81ED-B9731EE12FC1}"/>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29" name="Freeform: Shape 528">
                <a:extLst>
                  <a:ext uri="{FF2B5EF4-FFF2-40B4-BE49-F238E27FC236}">
                    <a16:creationId xmlns:a16="http://schemas.microsoft.com/office/drawing/2014/main" id="{5EDBADAA-BE87-4B05-BB6B-69EECA8A9AC8}"/>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grpSp>
      <p:sp>
        <p:nvSpPr>
          <p:cNvPr id="8" name="Footer Placeholder 7">
            <a:extLst>
              <a:ext uri="{FF2B5EF4-FFF2-40B4-BE49-F238E27FC236}">
                <a16:creationId xmlns:a16="http://schemas.microsoft.com/office/drawing/2014/main" id="{801862DC-F6B7-4570-83DF-78DD0C80D3CF}"/>
              </a:ext>
            </a:extLst>
          </p:cNvPr>
          <p:cNvSpPr>
            <a:spLocks noGrp="1"/>
          </p:cNvSpPr>
          <p:nvPr>
            <p:ph type="ftr" sz="quarter" idx="11"/>
          </p:nvPr>
        </p:nvSpPr>
        <p:spPr>
          <a:xfrm>
            <a:off x="6468367" y="614719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srgbClr val="FFFFFF">
                    <a:tint val="75000"/>
                  </a:srgbClr>
                </a:solidFill>
                <a:effectLst/>
                <a:uLnTx/>
                <a:uFillTx/>
                <a:latin typeface="Source Sans Pro"/>
                <a:cs typeface="+mn-cs"/>
              </a:rPr>
              <a:t>RZF MAP</a:t>
            </a:r>
          </a:p>
        </p:txBody>
      </p:sp>
      <p:sp>
        <p:nvSpPr>
          <p:cNvPr id="9" name="Slide Number Placeholder 8">
            <a:extLst>
              <a:ext uri="{FF2B5EF4-FFF2-40B4-BE49-F238E27FC236}">
                <a16:creationId xmlns:a16="http://schemas.microsoft.com/office/drawing/2014/main" id="{86C6E566-1855-4708-91B5-0EC5B3F18C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FFFFFF">
                    <a:tint val="75000"/>
                  </a:srgb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all" spc="100" normalizeH="0" baseline="0" noProof="0" dirty="0">
              <a:ln>
                <a:noFill/>
              </a:ln>
              <a:solidFill>
                <a:srgbClr val="FFFFFF">
                  <a:tint val="75000"/>
                </a:srgbClr>
              </a:solidFill>
              <a:effectLst/>
              <a:uLnTx/>
              <a:uFillTx/>
              <a:latin typeface="Source Sans Pro"/>
              <a:cs typeface="+mn-cs"/>
            </a:endParaRPr>
          </a:p>
        </p:txBody>
      </p:sp>
      <p:pic>
        <p:nvPicPr>
          <p:cNvPr id="13" name="Picture Placeholder 12" descr="Map&#10;&#10;Description automatically generated">
            <a:extLst>
              <a:ext uri="{FF2B5EF4-FFF2-40B4-BE49-F238E27FC236}">
                <a16:creationId xmlns:a16="http://schemas.microsoft.com/office/drawing/2014/main" id="{CFAC70BE-937D-426D-AB5D-C4672C69CB8C}"/>
              </a:ext>
            </a:extLst>
          </p:cNvPr>
          <p:cNvPicPr>
            <a:picLocks noGrp="1" noChangeAspect="1"/>
          </p:cNvPicPr>
          <p:nvPr>
            <p:ph type="pic" sz="quarter" idx="13"/>
          </p:nvPr>
        </p:nvPicPr>
        <p:blipFill>
          <a:blip r:embed="rId2"/>
          <a:srcRect l="2358" r="2358"/>
          <a:stretch>
            <a:fillRect/>
          </a:stretch>
        </p:blipFill>
        <p:spPr>
          <a:xfrm>
            <a:off x="5323504" y="1095080"/>
            <a:ext cx="5450196" cy="4932457"/>
          </a:xfrm>
        </p:spPr>
      </p:pic>
    </p:spTree>
    <p:extLst>
      <p:ext uri="{BB962C8B-B14F-4D97-AF65-F5344CB8AC3E}">
        <p14:creationId xmlns:p14="http://schemas.microsoft.com/office/powerpoint/2010/main" val="35016037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grpSp>
        <p:nvGrpSpPr>
          <p:cNvPr id="22"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3" name="Freeform: Shape 22">
              <a:extLst>
                <a:ext uri="{FF2B5EF4-FFF2-40B4-BE49-F238E27FC236}">
                  <a16:creationId xmlns:a16="http://schemas.microsoft.com/office/drawing/2014/main" id="{B5E13483-2FB6-4753-8402-06FDC3498E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88F0DF22-F640-4002-B783-DF1C6A9473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9C2787B8-7984-4332-B611-D3D3DE898F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6" name="Freeform: Shape 25">
              <a:extLst>
                <a:ext uri="{FF2B5EF4-FFF2-40B4-BE49-F238E27FC236}">
                  <a16:creationId xmlns:a16="http://schemas.microsoft.com/office/drawing/2014/main" id="{5AF3646C-B3D7-4F57-8FD2-CD93CEB392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7" name="Freeform: Shape 26">
              <a:extLst>
                <a:ext uri="{FF2B5EF4-FFF2-40B4-BE49-F238E27FC236}">
                  <a16:creationId xmlns:a16="http://schemas.microsoft.com/office/drawing/2014/main" id="{C65FA7DA-93A0-43A4-834C-0F1BB9806A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9" name="Oval 28">
            <a:extLst>
              <a:ext uri="{FF2B5EF4-FFF2-40B4-BE49-F238E27FC236}">
                <a16:creationId xmlns:a16="http://schemas.microsoft.com/office/drawing/2014/main" id="{104332FF-8349-42A5-B5C8-5EE3825CE2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useBgFill="1">
        <p:nvSpPr>
          <p:cNvPr id="31" name="Rectangle 30">
            <a:extLst>
              <a:ext uri="{FF2B5EF4-FFF2-40B4-BE49-F238E27FC236}">
                <a16:creationId xmlns:a16="http://schemas.microsoft.com/office/drawing/2014/main"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F98F79A4-A6C7-4101-B1E9-27E05CB7CF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35" name="Freeform: Shape 34">
            <a:extLst>
              <a:ext uri="{FF2B5EF4-FFF2-40B4-BE49-F238E27FC236}">
                <a16:creationId xmlns:a16="http://schemas.microsoft.com/office/drawing/2014/main" id="{F8875E4C-CFFE-4552-ABC7-175C3CB757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9" name="Title 8">
            <a:extLst>
              <a:ext uri="{FF2B5EF4-FFF2-40B4-BE49-F238E27FC236}">
                <a16:creationId xmlns:a16="http://schemas.microsoft.com/office/drawing/2014/main" id="{FDC9CABF-AA63-4FF3-9E6F-A3F7638281B4}"/>
              </a:ext>
            </a:extLst>
          </p:cNvPr>
          <p:cNvSpPr>
            <a:spLocks noGrp="1"/>
          </p:cNvSpPr>
          <p:nvPr>
            <p:ph type="title"/>
          </p:nvPr>
        </p:nvSpPr>
        <p:spPr>
          <a:xfrm>
            <a:off x="2020185" y="633046"/>
            <a:ext cx="4593817" cy="1314996"/>
          </a:xfrm>
        </p:spPr>
        <p:txBody>
          <a:bodyPr vert="horz" lIns="91440" tIns="45720" rIns="91440" bIns="45720" rtlCol="0" anchor="b">
            <a:normAutofit/>
          </a:bodyPr>
          <a:lstStyle/>
          <a:p>
            <a:r>
              <a:rPr lang="ru-RU" dirty="0"/>
              <a:t>8 </a:t>
            </a:r>
            <a:r>
              <a:rPr lang="en-US" dirty="0"/>
              <a:t>REGIONS</a:t>
            </a:r>
          </a:p>
        </p:txBody>
      </p:sp>
      <p:sp>
        <p:nvSpPr>
          <p:cNvPr id="37" name="Freeform: Shape 36">
            <a:extLst>
              <a:ext uri="{FF2B5EF4-FFF2-40B4-BE49-F238E27FC236}">
                <a16:creationId xmlns:a16="http://schemas.microsoft.com/office/drawing/2014/main" id="{79AFCB35-9C04-4524-A0B1-57FF6865D0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D11AD2AD-0BA0-4DD3-8EEA-84686A0E71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aphicFrame>
        <p:nvGraphicFramePr>
          <p:cNvPr id="52" name="Content Placeholder 9">
            <a:extLst>
              <a:ext uri="{FF2B5EF4-FFF2-40B4-BE49-F238E27FC236}">
                <a16:creationId xmlns:a16="http://schemas.microsoft.com/office/drawing/2014/main" id="{9137D5C8-9BFB-4EF5-A057-B558BE2CE188}"/>
              </a:ext>
            </a:extLst>
          </p:cNvPr>
          <p:cNvGraphicFramePr>
            <a:graphicFrameLocks noGrp="1"/>
          </p:cNvGraphicFramePr>
          <p:nvPr>
            <p:ph idx="1"/>
            <p:extLst>
              <p:ext uri="{D42A27DB-BD31-4B8C-83A1-F6EECF244321}">
                <p14:modId xmlns:p14="http://schemas.microsoft.com/office/powerpoint/2010/main" val="133578069"/>
              </p:ext>
            </p:extLst>
          </p:nvPr>
        </p:nvGraphicFramePr>
        <p:xfrm>
          <a:off x="781156" y="2638293"/>
          <a:ext cx="6745303" cy="4094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Freeform: Shape 40">
            <a:extLst>
              <a:ext uri="{FF2B5EF4-FFF2-40B4-BE49-F238E27FC236}">
                <a16:creationId xmlns:a16="http://schemas.microsoft.com/office/drawing/2014/main" id="{9E5C5460-229E-46C8-A712-CC31798542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53812026-3FC6-44DA-94EF-3B81640494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pic>
        <p:nvPicPr>
          <p:cNvPr id="14" name="Picture Placeholder 13">
            <a:extLst>
              <a:ext uri="{FF2B5EF4-FFF2-40B4-BE49-F238E27FC236}">
                <a16:creationId xmlns:a16="http://schemas.microsoft.com/office/drawing/2014/main" id="{ADBB8B20-4661-4FF9-A6AC-8744FFB07759}"/>
              </a:ext>
            </a:extLst>
          </p:cNvPr>
          <p:cNvPicPr>
            <a:picLocks noGrp="1" noChangeAspect="1"/>
          </p:cNvPicPr>
          <p:nvPr>
            <p:ph type="pic" sz="quarter" idx="13"/>
          </p:nvPr>
        </p:nvPicPr>
        <p:blipFill>
          <a:blip r:embed="rId8"/>
          <a:srcRect/>
          <a:stretch/>
        </p:blipFill>
        <p:spPr>
          <a:xfrm>
            <a:off x="6913897" y="31846"/>
            <a:ext cx="1720289" cy="1785462"/>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17" name="Date Placeholder 16">
            <a:extLst>
              <a:ext uri="{FF2B5EF4-FFF2-40B4-BE49-F238E27FC236}">
                <a16:creationId xmlns:a16="http://schemas.microsoft.com/office/drawing/2014/main" id="{3CF815B4-0095-42CB-A0D5-65691D92FE65}"/>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all" spc="100" normalizeH="0" baseline="0" noProof="0" dirty="0">
                <a:ln>
                  <a:noFill/>
                </a:ln>
                <a:solidFill>
                  <a:srgbClr val="00B050"/>
                </a:solidFill>
                <a:effectLst/>
                <a:uLnTx/>
                <a:uFillTx/>
                <a:latin typeface="Source Sans Pro"/>
                <a:cs typeface="+mn-cs"/>
              </a:rPr>
              <a:t>*</a:t>
            </a:r>
            <a:r>
              <a:rPr kumimoji="0" lang="en-US" sz="1200" b="1" i="1" u="none" strike="noStrike" kern="1200" cap="all" spc="100" normalizeH="0" baseline="0" noProof="0" dirty="0">
                <a:ln>
                  <a:noFill/>
                </a:ln>
                <a:solidFill>
                  <a:srgbClr val="00B050"/>
                </a:solidFill>
                <a:effectLst/>
                <a:uLnTx/>
                <a:uFillTx/>
                <a:latin typeface="Source Sans Pro"/>
                <a:cs typeface="+mn-cs"/>
              </a:rPr>
              <a:t>AS OF OCTOBER 2020</a:t>
            </a:r>
          </a:p>
        </p:txBody>
      </p:sp>
      <p:grpSp>
        <p:nvGrpSpPr>
          <p:cNvPr id="45"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46" name="Freeform: Shape 45">
              <a:extLst>
                <a:ext uri="{FF2B5EF4-FFF2-40B4-BE49-F238E27FC236}">
                  <a16:creationId xmlns:a16="http://schemas.microsoft.com/office/drawing/2014/main" id="{B7067280-C3E7-4DF6-A345-B9FEF6EF8D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A78365A8-666B-4417-9D3C-554E6E6B2C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E71CAAFA-0A31-4308-AB9F-B1C84ABDF9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96AB1D25-144D-4BB4-A45C-60B8A094F4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069F0FB4-779A-48FC-AC33-784F177C92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13" name="Slide Number Placeholder 12">
            <a:extLst>
              <a:ext uri="{FF2B5EF4-FFF2-40B4-BE49-F238E27FC236}">
                <a16:creationId xmlns:a16="http://schemas.microsoft.com/office/drawing/2014/main" id="{E8CFC9CC-F955-45C8-80C6-20AC446CB1D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EA792F7-1D9E-4C7E-A103-E8EDFDC2691E}" type="slidenum">
              <a:rPr kumimoji="0" lang="en-US" sz="1200" b="1" i="0" u="none" strike="noStrike" kern="1200" cap="all" spc="100" normalizeH="0" baseline="0" noProof="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200" b="1" i="0" u="none" strike="noStrike" kern="1200" cap="all" spc="100" normalizeH="0" baseline="0" noProof="0">
              <a:ln>
                <a:noFill/>
              </a:ln>
              <a:solidFill>
                <a:srgbClr val="898989"/>
              </a:solidFill>
              <a:effectLst/>
              <a:uLnTx/>
              <a:uFillTx/>
              <a:latin typeface="Source Sans Pro"/>
              <a:cs typeface="+mn-cs"/>
            </a:endParaRPr>
          </a:p>
        </p:txBody>
      </p:sp>
      <p:pic>
        <p:nvPicPr>
          <p:cNvPr id="30" name="Picture Placeholder 13" descr="Logo&#10;&#10;Description automatically generated">
            <a:extLst>
              <a:ext uri="{FF2B5EF4-FFF2-40B4-BE49-F238E27FC236}">
                <a16:creationId xmlns:a16="http://schemas.microsoft.com/office/drawing/2014/main" id="{6C788D1D-84A9-46BD-9BBA-D429DD747D52}"/>
              </a:ext>
            </a:extLst>
          </p:cNvPr>
          <p:cNvPicPr>
            <a:picLocks noChangeAspect="1"/>
          </p:cNvPicPr>
          <p:nvPr/>
        </p:nvPicPr>
        <p:blipFill>
          <a:blip r:embed="rId9"/>
          <a:srcRect/>
          <a:stretch/>
        </p:blipFill>
        <p:spPr>
          <a:xfrm>
            <a:off x="7857894" y="1948042"/>
            <a:ext cx="1803049" cy="1857141"/>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32" name="Picture Placeholder 13">
            <a:extLst>
              <a:ext uri="{FF2B5EF4-FFF2-40B4-BE49-F238E27FC236}">
                <a16:creationId xmlns:a16="http://schemas.microsoft.com/office/drawing/2014/main" id="{F0B76486-57FE-4589-99AE-87165AC1CF94}"/>
              </a:ext>
            </a:extLst>
          </p:cNvPr>
          <p:cNvPicPr>
            <a:picLocks noChangeAspect="1"/>
          </p:cNvPicPr>
          <p:nvPr/>
        </p:nvPicPr>
        <p:blipFill>
          <a:blip r:embed="rId10"/>
          <a:srcRect/>
          <a:stretch/>
        </p:blipFill>
        <p:spPr>
          <a:xfrm>
            <a:off x="9211223" y="4137515"/>
            <a:ext cx="2968593" cy="27736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34" name="Picture Placeholder 13">
            <a:extLst>
              <a:ext uri="{FF2B5EF4-FFF2-40B4-BE49-F238E27FC236}">
                <a16:creationId xmlns:a16="http://schemas.microsoft.com/office/drawing/2014/main" id="{5DB56201-5F59-4462-B9F3-F88C9CE60A20}"/>
              </a:ext>
            </a:extLst>
          </p:cNvPr>
          <p:cNvPicPr>
            <a:picLocks noChangeAspect="1"/>
          </p:cNvPicPr>
          <p:nvPr/>
        </p:nvPicPr>
        <p:blipFill>
          <a:blip r:embed="rId11"/>
          <a:srcRect/>
          <a:stretch/>
        </p:blipFill>
        <p:spPr>
          <a:xfrm>
            <a:off x="8596011" y="3344107"/>
            <a:ext cx="2007421" cy="21633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36" name="Picture Placeholder 13">
            <a:extLst>
              <a:ext uri="{FF2B5EF4-FFF2-40B4-BE49-F238E27FC236}">
                <a16:creationId xmlns:a16="http://schemas.microsoft.com/office/drawing/2014/main" id="{539A5AC6-F51E-48CD-9B07-4255209ADA91}"/>
              </a:ext>
            </a:extLst>
          </p:cNvPr>
          <p:cNvPicPr>
            <a:picLocks noChangeAspect="1"/>
          </p:cNvPicPr>
          <p:nvPr/>
        </p:nvPicPr>
        <p:blipFill>
          <a:blip r:embed="rId12"/>
          <a:srcRect/>
          <a:stretch/>
        </p:blipFill>
        <p:spPr>
          <a:xfrm>
            <a:off x="9582820" y="1333640"/>
            <a:ext cx="2612719" cy="2688905"/>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12" name="Picture Placeholder 11" descr="Icon&#10;&#10;Description automatically generated">
            <a:extLst>
              <a:ext uri="{FF2B5EF4-FFF2-40B4-BE49-F238E27FC236}">
                <a16:creationId xmlns:a16="http://schemas.microsoft.com/office/drawing/2014/main" id="{C5CFABA2-71A7-4EFD-B6E2-B07667931F4B}"/>
              </a:ext>
            </a:extLst>
          </p:cNvPr>
          <p:cNvPicPr>
            <a:picLocks noGrp="1" noChangeAspect="1"/>
          </p:cNvPicPr>
          <p:nvPr>
            <p:ph type="pic" sz="quarter" idx="14"/>
          </p:nvPr>
        </p:nvPicPr>
        <p:blipFill>
          <a:blip r:embed="rId13"/>
          <a:srcRect/>
          <a:stretch/>
        </p:blipFill>
        <p:spPr>
          <a:xfrm>
            <a:off x="7993510" y="291290"/>
            <a:ext cx="2518826" cy="2434159"/>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spTree>
    <p:extLst>
      <p:ext uri="{BB962C8B-B14F-4D97-AF65-F5344CB8AC3E}">
        <p14:creationId xmlns:p14="http://schemas.microsoft.com/office/powerpoint/2010/main" val="8468676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grpSp>
        <p:nvGrpSpPr>
          <p:cNvPr id="196"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97" name="Freeform: Shape 196">
              <a:extLst>
                <a:ext uri="{FF2B5EF4-FFF2-40B4-BE49-F238E27FC236}">
                  <a16:creationId xmlns:a16="http://schemas.microsoft.com/office/drawing/2014/main" id="{B5E13483-2FB6-4753-8402-06FDC3498E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id="{88F0DF22-F640-4002-B783-DF1C6A9473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id="{9C2787B8-7984-4332-B611-D3D3DE898F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id="{5AF3646C-B3D7-4F57-8FD2-CD93CEB392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id="{C65FA7DA-93A0-43A4-834C-0F1BB9806A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03" name="Oval 202">
            <a:extLst>
              <a:ext uri="{FF2B5EF4-FFF2-40B4-BE49-F238E27FC236}">
                <a16:creationId xmlns:a16="http://schemas.microsoft.com/office/drawing/2014/main" id="{104332FF-8349-42A5-B5C8-5EE3825CE2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useBgFill="1">
        <p:nvSpPr>
          <p:cNvPr id="205" name="Rectangle 204">
            <a:extLst>
              <a:ext uri="{FF2B5EF4-FFF2-40B4-BE49-F238E27FC236}">
                <a16:creationId xmlns:a16="http://schemas.microsoft.com/office/drawing/2014/main"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7" name="Title 6">
            <a:extLst>
              <a:ext uri="{FF2B5EF4-FFF2-40B4-BE49-F238E27FC236}">
                <a16:creationId xmlns:a16="http://schemas.microsoft.com/office/drawing/2014/main" id="{67938E4F-AA93-4065-8004-A3FE6CB35600}"/>
              </a:ext>
            </a:extLst>
          </p:cNvPr>
          <p:cNvSpPr>
            <a:spLocks noGrp="1"/>
          </p:cNvSpPr>
          <p:nvPr>
            <p:ph type="title"/>
          </p:nvPr>
        </p:nvSpPr>
        <p:spPr>
          <a:xfrm>
            <a:off x="6204032" y="396117"/>
            <a:ext cx="4969923" cy="1158857"/>
          </a:xfrm>
        </p:spPr>
        <p:txBody>
          <a:bodyPr vert="horz" lIns="91440" tIns="45720" rIns="91440" bIns="45720" rtlCol="0" anchor="b">
            <a:normAutofit/>
          </a:bodyPr>
          <a:lstStyle/>
          <a:p>
            <a:r>
              <a:rPr lang="en-US" sz="3700"/>
              <a:t>Literature and LTC</a:t>
            </a:r>
          </a:p>
        </p:txBody>
      </p:sp>
      <p:pic>
        <p:nvPicPr>
          <p:cNvPr id="37" name="Picture Placeholder 36">
            <a:extLst>
              <a:ext uri="{FF2B5EF4-FFF2-40B4-BE49-F238E27FC236}">
                <a16:creationId xmlns:a16="http://schemas.microsoft.com/office/drawing/2014/main" id="{D6F640DD-78B0-450A-B72C-095ED4A48581}"/>
              </a:ext>
            </a:extLst>
          </p:cNvPr>
          <p:cNvPicPr>
            <a:picLocks noGrp="1" noChangeAspect="1"/>
          </p:cNvPicPr>
          <p:nvPr>
            <p:ph type="pic" sz="quarter" idx="14"/>
          </p:nvPr>
        </p:nvPicPr>
        <p:blipFill rotWithShape="1">
          <a:blip r:embed="rId3"/>
          <a:srcRect l="6462" r="31384" b="1"/>
          <a:stretch/>
        </p:blipFill>
        <p:spPr>
          <a:xfrm>
            <a:off x="430823" y="883552"/>
            <a:ext cx="2627123" cy="2377560"/>
          </a:xfrm>
          <a:prstGeom prst="rect">
            <a:avLst/>
          </a:prstGeom>
        </p:spPr>
      </p:pic>
      <p:sp>
        <p:nvSpPr>
          <p:cNvPr id="207" name="Graphic 212">
            <a:extLst>
              <a:ext uri="{FF2B5EF4-FFF2-40B4-BE49-F238E27FC236}">
                <a16:creationId xmlns:a16="http://schemas.microsoft.com/office/drawing/2014/main" id="{76F599C2-D383-4550-8766-299FB703EA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389373"/>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209" name="Graphic 212">
            <a:extLst>
              <a:ext uri="{FF2B5EF4-FFF2-40B4-BE49-F238E27FC236}">
                <a16:creationId xmlns:a16="http://schemas.microsoft.com/office/drawing/2014/main" id="{2E1F2B4E-E76E-4D67-AE91-6FB62BED00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389373"/>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nvGrpSpPr>
          <p:cNvPr id="211" name="Graphic 190">
            <a:extLst>
              <a:ext uri="{FF2B5EF4-FFF2-40B4-BE49-F238E27FC236}">
                <a16:creationId xmlns:a16="http://schemas.microsoft.com/office/drawing/2014/main" id="{0F7ECD47-E4A6-4F90-AE61-07F93E2F05F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36249" y="1289327"/>
            <a:ext cx="1598829" cy="531293"/>
            <a:chOff x="2504802" y="1755501"/>
            <a:chExt cx="1598829" cy="531293"/>
          </a:xfrm>
          <a:solidFill>
            <a:schemeClr val="tx1"/>
          </a:solidFill>
        </p:grpSpPr>
        <p:sp>
          <p:nvSpPr>
            <p:cNvPr id="212" name="Freeform: Shape 211">
              <a:extLst>
                <a:ext uri="{FF2B5EF4-FFF2-40B4-BE49-F238E27FC236}">
                  <a16:creationId xmlns:a16="http://schemas.microsoft.com/office/drawing/2014/main" id="{1F25530C-699A-4C78-BAF8-68942C96B1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3" name="Freeform: Shape 212">
              <a:extLst>
                <a:ext uri="{FF2B5EF4-FFF2-40B4-BE49-F238E27FC236}">
                  <a16:creationId xmlns:a16="http://schemas.microsoft.com/office/drawing/2014/main" id="{5B15E96A-D45A-44FE-860B-EAFD489F31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pic>
        <p:nvPicPr>
          <p:cNvPr id="23" name="Picture Placeholder 22">
            <a:extLst>
              <a:ext uri="{FF2B5EF4-FFF2-40B4-BE49-F238E27FC236}">
                <a16:creationId xmlns:a16="http://schemas.microsoft.com/office/drawing/2014/main" id="{6018A654-9464-4116-A6D3-6DE0A8682203}"/>
              </a:ext>
            </a:extLst>
          </p:cNvPr>
          <p:cNvPicPr>
            <a:picLocks noGrp="1" noChangeAspect="1"/>
          </p:cNvPicPr>
          <p:nvPr>
            <p:ph type="pic" sz="quarter" idx="13"/>
          </p:nvPr>
        </p:nvPicPr>
        <p:blipFill rotWithShape="1">
          <a:blip r:embed="rId4"/>
          <a:srcRect r="276" b="-1"/>
          <a:stretch/>
        </p:blipFill>
        <p:spPr>
          <a:xfrm>
            <a:off x="416702" y="3484611"/>
            <a:ext cx="2627123" cy="2377560"/>
          </a:xfrm>
          <a:prstGeom prst="rect">
            <a:avLst/>
          </a:prstGeom>
        </p:spPr>
      </p:pic>
      <p:pic>
        <p:nvPicPr>
          <p:cNvPr id="29" name="Picture Placeholder 28">
            <a:extLst>
              <a:ext uri="{FF2B5EF4-FFF2-40B4-BE49-F238E27FC236}">
                <a16:creationId xmlns:a16="http://schemas.microsoft.com/office/drawing/2014/main" id="{5CD6D1D0-1F94-4C57-B5B1-E06F64D18675}"/>
              </a:ext>
            </a:extLst>
          </p:cNvPr>
          <p:cNvPicPr>
            <a:picLocks noGrp="1" noChangeAspect="1"/>
          </p:cNvPicPr>
          <p:nvPr>
            <p:ph type="pic" sz="quarter" idx="15"/>
          </p:nvPr>
        </p:nvPicPr>
        <p:blipFill rotWithShape="1">
          <a:blip r:embed="rId5"/>
          <a:srcRect t="8280" r="5" b="24696"/>
          <a:stretch/>
        </p:blipFill>
        <p:spPr>
          <a:xfrm>
            <a:off x="3180703" y="2083091"/>
            <a:ext cx="2625080" cy="2353862"/>
          </a:xfrm>
          <a:prstGeom prst="rect">
            <a:avLst/>
          </a:prstGeom>
        </p:spPr>
      </p:pic>
      <p:grpSp>
        <p:nvGrpSpPr>
          <p:cNvPr id="215" name="Graphic 4">
            <a:extLst>
              <a:ext uri="{FF2B5EF4-FFF2-40B4-BE49-F238E27FC236}">
                <a16:creationId xmlns:a16="http://schemas.microsoft.com/office/drawing/2014/main" id="{4CEDC362-D5E0-4498-A8F5-F91B729C4B2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5309" y="4723844"/>
            <a:ext cx="1443501" cy="1443815"/>
            <a:chOff x="5733988" y="3066862"/>
            <a:chExt cx="724532" cy="724658"/>
          </a:xfrm>
          <a:solidFill>
            <a:schemeClr val="tx1"/>
          </a:solidFill>
        </p:grpSpPr>
        <p:sp>
          <p:nvSpPr>
            <p:cNvPr id="216" name="Freeform: Shape 215">
              <a:extLst>
                <a:ext uri="{FF2B5EF4-FFF2-40B4-BE49-F238E27FC236}">
                  <a16:creationId xmlns:a16="http://schemas.microsoft.com/office/drawing/2014/main" id="{D29B2FAA-67CA-42FD-A2B3-57292873AE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066862"/>
              <a:ext cx="14192" cy="14096"/>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7" name="Freeform: Shape 216">
              <a:extLst>
                <a:ext uri="{FF2B5EF4-FFF2-40B4-BE49-F238E27FC236}">
                  <a16:creationId xmlns:a16="http://schemas.microsoft.com/office/drawing/2014/main" id="{1C69871E-09E7-4430-9D6B-98307AC2CA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066862"/>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8" name="Freeform: Shape 217">
              <a:extLst>
                <a:ext uri="{FF2B5EF4-FFF2-40B4-BE49-F238E27FC236}">
                  <a16:creationId xmlns:a16="http://schemas.microsoft.com/office/drawing/2014/main" id="{D162939C-25C6-4400-9E84-6C39AE2643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9" name="Freeform: Shape 218">
              <a:extLst>
                <a:ext uri="{FF2B5EF4-FFF2-40B4-BE49-F238E27FC236}">
                  <a16:creationId xmlns:a16="http://schemas.microsoft.com/office/drawing/2014/main" id="{C8587869-3194-4962-B75D-915D82066A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0" name="Freeform: Shape 219">
              <a:extLst>
                <a:ext uri="{FF2B5EF4-FFF2-40B4-BE49-F238E27FC236}">
                  <a16:creationId xmlns:a16="http://schemas.microsoft.com/office/drawing/2014/main" id="{66CDAA27-3684-49F7-B581-D889491FE6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1" name="Freeform: Shape 220">
              <a:extLst>
                <a:ext uri="{FF2B5EF4-FFF2-40B4-BE49-F238E27FC236}">
                  <a16:creationId xmlns:a16="http://schemas.microsoft.com/office/drawing/2014/main" id="{9B1151F2-A203-4BE3-A18F-60026B2558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2" y="3066862"/>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2" name="Freeform: Shape 221">
              <a:extLst>
                <a:ext uri="{FF2B5EF4-FFF2-40B4-BE49-F238E27FC236}">
                  <a16:creationId xmlns:a16="http://schemas.microsoft.com/office/drawing/2014/main" id="{0C1AE5B9-BB16-49DA-9581-0F26C4B2BA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3" name="Freeform: Shape 222">
              <a:extLst>
                <a:ext uri="{FF2B5EF4-FFF2-40B4-BE49-F238E27FC236}">
                  <a16:creationId xmlns:a16="http://schemas.microsoft.com/office/drawing/2014/main" id="{936D0BB3-DE33-481F-BBBC-074926E70E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126103"/>
              <a:ext cx="14192" cy="14096"/>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4" name="Freeform: Shape 223">
              <a:extLst>
                <a:ext uri="{FF2B5EF4-FFF2-40B4-BE49-F238E27FC236}">
                  <a16:creationId xmlns:a16="http://schemas.microsoft.com/office/drawing/2014/main" id="{E1FAE96A-B252-4ADF-B000-060ED2EE5A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126101"/>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5" name="Freeform: Shape 224">
              <a:extLst>
                <a:ext uri="{FF2B5EF4-FFF2-40B4-BE49-F238E27FC236}">
                  <a16:creationId xmlns:a16="http://schemas.microsoft.com/office/drawing/2014/main" id="{B7FC3600-77F6-4F4F-BD28-589C62C704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126101"/>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6" name="Freeform: Shape 225">
              <a:extLst>
                <a:ext uri="{FF2B5EF4-FFF2-40B4-BE49-F238E27FC236}">
                  <a16:creationId xmlns:a16="http://schemas.microsoft.com/office/drawing/2014/main" id="{9B1F7A36-7877-479A-AFF3-AA33E0FBA7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126101"/>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7" name="Freeform: Shape 226">
              <a:extLst>
                <a:ext uri="{FF2B5EF4-FFF2-40B4-BE49-F238E27FC236}">
                  <a16:creationId xmlns:a16="http://schemas.microsoft.com/office/drawing/2014/main" id="{B54E33FB-B6A5-430A-A477-5F6F5B2701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126101"/>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8" name="Freeform: Shape 227">
              <a:extLst>
                <a:ext uri="{FF2B5EF4-FFF2-40B4-BE49-F238E27FC236}">
                  <a16:creationId xmlns:a16="http://schemas.microsoft.com/office/drawing/2014/main" id="{487EF518-2581-4B66-8B7B-FEA8EE091E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126103"/>
              <a:ext cx="14097" cy="14096"/>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9" name="Freeform: Shape 228">
              <a:extLst>
                <a:ext uri="{FF2B5EF4-FFF2-40B4-BE49-F238E27FC236}">
                  <a16:creationId xmlns:a16="http://schemas.microsoft.com/office/drawing/2014/main" id="{7C4F17B9-1149-4E8E-A2A3-109987308F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126101"/>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0" name="Freeform: Shape 229">
              <a:extLst>
                <a:ext uri="{FF2B5EF4-FFF2-40B4-BE49-F238E27FC236}">
                  <a16:creationId xmlns:a16="http://schemas.microsoft.com/office/drawing/2014/main" id="{6D6F940B-98B1-4DD6-9B6C-97C0E35A39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185250"/>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1" name="Freeform: Shape 230">
              <a:extLst>
                <a:ext uri="{FF2B5EF4-FFF2-40B4-BE49-F238E27FC236}">
                  <a16:creationId xmlns:a16="http://schemas.microsoft.com/office/drawing/2014/main" id="{29056B38-541F-45CB-B948-594BAB33AE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185250"/>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2" name="Freeform: Shape 231">
              <a:extLst>
                <a:ext uri="{FF2B5EF4-FFF2-40B4-BE49-F238E27FC236}">
                  <a16:creationId xmlns:a16="http://schemas.microsoft.com/office/drawing/2014/main" id="{6990FCC3-0952-4799-A4B6-BF87F372EE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1852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3" name="Freeform: Shape 232">
              <a:extLst>
                <a:ext uri="{FF2B5EF4-FFF2-40B4-BE49-F238E27FC236}">
                  <a16:creationId xmlns:a16="http://schemas.microsoft.com/office/drawing/2014/main" id="{4F93E300-8413-4BEE-81AA-364021E070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1852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4" name="Freeform: Shape 233">
              <a:extLst>
                <a:ext uri="{FF2B5EF4-FFF2-40B4-BE49-F238E27FC236}">
                  <a16:creationId xmlns:a16="http://schemas.microsoft.com/office/drawing/2014/main" id="{D4C8BAA9-3C9B-4B91-90C4-5110C91204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1852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5" name="Freeform: Shape 234">
              <a:extLst>
                <a:ext uri="{FF2B5EF4-FFF2-40B4-BE49-F238E27FC236}">
                  <a16:creationId xmlns:a16="http://schemas.microsoft.com/office/drawing/2014/main" id="{DFEA509A-5B3E-4B86-9EFB-840D522518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2" y="3185250"/>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6" name="Freeform: Shape 235">
              <a:extLst>
                <a:ext uri="{FF2B5EF4-FFF2-40B4-BE49-F238E27FC236}">
                  <a16:creationId xmlns:a16="http://schemas.microsoft.com/office/drawing/2014/main" id="{938572F9-4F87-4EC2-9938-8AD859AE18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1852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7" name="Freeform: Shape 236">
              <a:extLst>
                <a:ext uri="{FF2B5EF4-FFF2-40B4-BE49-F238E27FC236}">
                  <a16:creationId xmlns:a16="http://schemas.microsoft.com/office/drawing/2014/main" id="{BE738404-5A06-49D1-AFCA-1604EB2768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244492"/>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8" name="Freeform: Shape 237">
              <a:extLst>
                <a:ext uri="{FF2B5EF4-FFF2-40B4-BE49-F238E27FC236}">
                  <a16:creationId xmlns:a16="http://schemas.microsoft.com/office/drawing/2014/main" id="{F5DB130A-5DCC-4A6D-9DB4-87B04CB722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244490"/>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9" name="Freeform: Shape 238">
              <a:extLst>
                <a:ext uri="{FF2B5EF4-FFF2-40B4-BE49-F238E27FC236}">
                  <a16:creationId xmlns:a16="http://schemas.microsoft.com/office/drawing/2014/main" id="{A13F658F-4E85-43F3-B4BA-4AC4F3F46E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2444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0" name="Freeform: Shape 239">
              <a:extLst>
                <a:ext uri="{FF2B5EF4-FFF2-40B4-BE49-F238E27FC236}">
                  <a16:creationId xmlns:a16="http://schemas.microsoft.com/office/drawing/2014/main" id="{70AA051C-7535-499C-892B-F99EF1E04F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2444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1" name="Freeform: Shape 240">
              <a:extLst>
                <a:ext uri="{FF2B5EF4-FFF2-40B4-BE49-F238E27FC236}">
                  <a16:creationId xmlns:a16="http://schemas.microsoft.com/office/drawing/2014/main" id="{4763F534-6ABB-4D9A-89F3-6D8AD748A2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2444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2" name="Freeform: Shape 241">
              <a:extLst>
                <a:ext uri="{FF2B5EF4-FFF2-40B4-BE49-F238E27FC236}">
                  <a16:creationId xmlns:a16="http://schemas.microsoft.com/office/drawing/2014/main" id="{D14F935F-3F84-4D1B-8E98-F9E7773825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244492"/>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3" name="Freeform: Shape 242">
              <a:extLst>
                <a:ext uri="{FF2B5EF4-FFF2-40B4-BE49-F238E27FC236}">
                  <a16:creationId xmlns:a16="http://schemas.microsoft.com/office/drawing/2014/main" id="{B65DF0E4-9B4A-46CD-9A9D-458C87A59E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2444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4" name="Freeform: Shape 243">
              <a:extLst>
                <a:ext uri="{FF2B5EF4-FFF2-40B4-BE49-F238E27FC236}">
                  <a16:creationId xmlns:a16="http://schemas.microsoft.com/office/drawing/2014/main" id="{58FF2C31-CF84-4D29-847D-2DB9AF4BFB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303638"/>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5" name="Freeform: Shape 244">
              <a:extLst>
                <a:ext uri="{FF2B5EF4-FFF2-40B4-BE49-F238E27FC236}">
                  <a16:creationId xmlns:a16="http://schemas.microsoft.com/office/drawing/2014/main" id="{4C21B385-E2F9-488E-806C-46016410F8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303638"/>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6" name="Freeform: Shape 245">
              <a:extLst>
                <a:ext uri="{FF2B5EF4-FFF2-40B4-BE49-F238E27FC236}">
                  <a16:creationId xmlns:a16="http://schemas.microsoft.com/office/drawing/2014/main" id="{D38CB3AF-A6C8-47DA-A3D0-234587FA1A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30363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7" name="Freeform: Shape 246">
              <a:extLst>
                <a:ext uri="{FF2B5EF4-FFF2-40B4-BE49-F238E27FC236}">
                  <a16:creationId xmlns:a16="http://schemas.microsoft.com/office/drawing/2014/main" id="{9861574E-A5E6-42A1-B830-9809B9F39C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30363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8" name="Freeform: Shape 247">
              <a:extLst>
                <a:ext uri="{FF2B5EF4-FFF2-40B4-BE49-F238E27FC236}">
                  <a16:creationId xmlns:a16="http://schemas.microsoft.com/office/drawing/2014/main" id="{C98919E8-9EB7-441C-AEC3-A9CE1E0A0E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30363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3" name="Freeform: Shape 248">
              <a:extLst>
                <a:ext uri="{FF2B5EF4-FFF2-40B4-BE49-F238E27FC236}">
                  <a16:creationId xmlns:a16="http://schemas.microsoft.com/office/drawing/2014/main" id="{02E4786E-8920-4FBA-8BC7-B3A835FB06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303638"/>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50" name="Freeform: Shape 249">
              <a:extLst>
                <a:ext uri="{FF2B5EF4-FFF2-40B4-BE49-F238E27FC236}">
                  <a16:creationId xmlns:a16="http://schemas.microsoft.com/office/drawing/2014/main" id="{EF7290A9-B708-400B-8CB0-0554B94D40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30363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51" name="Freeform: Shape 250">
              <a:extLst>
                <a:ext uri="{FF2B5EF4-FFF2-40B4-BE49-F238E27FC236}">
                  <a16:creationId xmlns:a16="http://schemas.microsoft.com/office/drawing/2014/main" id="{334073C9-34B7-43BA-BA12-4222EDE571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362880"/>
              <a:ext cx="14192" cy="14096"/>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52" name="Freeform: Shape 251">
              <a:extLst>
                <a:ext uri="{FF2B5EF4-FFF2-40B4-BE49-F238E27FC236}">
                  <a16:creationId xmlns:a16="http://schemas.microsoft.com/office/drawing/2014/main" id="{83570C5A-A42F-4D61-8FDB-51102430CA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362878"/>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4" name="Freeform: Shape 252">
              <a:extLst>
                <a:ext uri="{FF2B5EF4-FFF2-40B4-BE49-F238E27FC236}">
                  <a16:creationId xmlns:a16="http://schemas.microsoft.com/office/drawing/2014/main" id="{76BA38B9-E3CF-48A1-983D-289A392D36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362878"/>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54" name="Freeform: Shape 253">
              <a:extLst>
                <a:ext uri="{FF2B5EF4-FFF2-40B4-BE49-F238E27FC236}">
                  <a16:creationId xmlns:a16="http://schemas.microsoft.com/office/drawing/2014/main" id="{177940EE-A25B-4F5F-9C1F-581ADD6BB4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362878"/>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55" name="Freeform: Shape 254">
              <a:extLst>
                <a:ext uri="{FF2B5EF4-FFF2-40B4-BE49-F238E27FC236}">
                  <a16:creationId xmlns:a16="http://schemas.microsoft.com/office/drawing/2014/main" id="{93DA8A18-C80E-4B78-B240-9A1007DFC6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362878"/>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56" name="Freeform: Shape 255">
              <a:extLst>
                <a:ext uri="{FF2B5EF4-FFF2-40B4-BE49-F238E27FC236}">
                  <a16:creationId xmlns:a16="http://schemas.microsoft.com/office/drawing/2014/main" id="{E426C3CC-10C1-4544-B9C5-5D682D340C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362880"/>
              <a:ext cx="14097" cy="14096"/>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5" name="Freeform: Shape 256">
              <a:extLst>
                <a:ext uri="{FF2B5EF4-FFF2-40B4-BE49-F238E27FC236}">
                  <a16:creationId xmlns:a16="http://schemas.microsoft.com/office/drawing/2014/main" id="{5017CAD5-F7A6-48B1-913B-F8B98BA750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362878"/>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58" name="Freeform: Shape 257">
              <a:extLst>
                <a:ext uri="{FF2B5EF4-FFF2-40B4-BE49-F238E27FC236}">
                  <a16:creationId xmlns:a16="http://schemas.microsoft.com/office/drawing/2014/main" id="{C626845C-FDEE-4D06-A23E-CFE4D3106E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422027"/>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59" name="Freeform: Shape 258">
              <a:extLst>
                <a:ext uri="{FF2B5EF4-FFF2-40B4-BE49-F238E27FC236}">
                  <a16:creationId xmlns:a16="http://schemas.microsoft.com/office/drawing/2014/main" id="{A31F99EF-78F2-44CA-B076-1A27FFCE2B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422027"/>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60" name="Freeform: Shape 259">
              <a:extLst>
                <a:ext uri="{FF2B5EF4-FFF2-40B4-BE49-F238E27FC236}">
                  <a16:creationId xmlns:a16="http://schemas.microsoft.com/office/drawing/2014/main" id="{F73EF932-58C7-4841-8F5D-50109B6701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61" name="Freeform: Shape 260">
              <a:extLst>
                <a:ext uri="{FF2B5EF4-FFF2-40B4-BE49-F238E27FC236}">
                  <a16:creationId xmlns:a16="http://schemas.microsoft.com/office/drawing/2014/main" id="{73DDE1B7-F0C0-4163-AFE1-508C4E3E90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62" name="Freeform: Shape 261">
              <a:extLst>
                <a:ext uri="{FF2B5EF4-FFF2-40B4-BE49-F238E27FC236}">
                  <a16:creationId xmlns:a16="http://schemas.microsoft.com/office/drawing/2014/main" id="{BCB85CD5-899C-4F17-A49C-436AD8F7D7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63" name="Freeform: Shape 262">
              <a:extLst>
                <a:ext uri="{FF2B5EF4-FFF2-40B4-BE49-F238E27FC236}">
                  <a16:creationId xmlns:a16="http://schemas.microsoft.com/office/drawing/2014/main" id="{0FA0204B-E978-4C7B-9EAF-61A95A1532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422027"/>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64" name="Freeform: Shape 263">
              <a:extLst>
                <a:ext uri="{FF2B5EF4-FFF2-40B4-BE49-F238E27FC236}">
                  <a16:creationId xmlns:a16="http://schemas.microsoft.com/office/drawing/2014/main" id="{0AC91630-8FA2-4359-B4A5-996D7AC162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65" name="Freeform: Shape 264">
              <a:extLst>
                <a:ext uri="{FF2B5EF4-FFF2-40B4-BE49-F238E27FC236}">
                  <a16:creationId xmlns:a16="http://schemas.microsoft.com/office/drawing/2014/main" id="{455A2900-490D-40A9-BE41-41E187B533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066862"/>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66" name="Freeform: Shape 265">
              <a:extLst>
                <a:ext uri="{FF2B5EF4-FFF2-40B4-BE49-F238E27FC236}">
                  <a16:creationId xmlns:a16="http://schemas.microsoft.com/office/drawing/2014/main" id="{11AB5E29-52A2-46C0-A2DD-2DD8433D06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67" name="Freeform: Shape 266">
              <a:extLst>
                <a:ext uri="{FF2B5EF4-FFF2-40B4-BE49-F238E27FC236}">
                  <a16:creationId xmlns:a16="http://schemas.microsoft.com/office/drawing/2014/main" id="{04105130-A80E-47C9-A22B-35A0E3E978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066862"/>
              <a:ext cx="14096" cy="14096"/>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2" name="Freeform: Shape 267">
              <a:extLst>
                <a:ext uri="{FF2B5EF4-FFF2-40B4-BE49-F238E27FC236}">
                  <a16:creationId xmlns:a16="http://schemas.microsoft.com/office/drawing/2014/main" id="{A9707DE7-BDED-4F4C-BC65-D917CC694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4" name="Freeform: Shape 268">
              <a:extLst>
                <a:ext uri="{FF2B5EF4-FFF2-40B4-BE49-F238E27FC236}">
                  <a16:creationId xmlns:a16="http://schemas.microsoft.com/office/drawing/2014/main" id="{4C8716D0-16D9-43E6-952D-73323E4777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6" name="Freeform: Shape 269">
              <a:extLst>
                <a:ext uri="{FF2B5EF4-FFF2-40B4-BE49-F238E27FC236}">
                  <a16:creationId xmlns:a16="http://schemas.microsoft.com/office/drawing/2014/main" id="{29BF38A4-53B0-4281-8D87-47957C623F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8" name="Freeform: Shape 270">
              <a:extLst>
                <a:ext uri="{FF2B5EF4-FFF2-40B4-BE49-F238E27FC236}">
                  <a16:creationId xmlns:a16="http://schemas.microsoft.com/office/drawing/2014/main" id="{1E1CF737-4BC5-4A9D-BEAC-95CAEC8C20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126100"/>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0" name="Freeform: Shape 271">
              <a:extLst>
                <a:ext uri="{FF2B5EF4-FFF2-40B4-BE49-F238E27FC236}">
                  <a16:creationId xmlns:a16="http://schemas.microsoft.com/office/drawing/2014/main" id="{6905B25D-D354-44A1-BF0C-94008F11BDC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12610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73" name="Freeform: Shape 272">
              <a:extLst>
                <a:ext uri="{FF2B5EF4-FFF2-40B4-BE49-F238E27FC236}">
                  <a16:creationId xmlns:a16="http://schemas.microsoft.com/office/drawing/2014/main" id="{9E4EE506-16BB-4ED6-84A4-10E529A083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126100"/>
              <a:ext cx="14096" cy="14098"/>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74" name="Freeform: Shape 273">
              <a:extLst>
                <a:ext uri="{FF2B5EF4-FFF2-40B4-BE49-F238E27FC236}">
                  <a16:creationId xmlns:a16="http://schemas.microsoft.com/office/drawing/2014/main" id="{64A62103-443C-46B0-AF47-2829C70A48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12610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4" name="Freeform: Shape 274">
              <a:extLst>
                <a:ext uri="{FF2B5EF4-FFF2-40B4-BE49-F238E27FC236}">
                  <a16:creationId xmlns:a16="http://schemas.microsoft.com/office/drawing/2014/main" id="{A994B920-0469-45C4-965B-3771CADB53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12610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85" name="Freeform: Shape 275">
              <a:extLst>
                <a:ext uri="{FF2B5EF4-FFF2-40B4-BE49-F238E27FC236}">
                  <a16:creationId xmlns:a16="http://schemas.microsoft.com/office/drawing/2014/main" id="{4D04A73E-37D3-40C7-A418-7A72840E50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12610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77" name="Freeform: Shape 276">
              <a:extLst>
                <a:ext uri="{FF2B5EF4-FFF2-40B4-BE49-F238E27FC236}">
                  <a16:creationId xmlns:a16="http://schemas.microsoft.com/office/drawing/2014/main" id="{4BA47EA7-7A1F-42BA-B380-F944A275A1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185249"/>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6" name="Freeform: Shape 277">
              <a:extLst>
                <a:ext uri="{FF2B5EF4-FFF2-40B4-BE49-F238E27FC236}">
                  <a16:creationId xmlns:a16="http://schemas.microsoft.com/office/drawing/2014/main" id="{24A6FB2E-6F1B-4B03-B042-31F8C2EA35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18524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7" name="Freeform: Shape 278">
              <a:extLst>
                <a:ext uri="{FF2B5EF4-FFF2-40B4-BE49-F238E27FC236}">
                  <a16:creationId xmlns:a16="http://schemas.microsoft.com/office/drawing/2014/main" id="{6AABDFBB-99C5-4210-AD8E-7E31712C54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185249"/>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8" name="Freeform: Shape 279">
              <a:extLst>
                <a:ext uri="{FF2B5EF4-FFF2-40B4-BE49-F238E27FC236}">
                  <a16:creationId xmlns:a16="http://schemas.microsoft.com/office/drawing/2014/main" id="{C1E15E49-04A6-4A0C-BB70-84FCFA84E0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18524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81" name="Freeform: Shape 280">
              <a:extLst>
                <a:ext uri="{FF2B5EF4-FFF2-40B4-BE49-F238E27FC236}">
                  <a16:creationId xmlns:a16="http://schemas.microsoft.com/office/drawing/2014/main" id="{BE80DFEF-C671-4D55-9BFF-8CC8CDC97C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18524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9" name="Freeform: Shape 281">
              <a:extLst>
                <a:ext uri="{FF2B5EF4-FFF2-40B4-BE49-F238E27FC236}">
                  <a16:creationId xmlns:a16="http://schemas.microsoft.com/office/drawing/2014/main" id="{3CDC8BD0-2BE7-4C18-A55A-CADFE1337C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185248"/>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60" name="Freeform: Shape 282">
              <a:extLst>
                <a:ext uri="{FF2B5EF4-FFF2-40B4-BE49-F238E27FC236}">
                  <a16:creationId xmlns:a16="http://schemas.microsoft.com/office/drawing/2014/main" id="{19F42A3F-20FE-434D-887C-59035EF60B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244489"/>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61" name="Freeform: Shape 283">
              <a:extLst>
                <a:ext uri="{FF2B5EF4-FFF2-40B4-BE49-F238E27FC236}">
                  <a16:creationId xmlns:a16="http://schemas.microsoft.com/office/drawing/2014/main" id="{85AEC682-A58A-477F-BB01-5FB68E7985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244489"/>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62" name="Freeform: Shape 284">
              <a:extLst>
                <a:ext uri="{FF2B5EF4-FFF2-40B4-BE49-F238E27FC236}">
                  <a16:creationId xmlns:a16="http://schemas.microsoft.com/office/drawing/2014/main" id="{9C1EE4EC-304C-4162-B602-BDB6E3D36E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244489"/>
              <a:ext cx="14096" cy="14098"/>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63" name="Freeform: Shape 285">
              <a:extLst>
                <a:ext uri="{FF2B5EF4-FFF2-40B4-BE49-F238E27FC236}">
                  <a16:creationId xmlns:a16="http://schemas.microsoft.com/office/drawing/2014/main" id="{F99C0698-FD31-4265-A68F-DA155038A9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244489"/>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87" name="Freeform: Shape 286">
              <a:extLst>
                <a:ext uri="{FF2B5EF4-FFF2-40B4-BE49-F238E27FC236}">
                  <a16:creationId xmlns:a16="http://schemas.microsoft.com/office/drawing/2014/main" id="{6B9BBA9B-F42D-467D-BE55-E349A8B9F0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244488"/>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88" name="Freeform: Shape 287">
              <a:extLst>
                <a:ext uri="{FF2B5EF4-FFF2-40B4-BE49-F238E27FC236}">
                  <a16:creationId xmlns:a16="http://schemas.microsoft.com/office/drawing/2014/main" id="{4AB981FB-3361-446E-ADA9-34BA6C597C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24449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89" name="Freeform: Shape 288">
              <a:extLst>
                <a:ext uri="{FF2B5EF4-FFF2-40B4-BE49-F238E27FC236}">
                  <a16:creationId xmlns:a16="http://schemas.microsoft.com/office/drawing/2014/main" id="{B6E435C0-F8D7-4E6A-AAFF-85629D67E0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303639"/>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90" name="Freeform: Shape 289">
              <a:extLst>
                <a:ext uri="{FF2B5EF4-FFF2-40B4-BE49-F238E27FC236}">
                  <a16:creationId xmlns:a16="http://schemas.microsoft.com/office/drawing/2014/main" id="{AFBB2786-AC45-42FC-9A09-315DC95931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30363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91" name="Freeform: Shape 290">
              <a:extLst>
                <a:ext uri="{FF2B5EF4-FFF2-40B4-BE49-F238E27FC236}">
                  <a16:creationId xmlns:a16="http://schemas.microsoft.com/office/drawing/2014/main" id="{996ED90D-D390-4361-9933-CE488747FE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303639"/>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92" name="Freeform: Shape 291">
              <a:extLst>
                <a:ext uri="{FF2B5EF4-FFF2-40B4-BE49-F238E27FC236}">
                  <a16:creationId xmlns:a16="http://schemas.microsoft.com/office/drawing/2014/main" id="{79BAB288-8AF2-4C31-9D71-CC25AB12AC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30363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93" name="Freeform: Shape 292">
              <a:extLst>
                <a:ext uri="{FF2B5EF4-FFF2-40B4-BE49-F238E27FC236}">
                  <a16:creationId xmlns:a16="http://schemas.microsoft.com/office/drawing/2014/main" id="{34A3F82E-5523-44A3-BBB4-25CEF2AF13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30363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94" name="Freeform: Shape 293">
              <a:extLst>
                <a:ext uri="{FF2B5EF4-FFF2-40B4-BE49-F238E27FC236}">
                  <a16:creationId xmlns:a16="http://schemas.microsoft.com/office/drawing/2014/main" id="{0DA1714B-EF94-4433-827D-C083430523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30363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95" name="Freeform: Shape 294">
              <a:extLst>
                <a:ext uri="{FF2B5EF4-FFF2-40B4-BE49-F238E27FC236}">
                  <a16:creationId xmlns:a16="http://schemas.microsoft.com/office/drawing/2014/main" id="{005D693C-EA76-4B8D-B027-C880C58023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362877"/>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96" name="Freeform: Shape 295">
              <a:extLst>
                <a:ext uri="{FF2B5EF4-FFF2-40B4-BE49-F238E27FC236}">
                  <a16:creationId xmlns:a16="http://schemas.microsoft.com/office/drawing/2014/main" id="{4A2F7AAD-B13F-438F-B4FD-39EFE6F2BB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362877"/>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97" name="Freeform: Shape 296">
              <a:extLst>
                <a:ext uri="{FF2B5EF4-FFF2-40B4-BE49-F238E27FC236}">
                  <a16:creationId xmlns:a16="http://schemas.microsoft.com/office/drawing/2014/main" id="{B3035F65-60C4-4D3D-BAFF-B5DF08608A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362877"/>
              <a:ext cx="14096" cy="14098"/>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98" name="Freeform: Shape 297">
              <a:extLst>
                <a:ext uri="{FF2B5EF4-FFF2-40B4-BE49-F238E27FC236}">
                  <a16:creationId xmlns:a16="http://schemas.microsoft.com/office/drawing/2014/main" id="{317698E8-92F2-4851-90BF-32318C55CB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362877"/>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99" name="Freeform: Shape 298">
              <a:extLst>
                <a:ext uri="{FF2B5EF4-FFF2-40B4-BE49-F238E27FC236}">
                  <a16:creationId xmlns:a16="http://schemas.microsoft.com/office/drawing/2014/main" id="{03AE1509-EA70-472D-90CE-82D6F9D7D3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362877"/>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0" name="Freeform: Shape 299">
              <a:extLst>
                <a:ext uri="{FF2B5EF4-FFF2-40B4-BE49-F238E27FC236}">
                  <a16:creationId xmlns:a16="http://schemas.microsoft.com/office/drawing/2014/main" id="{EFB9D6B5-1F70-486A-BB6D-1E23625965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362879"/>
              <a:ext cx="14096" cy="14096"/>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1" name="Freeform: Shape 300">
              <a:extLst>
                <a:ext uri="{FF2B5EF4-FFF2-40B4-BE49-F238E27FC236}">
                  <a16:creationId xmlns:a16="http://schemas.microsoft.com/office/drawing/2014/main" id="{A98DEAC9-3116-4176-981D-3467FD5094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422027"/>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2" name="Freeform: Shape 301">
              <a:extLst>
                <a:ext uri="{FF2B5EF4-FFF2-40B4-BE49-F238E27FC236}">
                  <a16:creationId xmlns:a16="http://schemas.microsoft.com/office/drawing/2014/main" id="{E44DFABA-3DE3-46E1-830F-F4D684835C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3" name="Freeform: Shape 302">
              <a:extLst>
                <a:ext uri="{FF2B5EF4-FFF2-40B4-BE49-F238E27FC236}">
                  <a16:creationId xmlns:a16="http://schemas.microsoft.com/office/drawing/2014/main" id="{119D739D-A7D2-434E-A2E0-507C3D173C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422027"/>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4" name="Freeform: Shape 303">
              <a:extLst>
                <a:ext uri="{FF2B5EF4-FFF2-40B4-BE49-F238E27FC236}">
                  <a16:creationId xmlns:a16="http://schemas.microsoft.com/office/drawing/2014/main" id="{CBCBE865-4325-4AC0-8776-833AD3A59A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5" name="Freeform: Shape 304">
              <a:extLst>
                <a:ext uri="{FF2B5EF4-FFF2-40B4-BE49-F238E27FC236}">
                  <a16:creationId xmlns:a16="http://schemas.microsoft.com/office/drawing/2014/main" id="{9C36544F-B20A-4DD3-B4C1-AF1A247885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6" name="Freeform: Shape 305">
              <a:extLst>
                <a:ext uri="{FF2B5EF4-FFF2-40B4-BE49-F238E27FC236}">
                  <a16:creationId xmlns:a16="http://schemas.microsoft.com/office/drawing/2014/main" id="{DCBC01B1-9005-45AB-8EAB-4BDEEB4BCC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422026"/>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7" name="Freeform: Shape 306">
              <a:extLst>
                <a:ext uri="{FF2B5EF4-FFF2-40B4-BE49-F238E27FC236}">
                  <a16:creationId xmlns:a16="http://schemas.microsoft.com/office/drawing/2014/main" id="{8FCD1C3D-D56E-4B08-A273-66A660C0E3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481173"/>
              <a:ext cx="14192" cy="14095"/>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8" name="Freeform: Shape 307">
              <a:extLst>
                <a:ext uri="{FF2B5EF4-FFF2-40B4-BE49-F238E27FC236}">
                  <a16:creationId xmlns:a16="http://schemas.microsoft.com/office/drawing/2014/main" id="{F38E3365-85EE-43CD-84C4-DCF14BB779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481173"/>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9" name="Freeform: Shape 308">
              <a:extLst>
                <a:ext uri="{FF2B5EF4-FFF2-40B4-BE49-F238E27FC236}">
                  <a16:creationId xmlns:a16="http://schemas.microsoft.com/office/drawing/2014/main" id="{B0FFD47B-902B-4DC7-8808-B78BD4ED18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0" name="Freeform: Shape 309">
              <a:extLst>
                <a:ext uri="{FF2B5EF4-FFF2-40B4-BE49-F238E27FC236}">
                  <a16:creationId xmlns:a16="http://schemas.microsoft.com/office/drawing/2014/main" id="{AD5393D4-ED7B-45AE-BA4F-AD6A68B295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1" name="Freeform: Shape 310">
              <a:extLst>
                <a:ext uri="{FF2B5EF4-FFF2-40B4-BE49-F238E27FC236}">
                  <a16:creationId xmlns:a16="http://schemas.microsoft.com/office/drawing/2014/main" id="{59E0B0EA-EE59-4B22-ADC2-D81C536D45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2" name="Freeform: Shape 311">
              <a:extLst>
                <a:ext uri="{FF2B5EF4-FFF2-40B4-BE49-F238E27FC236}">
                  <a16:creationId xmlns:a16="http://schemas.microsoft.com/office/drawing/2014/main" id="{6EAC9122-14E8-4EE8-ADFE-E746EFEB8A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2" y="3481173"/>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3" name="Freeform: Shape 312">
              <a:extLst>
                <a:ext uri="{FF2B5EF4-FFF2-40B4-BE49-F238E27FC236}">
                  <a16:creationId xmlns:a16="http://schemas.microsoft.com/office/drawing/2014/main" id="{31853BF3-6190-48CC-9DA8-908656FAAF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4" name="Freeform: Shape 313">
              <a:extLst>
                <a:ext uri="{FF2B5EF4-FFF2-40B4-BE49-F238E27FC236}">
                  <a16:creationId xmlns:a16="http://schemas.microsoft.com/office/drawing/2014/main" id="{88EAB809-DED1-42E8-812C-7FC3D70810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540416"/>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5" name="Freeform: Shape 314">
              <a:extLst>
                <a:ext uri="{FF2B5EF4-FFF2-40B4-BE49-F238E27FC236}">
                  <a16:creationId xmlns:a16="http://schemas.microsoft.com/office/drawing/2014/main" id="{04ABC405-365A-4424-ADA0-2B501FF20A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540416"/>
              <a:ext cx="14097" cy="14096"/>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6" name="Freeform: Shape 315">
              <a:extLst>
                <a:ext uri="{FF2B5EF4-FFF2-40B4-BE49-F238E27FC236}">
                  <a16:creationId xmlns:a16="http://schemas.microsoft.com/office/drawing/2014/main" id="{A5E8BC2E-26E2-455B-8BD5-215A33E9C4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540416"/>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7" name="Freeform: Shape 316">
              <a:extLst>
                <a:ext uri="{FF2B5EF4-FFF2-40B4-BE49-F238E27FC236}">
                  <a16:creationId xmlns:a16="http://schemas.microsoft.com/office/drawing/2014/main" id="{5E0517A0-739A-45D6-A4B3-E7FE30C09E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540416"/>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8" name="Freeform: Shape 317">
              <a:extLst>
                <a:ext uri="{FF2B5EF4-FFF2-40B4-BE49-F238E27FC236}">
                  <a16:creationId xmlns:a16="http://schemas.microsoft.com/office/drawing/2014/main" id="{CE7A6CC3-FD60-4300-9DF6-EDF6F77136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540416"/>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9" name="Freeform: Shape 318">
              <a:extLst>
                <a:ext uri="{FF2B5EF4-FFF2-40B4-BE49-F238E27FC236}">
                  <a16:creationId xmlns:a16="http://schemas.microsoft.com/office/drawing/2014/main" id="{76C5B040-9BD0-4B9B-B905-FA43452D8F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2" y="3540416"/>
              <a:ext cx="14097" cy="14096"/>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0" name="Freeform: Shape 319">
              <a:extLst>
                <a:ext uri="{FF2B5EF4-FFF2-40B4-BE49-F238E27FC236}">
                  <a16:creationId xmlns:a16="http://schemas.microsoft.com/office/drawing/2014/main" id="{020971C8-EF55-4053-BF49-C6462D83F1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540416"/>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1" name="Freeform: Shape 320">
              <a:extLst>
                <a:ext uri="{FF2B5EF4-FFF2-40B4-BE49-F238E27FC236}">
                  <a16:creationId xmlns:a16="http://schemas.microsoft.com/office/drawing/2014/main" id="{80543937-060A-47A8-849A-DDD73EFAD2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599562"/>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2" name="Freeform: Shape 321">
              <a:extLst>
                <a:ext uri="{FF2B5EF4-FFF2-40B4-BE49-F238E27FC236}">
                  <a16:creationId xmlns:a16="http://schemas.microsoft.com/office/drawing/2014/main" id="{F15A5C86-ABE7-43B3-8B07-042F0FBCCE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599562"/>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3" name="Freeform: Shape 322">
              <a:extLst>
                <a:ext uri="{FF2B5EF4-FFF2-40B4-BE49-F238E27FC236}">
                  <a16:creationId xmlns:a16="http://schemas.microsoft.com/office/drawing/2014/main" id="{19B60719-E408-4E63-A72A-448880672D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59956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4" name="Freeform: Shape 323">
              <a:extLst>
                <a:ext uri="{FF2B5EF4-FFF2-40B4-BE49-F238E27FC236}">
                  <a16:creationId xmlns:a16="http://schemas.microsoft.com/office/drawing/2014/main" id="{40BEB3E7-28A0-40F1-9D33-EDDE15975F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59956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5" name="Freeform: Shape 324">
              <a:extLst>
                <a:ext uri="{FF2B5EF4-FFF2-40B4-BE49-F238E27FC236}">
                  <a16:creationId xmlns:a16="http://schemas.microsoft.com/office/drawing/2014/main" id="{6D703B89-17E9-4BA0-AF84-092BA03799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59956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6" name="Freeform: Shape 325">
              <a:extLst>
                <a:ext uri="{FF2B5EF4-FFF2-40B4-BE49-F238E27FC236}">
                  <a16:creationId xmlns:a16="http://schemas.microsoft.com/office/drawing/2014/main" id="{6FCEF350-F7FD-4C31-AE85-E93B9BA12B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599562"/>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7" name="Freeform: Shape 326">
              <a:extLst>
                <a:ext uri="{FF2B5EF4-FFF2-40B4-BE49-F238E27FC236}">
                  <a16:creationId xmlns:a16="http://schemas.microsoft.com/office/drawing/2014/main" id="{E56F991F-7300-4897-83AC-D0B308C3AF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59956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8" name="Freeform: Shape 327">
              <a:extLst>
                <a:ext uri="{FF2B5EF4-FFF2-40B4-BE49-F238E27FC236}">
                  <a16:creationId xmlns:a16="http://schemas.microsoft.com/office/drawing/2014/main" id="{83F83891-F9FA-44EA-83BF-3B61F0B3FE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8" y="3658803"/>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9" name="Freeform: Shape 328">
              <a:extLst>
                <a:ext uri="{FF2B5EF4-FFF2-40B4-BE49-F238E27FC236}">
                  <a16:creationId xmlns:a16="http://schemas.microsoft.com/office/drawing/2014/main" id="{8A8A2664-4A4A-40B1-9152-20F65E660A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2" y="3658803"/>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30" name="Freeform: Shape 329">
              <a:extLst>
                <a:ext uri="{FF2B5EF4-FFF2-40B4-BE49-F238E27FC236}">
                  <a16:creationId xmlns:a16="http://schemas.microsoft.com/office/drawing/2014/main" id="{544E0215-674E-45C9-AF98-A95793FACD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2" y="365880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31" name="Freeform: Shape 330">
              <a:extLst>
                <a:ext uri="{FF2B5EF4-FFF2-40B4-BE49-F238E27FC236}">
                  <a16:creationId xmlns:a16="http://schemas.microsoft.com/office/drawing/2014/main" id="{35417E6F-42D5-4D53-9844-E839ACA36F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65880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32" name="Freeform: Shape 331">
              <a:extLst>
                <a:ext uri="{FF2B5EF4-FFF2-40B4-BE49-F238E27FC236}">
                  <a16:creationId xmlns:a16="http://schemas.microsoft.com/office/drawing/2014/main" id="{5E0C4FE9-3257-4075-B8B7-A7D69F7102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65880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33" name="Freeform: Shape 332">
              <a:extLst>
                <a:ext uri="{FF2B5EF4-FFF2-40B4-BE49-F238E27FC236}">
                  <a16:creationId xmlns:a16="http://schemas.microsoft.com/office/drawing/2014/main" id="{DFED82F4-DF1B-4720-982D-3B85D0D9F30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658803"/>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34" name="Freeform: Shape 333">
              <a:extLst>
                <a:ext uri="{FF2B5EF4-FFF2-40B4-BE49-F238E27FC236}">
                  <a16:creationId xmlns:a16="http://schemas.microsoft.com/office/drawing/2014/main" id="{F8096929-05F8-456D-BC89-7FC8F1062A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65880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35" name="Freeform: Shape 334">
              <a:extLst>
                <a:ext uri="{FF2B5EF4-FFF2-40B4-BE49-F238E27FC236}">
                  <a16:creationId xmlns:a16="http://schemas.microsoft.com/office/drawing/2014/main" id="{770F630C-ED97-488C-AC01-A7C770E325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90" y="3717950"/>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36" name="Freeform: Shape 335">
              <a:extLst>
                <a:ext uri="{FF2B5EF4-FFF2-40B4-BE49-F238E27FC236}">
                  <a16:creationId xmlns:a16="http://schemas.microsoft.com/office/drawing/2014/main" id="{E6FC5054-3B43-484D-B1B1-8829FE3B64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4" y="3717950"/>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37" name="Freeform: Shape 336">
              <a:extLst>
                <a:ext uri="{FF2B5EF4-FFF2-40B4-BE49-F238E27FC236}">
                  <a16:creationId xmlns:a16="http://schemas.microsoft.com/office/drawing/2014/main" id="{9B687DC2-7B0D-45DE-A83D-1B8A37118F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4" y="37179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38" name="Freeform: Shape 337">
              <a:extLst>
                <a:ext uri="{FF2B5EF4-FFF2-40B4-BE49-F238E27FC236}">
                  <a16:creationId xmlns:a16="http://schemas.microsoft.com/office/drawing/2014/main" id="{DA59A74D-70BB-43DA-8375-126FACDECD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8" y="37179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39" name="Freeform: Shape 338">
              <a:extLst>
                <a:ext uri="{FF2B5EF4-FFF2-40B4-BE49-F238E27FC236}">
                  <a16:creationId xmlns:a16="http://schemas.microsoft.com/office/drawing/2014/main" id="{F4EA2E87-3412-49D7-83A9-378F2B2C3E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8" y="37179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40" name="Freeform: Shape 339">
              <a:extLst>
                <a:ext uri="{FF2B5EF4-FFF2-40B4-BE49-F238E27FC236}">
                  <a16:creationId xmlns:a16="http://schemas.microsoft.com/office/drawing/2014/main" id="{C3B94B8E-4AF5-4229-B7C6-987D9BE5DF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2" y="3717950"/>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41" name="Freeform: Shape 340">
              <a:extLst>
                <a:ext uri="{FF2B5EF4-FFF2-40B4-BE49-F238E27FC236}">
                  <a16:creationId xmlns:a16="http://schemas.microsoft.com/office/drawing/2014/main" id="{26958E20-9A30-44DD-8553-30F0933BF5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3" y="37179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42" name="Freeform: Shape 341">
              <a:extLst>
                <a:ext uri="{FF2B5EF4-FFF2-40B4-BE49-F238E27FC236}">
                  <a16:creationId xmlns:a16="http://schemas.microsoft.com/office/drawing/2014/main" id="{DC91A221-9216-45A4-9095-D29F65FA9A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90" y="3777192"/>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43" name="Freeform: Shape 342">
              <a:extLst>
                <a:ext uri="{FF2B5EF4-FFF2-40B4-BE49-F238E27FC236}">
                  <a16:creationId xmlns:a16="http://schemas.microsoft.com/office/drawing/2014/main" id="{C755BFEB-9F99-4492-8FEE-4F18B41F50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5" y="3777192"/>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44" name="Freeform: Shape 343">
              <a:extLst>
                <a:ext uri="{FF2B5EF4-FFF2-40B4-BE49-F238E27FC236}">
                  <a16:creationId xmlns:a16="http://schemas.microsoft.com/office/drawing/2014/main" id="{2E465649-C321-4C37-A07C-19831B2987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5" y="37771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45" name="Freeform: Shape 344">
              <a:extLst>
                <a:ext uri="{FF2B5EF4-FFF2-40B4-BE49-F238E27FC236}">
                  <a16:creationId xmlns:a16="http://schemas.microsoft.com/office/drawing/2014/main" id="{0B09C7B1-F3A9-4B33-AED2-98B659869A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31" y="37771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46" name="Freeform: Shape 345">
              <a:extLst>
                <a:ext uri="{FF2B5EF4-FFF2-40B4-BE49-F238E27FC236}">
                  <a16:creationId xmlns:a16="http://schemas.microsoft.com/office/drawing/2014/main" id="{52DE8E73-DEC1-480A-87DA-61D64AEE42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82" y="37771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47" name="Freeform: Shape 346">
              <a:extLst>
                <a:ext uri="{FF2B5EF4-FFF2-40B4-BE49-F238E27FC236}">
                  <a16:creationId xmlns:a16="http://schemas.microsoft.com/office/drawing/2014/main" id="{FE7FC5AA-BD0C-4FA7-97EA-943942D58A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8" y="3777192"/>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48" name="Freeform: Shape 347">
              <a:extLst>
                <a:ext uri="{FF2B5EF4-FFF2-40B4-BE49-F238E27FC236}">
                  <a16:creationId xmlns:a16="http://schemas.microsoft.com/office/drawing/2014/main" id="{BDB63289-9129-4F93-9554-DDDCA7BFB1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4" y="37771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49" name="Freeform: Shape 348">
              <a:extLst>
                <a:ext uri="{FF2B5EF4-FFF2-40B4-BE49-F238E27FC236}">
                  <a16:creationId xmlns:a16="http://schemas.microsoft.com/office/drawing/2014/main" id="{2E36B019-45C6-45B2-9B6B-1CF9D52EF5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9" y="3481173"/>
              <a:ext cx="14097" cy="14095"/>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50" name="Freeform: Shape 349">
              <a:extLst>
                <a:ext uri="{FF2B5EF4-FFF2-40B4-BE49-F238E27FC236}">
                  <a16:creationId xmlns:a16="http://schemas.microsoft.com/office/drawing/2014/main" id="{72C462D8-7865-4768-A7DB-3BB5768461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9"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51" name="Freeform: Shape 350">
              <a:extLst>
                <a:ext uri="{FF2B5EF4-FFF2-40B4-BE49-F238E27FC236}">
                  <a16:creationId xmlns:a16="http://schemas.microsoft.com/office/drawing/2014/main" id="{2DF75DED-D09C-472C-B35B-04726E09DF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3" y="3481173"/>
              <a:ext cx="14096" cy="14095"/>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52" name="Freeform: Shape 351">
              <a:extLst>
                <a:ext uri="{FF2B5EF4-FFF2-40B4-BE49-F238E27FC236}">
                  <a16:creationId xmlns:a16="http://schemas.microsoft.com/office/drawing/2014/main" id="{39F443CC-DDDA-4644-8690-DB5FC0C80E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3"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53" name="Freeform: Shape 352">
              <a:extLst>
                <a:ext uri="{FF2B5EF4-FFF2-40B4-BE49-F238E27FC236}">
                  <a16:creationId xmlns:a16="http://schemas.microsoft.com/office/drawing/2014/main" id="{2FD15DD5-361C-44E0-9D5D-B5AB7CADA7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8"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54" name="Freeform: Shape 353">
              <a:extLst>
                <a:ext uri="{FF2B5EF4-FFF2-40B4-BE49-F238E27FC236}">
                  <a16:creationId xmlns:a16="http://schemas.microsoft.com/office/drawing/2014/main" id="{379BD9C2-3060-4C46-8EB0-B7BC4A65A7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7" y="3481171"/>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55" name="Freeform: Shape 354">
              <a:extLst>
                <a:ext uri="{FF2B5EF4-FFF2-40B4-BE49-F238E27FC236}">
                  <a16:creationId xmlns:a16="http://schemas.microsoft.com/office/drawing/2014/main" id="{EDF83398-0F44-409B-B5B2-90AD49D895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9" y="3540417"/>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56" name="Freeform: Shape 355">
              <a:extLst>
                <a:ext uri="{FF2B5EF4-FFF2-40B4-BE49-F238E27FC236}">
                  <a16:creationId xmlns:a16="http://schemas.microsoft.com/office/drawing/2014/main" id="{6E323A20-ED60-46A2-A06D-EBEC360E52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9" y="354041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57" name="Freeform: Shape 356">
              <a:extLst>
                <a:ext uri="{FF2B5EF4-FFF2-40B4-BE49-F238E27FC236}">
                  <a16:creationId xmlns:a16="http://schemas.microsoft.com/office/drawing/2014/main" id="{56E39F2B-AC20-4BB0-AED8-D4A43BA650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3" y="3540421"/>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58" name="Freeform: Shape 357">
              <a:extLst>
                <a:ext uri="{FF2B5EF4-FFF2-40B4-BE49-F238E27FC236}">
                  <a16:creationId xmlns:a16="http://schemas.microsoft.com/office/drawing/2014/main" id="{301F5ED6-CD4E-4FCC-8982-9F7E30252E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3" y="354042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59" name="Freeform: Shape 358">
              <a:extLst>
                <a:ext uri="{FF2B5EF4-FFF2-40B4-BE49-F238E27FC236}">
                  <a16:creationId xmlns:a16="http://schemas.microsoft.com/office/drawing/2014/main" id="{F5AB15D4-D251-45E9-B1C4-6EEBE07353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8" y="3540424"/>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60" name="Freeform: Shape 359">
              <a:extLst>
                <a:ext uri="{FF2B5EF4-FFF2-40B4-BE49-F238E27FC236}">
                  <a16:creationId xmlns:a16="http://schemas.microsoft.com/office/drawing/2014/main" id="{E6CC189D-CBA9-4938-A66C-6CB54425F0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7" y="3540426"/>
              <a:ext cx="14096" cy="14096"/>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61" name="Freeform: Shape 360">
              <a:extLst>
                <a:ext uri="{FF2B5EF4-FFF2-40B4-BE49-F238E27FC236}">
                  <a16:creationId xmlns:a16="http://schemas.microsoft.com/office/drawing/2014/main" id="{AF6085CA-38C0-4115-98B5-A9B58E316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9" y="3599574"/>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62" name="Freeform: Shape 361">
              <a:extLst>
                <a:ext uri="{FF2B5EF4-FFF2-40B4-BE49-F238E27FC236}">
                  <a16:creationId xmlns:a16="http://schemas.microsoft.com/office/drawing/2014/main" id="{5301EEFE-FBAB-4CDB-A026-5CC3A5BDD5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9" y="3599574"/>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63" name="Freeform: Shape 362">
              <a:extLst>
                <a:ext uri="{FF2B5EF4-FFF2-40B4-BE49-F238E27FC236}">
                  <a16:creationId xmlns:a16="http://schemas.microsoft.com/office/drawing/2014/main" id="{B3FB0B32-5706-4559-B673-863CE97C2C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3" y="3599574"/>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64" name="Freeform: Shape 363">
              <a:extLst>
                <a:ext uri="{FF2B5EF4-FFF2-40B4-BE49-F238E27FC236}">
                  <a16:creationId xmlns:a16="http://schemas.microsoft.com/office/drawing/2014/main" id="{0A568CBE-6F75-49E2-BFE0-914A6A52FA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3" y="3599574"/>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65" name="Freeform: Shape 364">
              <a:extLst>
                <a:ext uri="{FF2B5EF4-FFF2-40B4-BE49-F238E27FC236}">
                  <a16:creationId xmlns:a16="http://schemas.microsoft.com/office/drawing/2014/main" id="{A2673A83-A8F2-4DE5-8148-C09CE2E659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8" y="359957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66" name="Freeform: Shape 365">
              <a:extLst>
                <a:ext uri="{FF2B5EF4-FFF2-40B4-BE49-F238E27FC236}">
                  <a16:creationId xmlns:a16="http://schemas.microsoft.com/office/drawing/2014/main" id="{DC1E4E64-5A90-4A00-9561-6F740F2873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7" y="359957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67" name="Freeform: Shape 366">
              <a:extLst>
                <a:ext uri="{FF2B5EF4-FFF2-40B4-BE49-F238E27FC236}">
                  <a16:creationId xmlns:a16="http://schemas.microsoft.com/office/drawing/2014/main" id="{A0349AC6-1356-4939-8990-B16FA47A24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9" y="3658813"/>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68" name="Freeform: Shape 367">
              <a:extLst>
                <a:ext uri="{FF2B5EF4-FFF2-40B4-BE49-F238E27FC236}">
                  <a16:creationId xmlns:a16="http://schemas.microsoft.com/office/drawing/2014/main" id="{BE7B3051-FB94-4EFF-89CF-01B3B321D8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9" y="365881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69" name="Freeform: Shape 368">
              <a:extLst>
                <a:ext uri="{FF2B5EF4-FFF2-40B4-BE49-F238E27FC236}">
                  <a16:creationId xmlns:a16="http://schemas.microsoft.com/office/drawing/2014/main" id="{A31B6D74-D6F9-4C3D-9E18-5F6AE8632E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3" y="3658813"/>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0" name="Freeform: Shape 369">
              <a:extLst>
                <a:ext uri="{FF2B5EF4-FFF2-40B4-BE49-F238E27FC236}">
                  <a16:creationId xmlns:a16="http://schemas.microsoft.com/office/drawing/2014/main" id="{754F4553-5993-4DAC-A214-52AE2637D3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3" y="365881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1" name="Freeform: Shape 370">
              <a:extLst>
                <a:ext uri="{FF2B5EF4-FFF2-40B4-BE49-F238E27FC236}">
                  <a16:creationId xmlns:a16="http://schemas.microsoft.com/office/drawing/2014/main" id="{7E322066-263F-4510-A417-C898FFD06E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8" y="365881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2" name="Freeform: Shape 371">
              <a:extLst>
                <a:ext uri="{FF2B5EF4-FFF2-40B4-BE49-F238E27FC236}">
                  <a16:creationId xmlns:a16="http://schemas.microsoft.com/office/drawing/2014/main" id="{A3649B52-8B95-436B-A477-B74622CB85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7" y="365881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3" name="Freeform: Shape 372">
              <a:extLst>
                <a:ext uri="{FF2B5EF4-FFF2-40B4-BE49-F238E27FC236}">
                  <a16:creationId xmlns:a16="http://schemas.microsoft.com/office/drawing/2014/main" id="{4DA02261-263B-41A9-B1F6-D265211F47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9" y="3717961"/>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4" name="Freeform: Shape 373">
              <a:extLst>
                <a:ext uri="{FF2B5EF4-FFF2-40B4-BE49-F238E27FC236}">
                  <a16:creationId xmlns:a16="http://schemas.microsoft.com/office/drawing/2014/main" id="{CB1AABD0-3C0E-491D-95CF-6E9CDEE131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9" y="3717961"/>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5" name="Freeform: Shape 374">
              <a:extLst>
                <a:ext uri="{FF2B5EF4-FFF2-40B4-BE49-F238E27FC236}">
                  <a16:creationId xmlns:a16="http://schemas.microsoft.com/office/drawing/2014/main" id="{3E5C2950-6DFC-425A-BDDF-04C0568C68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3" y="3717961"/>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6" name="Freeform: Shape 375">
              <a:extLst>
                <a:ext uri="{FF2B5EF4-FFF2-40B4-BE49-F238E27FC236}">
                  <a16:creationId xmlns:a16="http://schemas.microsoft.com/office/drawing/2014/main" id="{DBBAB04B-BF0E-411A-998E-B17228DC43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3" y="3717961"/>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7" name="Freeform: Shape 376">
              <a:extLst>
                <a:ext uri="{FF2B5EF4-FFF2-40B4-BE49-F238E27FC236}">
                  <a16:creationId xmlns:a16="http://schemas.microsoft.com/office/drawing/2014/main" id="{FC971FD7-32B4-446B-86BF-B451063ECC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8" y="371795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8" name="Freeform: Shape 377">
              <a:extLst>
                <a:ext uri="{FF2B5EF4-FFF2-40B4-BE49-F238E27FC236}">
                  <a16:creationId xmlns:a16="http://schemas.microsoft.com/office/drawing/2014/main" id="{F676B20A-596E-4D8B-9713-D0B1EB739C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7" y="371797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9" name="Freeform: Shape 378">
              <a:extLst>
                <a:ext uri="{FF2B5EF4-FFF2-40B4-BE49-F238E27FC236}">
                  <a16:creationId xmlns:a16="http://schemas.microsoft.com/office/drawing/2014/main" id="{65CE4231-11CE-4B1E-B8B8-7589CB34C1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4" y="3777245"/>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80" name="Freeform: Shape 379">
              <a:extLst>
                <a:ext uri="{FF2B5EF4-FFF2-40B4-BE49-F238E27FC236}">
                  <a16:creationId xmlns:a16="http://schemas.microsoft.com/office/drawing/2014/main" id="{C151C3EF-8A90-43F7-9B2D-5C6932A268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59" y="37772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81" name="Freeform: Shape 380">
              <a:extLst>
                <a:ext uri="{FF2B5EF4-FFF2-40B4-BE49-F238E27FC236}">
                  <a16:creationId xmlns:a16="http://schemas.microsoft.com/office/drawing/2014/main" id="{C08AAA6C-2BAB-4AFC-BF1C-FBF3CF4E60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03" y="377730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82" name="Freeform: Shape 381">
              <a:extLst>
                <a:ext uri="{FF2B5EF4-FFF2-40B4-BE49-F238E27FC236}">
                  <a16:creationId xmlns:a16="http://schemas.microsoft.com/office/drawing/2014/main" id="{5DCD6C20-4A85-4283-8097-3FD23DFB37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54" y="37773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83" name="Freeform: Shape 382">
              <a:extLst>
                <a:ext uri="{FF2B5EF4-FFF2-40B4-BE49-F238E27FC236}">
                  <a16:creationId xmlns:a16="http://schemas.microsoft.com/office/drawing/2014/main" id="{1AA50D46-9B4D-4CC7-861D-DD54A88359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37" y="377740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84" name="Freeform: Shape 383">
              <a:extLst>
                <a:ext uri="{FF2B5EF4-FFF2-40B4-BE49-F238E27FC236}">
                  <a16:creationId xmlns:a16="http://schemas.microsoft.com/office/drawing/2014/main" id="{DBBBF520-1297-4494-877C-46E7922DFC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grpSp>
        <p:nvGrpSpPr>
          <p:cNvPr id="386" name="Graphic 4">
            <a:extLst>
              <a:ext uri="{FF2B5EF4-FFF2-40B4-BE49-F238E27FC236}">
                <a16:creationId xmlns:a16="http://schemas.microsoft.com/office/drawing/2014/main" id="{50863D5E-6C2A-45DA-B671-D8B527A814B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5309" y="4723844"/>
            <a:ext cx="1443501" cy="1443815"/>
            <a:chOff x="5733988" y="3066862"/>
            <a:chExt cx="724532" cy="724658"/>
          </a:xfrm>
          <a:solidFill>
            <a:schemeClr val="tx1">
              <a:alpha val="60000"/>
            </a:schemeClr>
          </a:solidFill>
        </p:grpSpPr>
        <p:sp>
          <p:nvSpPr>
            <p:cNvPr id="387" name="Freeform: Shape 386">
              <a:extLst>
                <a:ext uri="{FF2B5EF4-FFF2-40B4-BE49-F238E27FC236}">
                  <a16:creationId xmlns:a16="http://schemas.microsoft.com/office/drawing/2014/main" id="{B7B1F8C4-561D-4B0E-8E56-AFBB9DF8D3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066862"/>
              <a:ext cx="14192" cy="14096"/>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88" name="Freeform: Shape 387">
              <a:extLst>
                <a:ext uri="{FF2B5EF4-FFF2-40B4-BE49-F238E27FC236}">
                  <a16:creationId xmlns:a16="http://schemas.microsoft.com/office/drawing/2014/main" id="{20C3B5AE-5385-496A-A6DC-A686149611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066862"/>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89" name="Freeform: Shape 388">
              <a:extLst>
                <a:ext uri="{FF2B5EF4-FFF2-40B4-BE49-F238E27FC236}">
                  <a16:creationId xmlns:a16="http://schemas.microsoft.com/office/drawing/2014/main" id="{D4189642-9282-421E-8AD2-41974427DF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0" name="Freeform: Shape 389">
              <a:extLst>
                <a:ext uri="{FF2B5EF4-FFF2-40B4-BE49-F238E27FC236}">
                  <a16:creationId xmlns:a16="http://schemas.microsoft.com/office/drawing/2014/main" id="{EA1A3EE3-497B-48A9-B617-1D20CEEDA4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1" name="Freeform: Shape 390">
              <a:extLst>
                <a:ext uri="{FF2B5EF4-FFF2-40B4-BE49-F238E27FC236}">
                  <a16:creationId xmlns:a16="http://schemas.microsoft.com/office/drawing/2014/main" id="{A87BDB8D-F042-495D-84BA-67886C0513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2" name="Freeform: Shape 391">
              <a:extLst>
                <a:ext uri="{FF2B5EF4-FFF2-40B4-BE49-F238E27FC236}">
                  <a16:creationId xmlns:a16="http://schemas.microsoft.com/office/drawing/2014/main" id="{D2B0F48A-145D-4661-AE81-E43E277E1D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2" y="3066862"/>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3" name="Freeform: Shape 392">
              <a:extLst>
                <a:ext uri="{FF2B5EF4-FFF2-40B4-BE49-F238E27FC236}">
                  <a16:creationId xmlns:a16="http://schemas.microsoft.com/office/drawing/2014/main" id="{97218ECB-7516-49E9-922A-F43C8FFD3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4" name="Freeform: Shape 393">
              <a:extLst>
                <a:ext uri="{FF2B5EF4-FFF2-40B4-BE49-F238E27FC236}">
                  <a16:creationId xmlns:a16="http://schemas.microsoft.com/office/drawing/2014/main" id="{D2169A93-8960-41FF-A3A4-33A85EADAA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126103"/>
              <a:ext cx="14192" cy="14096"/>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5" name="Freeform: Shape 394">
              <a:extLst>
                <a:ext uri="{FF2B5EF4-FFF2-40B4-BE49-F238E27FC236}">
                  <a16:creationId xmlns:a16="http://schemas.microsoft.com/office/drawing/2014/main" id="{7A0DC44E-658E-4765-964F-8D83CA670D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126101"/>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6" name="Freeform: Shape 395">
              <a:extLst>
                <a:ext uri="{FF2B5EF4-FFF2-40B4-BE49-F238E27FC236}">
                  <a16:creationId xmlns:a16="http://schemas.microsoft.com/office/drawing/2014/main" id="{C4F5AD4C-C383-4E28-BF82-9F05E57392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126101"/>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7" name="Freeform: Shape 396">
              <a:extLst>
                <a:ext uri="{FF2B5EF4-FFF2-40B4-BE49-F238E27FC236}">
                  <a16:creationId xmlns:a16="http://schemas.microsoft.com/office/drawing/2014/main" id="{A3968063-6513-4FF6-932E-873D987209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126101"/>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8" name="Freeform: Shape 397">
              <a:extLst>
                <a:ext uri="{FF2B5EF4-FFF2-40B4-BE49-F238E27FC236}">
                  <a16:creationId xmlns:a16="http://schemas.microsoft.com/office/drawing/2014/main" id="{7135FC48-3270-450E-867F-E753FFF5B0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126101"/>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9" name="Freeform: Shape 398">
              <a:extLst>
                <a:ext uri="{FF2B5EF4-FFF2-40B4-BE49-F238E27FC236}">
                  <a16:creationId xmlns:a16="http://schemas.microsoft.com/office/drawing/2014/main" id="{7C9AFFA5-D60A-4039-B224-7234AAC053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126103"/>
              <a:ext cx="14097" cy="14096"/>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00" name="Freeform: Shape 399">
              <a:extLst>
                <a:ext uri="{FF2B5EF4-FFF2-40B4-BE49-F238E27FC236}">
                  <a16:creationId xmlns:a16="http://schemas.microsoft.com/office/drawing/2014/main" id="{94A8B7C2-8F7E-4519-BBEC-06ECCC17DD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126101"/>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01" name="Freeform: Shape 400">
              <a:extLst>
                <a:ext uri="{FF2B5EF4-FFF2-40B4-BE49-F238E27FC236}">
                  <a16:creationId xmlns:a16="http://schemas.microsoft.com/office/drawing/2014/main" id="{D64887FB-AC3A-4428-83BD-0BE584DCA5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185250"/>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02" name="Freeform: Shape 401">
              <a:extLst>
                <a:ext uri="{FF2B5EF4-FFF2-40B4-BE49-F238E27FC236}">
                  <a16:creationId xmlns:a16="http://schemas.microsoft.com/office/drawing/2014/main" id="{8799087A-A540-4759-A9D8-870D223515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185250"/>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03" name="Freeform: Shape 402">
              <a:extLst>
                <a:ext uri="{FF2B5EF4-FFF2-40B4-BE49-F238E27FC236}">
                  <a16:creationId xmlns:a16="http://schemas.microsoft.com/office/drawing/2014/main" id="{EA7E8A4B-E7A7-4AF9-BD5B-96260571F6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1852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04" name="Freeform: Shape 403">
              <a:extLst>
                <a:ext uri="{FF2B5EF4-FFF2-40B4-BE49-F238E27FC236}">
                  <a16:creationId xmlns:a16="http://schemas.microsoft.com/office/drawing/2014/main" id="{8E8FB47A-BD9F-4198-9007-C215EEAD67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1852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05" name="Freeform: Shape 404">
              <a:extLst>
                <a:ext uri="{FF2B5EF4-FFF2-40B4-BE49-F238E27FC236}">
                  <a16:creationId xmlns:a16="http://schemas.microsoft.com/office/drawing/2014/main" id="{52551692-5101-464F-A226-17FB5A460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1852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06" name="Freeform: Shape 405">
              <a:extLst>
                <a:ext uri="{FF2B5EF4-FFF2-40B4-BE49-F238E27FC236}">
                  <a16:creationId xmlns:a16="http://schemas.microsoft.com/office/drawing/2014/main" id="{AE2C9FD1-7E9C-4D89-BAE9-05EDF3FF45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2" y="3185250"/>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07" name="Freeform: Shape 406">
              <a:extLst>
                <a:ext uri="{FF2B5EF4-FFF2-40B4-BE49-F238E27FC236}">
                  <a16:creationId xmlns:a16="http://schemas.microsoft.com/office/drawing/2014/main" id="{5A6226B1-7F24-44A1-B1F4-BC83A3FFE7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1852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08" name="Freeform: Shape 407">
              <a:extLst>
                <a:ext uri="{FF2B5EF4-FFF2-40B4-BE49-F238E27FC236}">
                  <a16:creationId xmlns:a16="http://schemas.microsoft.com/office/drawing/2014/main" id="{E8B6ADC4-AD3B-4791-9D08-B5709D8DC4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244492"/>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09" name="Freeform: Shape 408">
              <a:extLst>
                <a:ext uri="{FF2B5EF4-FFF2-40B4-BE49-F238E27FC236}">
                  <a16:creationId xmlns:a16="http://schemas.microsoft.com/office/drawing/2014/main" id="{9E6C7D68-ACF6-4288-921F-30602D5056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244490"/>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0" name="Freeform: Shape 409">
              <a:extLst>
                <a:ext uri="{FF2B5EF4-FFF2-40B4-BE49-F238E27FC236}">
                  <a16:creationId xmlns:a16="http://schemas.microsoft.com/office/drawing/2014/main" id="{68EEEEFF-5B09-4307-BC19-A30EC60FD6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2444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1" name="Freeform: Shape 410">
              <a:extLst>
                <a:ext uri="{FF2B5EF4-FFF2-40B4-BE49-F238E27FC236}">
                  <a16:creationId xmlns:a16="http://schemas.microsoft.com/office/drawing/2014/main" id="{B128E6CF-FF70-4D58-A696-3A114397E3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2444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2" name="Freeform: Shape 411">
              <a:extLst>
                <a:ext uri="{FF2B5EF4-FFF2-40B4-BE49-F238E27FC236}">
                  <a16:creationId xmlns:a16="http://schemas.microsoft.com/office/drawing/2014/main" id="{6060F9C8-0356-457A-AB89-7A106943DE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2444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3" name="Freeform: Shape 412">
              <a:extLst>
                <a:ext uri="{FF2B5EF4-FFF2-40B4-BE49-F238E27FC236}">
                  <a16:creationId xmlns:a16="http://schemas.microsoft.com/office/drawing/2014/main" id="{91A59BC5-F66F-4AE2-8CC1-D7B1C14929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244492"/>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4" name="Freeform: Shape 413">
              <a:extLst>
                <a:ext uri="{FF2B5EF4-FFF2-40B4-BE49-F238E27FC236}">
                  <a16:creationId xmlns:a16="http://schemas.microsoft.com/office/drawing/2014/main" id="{FF8DF3FB-434D-4208-8871-7B1FD3693E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2444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5" name="Freeform: Shape 414">
              <a:extLst>
                <a:ext uri="{FF2B5EF4-FFF2-40B4-BE49-F238E27FC236}">
                  <a16:creationId xmlns:a16="http://schemas.microsoft.com/office/drawing/2014/main" id="{BA2CE75A-C708-410C-8059-14848BE2E7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303638"/>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6" name="Freeform: Shape 415">
              <a:extLst>
                <a:ext uri="{FF2B5EF4-FFF2-40B4-BE49-F238E27FC236}">
                  <a16:creationId xmlns:a16="http://schemas.microsoft.com/office/drawing/2014/main" id="{059CBB9B-02EE-4FC8-92C1-8D1C19439A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303638"/>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7" name="Freeform: Shape 416">
              <a:extLst>
                <a:ext uri="{FF2B5EF4-FFF2-40B4-BE49-F238E27FC236}">
                  <a16:creationId xmlns:a16="http://schemas.microsoft.com/office/drawing/2014/main" id="{91EF9220-2653-4B31-AC64-7C424122DB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30363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8" name="Freeform: Shape 417">
              <a:extLst>
                <a:ext uri="{FF2B5EF4-FFF2-40B4-BE49-F238E27FC236}">
                  <a16:creationId xmlns:a16="http://schemas.microsoft.com/office/drawing/2014/main" id="{2B7B49E4-C726-47BD-AE55-8EE3FB0E0F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30363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9" name="Freeform: Shape 418">
              <a:extLst>
                <a:ext uri="{FF2B5EF4-FFF2-40B4-BE49-F238E27FC236}">
                  <a16:creationId xmlns:a16="http://schemas.microsoft.com/office/drawing/2014/main" id="{7D2B39D4-3EC2-4804-B548-1B4F58EC12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30363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20" name="Freeform: Shape 419">
              <a:extLst>
                <a:ext uri="{FF2B5EF4-FFF2-40B4-BE49-F238E27FC236}">
                  <a16:creationId xmlns:a16="http://schemas.microsoft.com/office/drawing/2014/main" id="{B853E691-8B33-4F78-B4D9-E949CF7C97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303638"/>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21" name="Freeform: Shape 420">
              <a:extLst>
                <a:ext uri="{FF2B5EF4-FFF2-40B4-BE49-F238E27FC236}">
                  <a16:creationId xmlns:a16="http://schemas.microsoft.com/office/drawing/2014/main" id="{605F8D55-C7F8-4C19-A5A9-5E5765E067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30363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22" name="Freeform: Shape 421">
              <a:extLst>
                <a:ext uri="{FF2B5EF4-FFF2-40B4-BE49-F238E27FC236}">
                  <a16:creationId xmlns:a16="http://schemas.microsoft.com/office/drawing/2014/main" id="{BBA05A06-03EF-43EB-AA28-F411381008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362880"/>
              <a:ext cx="14192" cy="14096"/>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23" name="Freeform: Shape 422">
              <a:extLst>
                <a:ext uri="{FF2B5EF4-FFF2-40B4-BE49-F238E27FC236}">
                  <a16:creationId xmlns:a16="http://schemas.microsoft.com/office/drawing/2014/main" id="{27A34072-F7B9-492C-B70A-ADA0E1A31E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362878"/>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24" name="Freeform: Shape 423">
              <a:extLst>
                <a:ext uri="{FF2B5EF4-FFF2-40B4-BE49-F238E27FC236}">
                  <a16:creationId xmlns:a16="http://schemas.microsoft.com/office/drawing/2014/main" id="{1C518A74-68AB-4C19-A45D-7053460850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362878"/>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25" name="Freeform: Shape 424">
              <a:extLst>
                <a:ext uri="{FF2B5EF4-FFF2-40B4-BE49-F238E27FC236}">
                  <a16:creationId xmlns:a16="http://schemas.microsoft.com/office/drawing/2014/main" id="{B02CC709-545D-4A57-84E1-CD686F8415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362878"/>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26" name="Freeform: Shape 425">
              <a:extLst>
                <a:ext uri="{FF2B5EF4-FFF2-40B4-BE49-F238E27FC236}">
                  <a16:creationId xmlns:a16="http://schemas.microsoft.com/office/drawing/2014/main" id="{249B8D04-9D49-4405-8484-D6BF011254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362878"/>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27" name="Freeform: Shape 426">
              <a:extLst>
                <a:ext uri="{FF2B5EF4-FFF2-40B4-BE49-F238E27FC236}">
                  <a16:creationId xmlns:a16="http://schemas.microsoft.com/office/drawing/2014/main" id="{F742C37C-5E33-44D3-8555-7A1E61FF07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362880"/>
              <a:ext cx="14097" cy="14096"/>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28" name="Freeform: Shape 427">
              <a:extLst>
                <a:ext uri="{FF2B5EF4-FFF2-40B4-BE49-F238E27FC236}">
                  <a16:creationId xmlns:a16="http://schemas.microsoft.com/office/drawing/2014/main" id="{C05620F0-AB23-4E03-BC54-C6BFE6E512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362878"/>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29" name="Freeform: Shape 428">
              <a:extLst>
                <a:ext uri="{FF2B5EF4-FFF2-40B4-BE49-F238E27FC236}">
                  <a16:creationId xmlns:a16="http://schemas.microsoft.com/office/drawing/2014/main" id="{8832D519-D380-4C83-9AAF-5F54E8A5ED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422027"/>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0" name="Freeform: Shape 429">
              <a:extLst>
                <a:ext uri="{FF2B5EF4-FFF2-40B4-BE49-F238E27FC236}">
                  <a16:creationId xmlns:a16="http://schemas.microsoft.com/office/drawing/2014/main" id="{8C624EF9-120D-4B6E-B530-A066038871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422027"/>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1" name="Freeform: Shape 430">
              <a:extLst>
                <a:ext uri="{FF2B5EF4-FFF2-40B4-BE49-F238E27FC236}">
                  <a16:creationId xmlns:a16="http://schemas.microsoft.com/office/drawing/2014/main" id="{FC1D4558-63DE-490A-BF17-30C574F54A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2" name="Freeform: Shape 431">
              <a:extLst>
                <a:ext uri="{FF2B5EF4-FFF2-40B4-BE49-F238E27FC236}">
                  <a16:creationId xmlns:a16="http://schemas.microsoft.com/office/drawing/2014/main" id="{3EADA2ED-0026-471B-8CA6-780ADC0504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3" name="Freeform: Shape 432">
              <a:extLst>
                <a:ext uri="{FF2B5EF4-FFF2-40B4-BE49-F238E27FC236}">
                  <a16:creationId xmlns:a16="http://schemas.microsoft.com/office/drawing/2014/main" id="{690A827F-5F59-4EEB-8735-F917D8E57D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4" name="Freeform: Shape 433">
              <a:extLst>
                <a:ext uri="{FF2B5EF4-FFF2-40B4-BE49-F238E27FC236}">
                  <a16:creationId xmlns:a16="http://schemas.microsoft.com/office/drawing/2014/main" id="{3D0317AA-957A-44D3-8AEC-643BF2418D0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422027"/>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5" name="Freeform: Shape 434">
              <a:extLst>
                <a:ext uri="{FF2B5EF4-FFF2-40B4-BE49-F238E27FC236}">
                  <a16:creationId xmlns:a16="http://schemas.microsoft.com/office/drawing/2014/main" id="{4E6AE069-2CF9-49BD-B21A-AD0FCE293D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6" name="Freeform: Shape 435">
              <a:extLst>
                <a:ext uri="{FF2B5EF4-FFF2-40B4-BE49-F238E27FC236}">
                  <a16:creationId xmlns:a16="http://schemas.microsoft.com/office/drawing/2014/main" id="{A21A4C04-C61F-444C-9211-179630C7A8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066862"/>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7" name="Freeform: Shape 436">
              <a:extLst>
                <a:ext uri="{FF2B5EF4-FFF2-40B4-BE49-F238E27FC236}">
                  <a16:creationId xmlns:a16="http://schemas.microsoft.com/office/drawing/2014/main" id="{BCC4BC88-233F-4B74-968F-62C4036202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8" name="Freeform: Shape 437">
              <a:extLst>
                <a:ext uri="{FF2B5EF4-FFF2-40B4-BE49-F238E27FC236}">
                  <a16:creationId xmlns:a16="http://schemas.microsoft.com/office/drawing/2014/main" id="{85A7E444-856C-4A21-9810-27CD3F029D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066862"/>
              <a:ext cx="14096" cy="14096"/>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9" name="Freeform: Shape 438">
              <a:extLst>
                <a:ext uri="{FF2B5EF4-FFF2-40B4-BE49-F238E27FC236}">
                  <a16:creationId xmlns:a16="http://schemas.microsoft.com/office/drawing/2014/main" id="{D79D3C58-50F9-4849-8430-5260D797EF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0" name="Freeform: Shape 439">
              <a:extLst>
                <a:ext uri="{FF2B5EF4-FFF2-40B4-BE49-F238E27FC236}">
                  <a16:creationId xmlns:a16="http://schemas.microsoft.com/office/drawing/2014/main" id="{7420334C-1A7E-4503-8B1D-D4EAA75AF3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1" name="Freeform: Shape 440">
              <a:extLst>
                <a:ext uri="{FF2B5EF4-FFF2-40B4-BE49-F238E27FC236}">
                  <a16:creationId xmlns:a16="http://schemas.microsoft.com/office/drawing/2014/main" id="{8C275AC8-B8B5-4F8E-B892-3073CFDFF7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06686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2" name="Freeform: Shape 441">
              <a:extLst>
                <a:ext uri="{FF2B5EF4-FFF2-40B4-BE49-F238E27FC236}">
                  <a16:creationId xmlns:a16="http://schemas.microsoft.com/office/drawing/2014/main" id="{3B251EFE-B70B-400C-AB0C-82BE57653F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126100"/>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3" name="Freeform: Shape 442">
              <a:extLst>
                <a:ext uri="{FF2B5EF4-FFF2-40B4-BE49-F238E27FC236}">
                  <a16:creationId xmlns:a16="http://schemas.microsoft.com/office/drawing/2014/main" id="{F406A09A-70D5-4E91-9944-A433A24799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12610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4" name="Freeform: Shape 443">
              <a:extLst>
                <a:ext uri="{FF2B5EF4-FFF2-40B4-BE49-F238E27FC236}">
                  <a16:creationId xmlns:a16="http://schemas.microsoft.com/office/drawing/2014/main" id="{066F07FE-4C7E-481F-B057-26552808E4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126100"/>
              <a:ext cx="14096" cy="14098"/>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5" name="Freeform: Shape 444">
              <a:extLst>
                <a:ext uri="{FF2B5EF4-FFF2-40B4-BE49-F238E27FC236}">
                  <a16:creationId xmlns:a16="http://schemas.microsoft.com/office/drawing/2014/main" id="{D18A95FA-5039-42C3-ABBB-EC2E8D914A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12610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6" name="Freeform: Shape 445">
              <a:extLst>
                <a:ext uri="{FF2B5EF4-FFF2-40B4-BE49-F238E27FC236}">
                  <a16:creationId xmlns:a16="http://schemas.microsoft.com/office/drawing/2014/main" id="{E9860351-22C5-47AE-9270-D248C5BE68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12610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7" name="Freeform: Shape 446">
              <a:extLst>
                <a:ext uri="{FF2B5EF4-FFF2-40B4-BE49-F238E27FC236}">
                  <a16:creationId xmlns:a16="http://schemas.microsoft.com/office/drawing/2014/main" id="{5AAD96E7-6015-47E9-A9EC-629416B871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126102"/>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8" name="Freeform: Shape 447">
              <a:extLst>
                <a:ext uri="{FF2B5EF4-FFF2-40B4-BE49-F238E27FC236}">
                  <a16:creationId xmlns:a16="http://schemas.microsoft.com/office/drawing/2014/main" id="{559B5334-1F25-4EE5-A568-AF35C4F72B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185249"/>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9" name="Freeform: Shape 448">
              <a:extLst>
                <a:ext uri="{FF2B5EF4-FFF2-40B4-BE49-F238E27FC236}">
                  <a16:creationId xmlns:a16="http://schemas.microsoft.com/office/drawing/2014/main" id="{8C9E3398-FA58-4857-B85B-15F8A49ACA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18524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0" name="Freeform: Shape 449">
              <a:extLst>
                <a:ext uri="{FF2B5EF4-FFF2-40B4-BE49-F238E27FC236}">
                  <a16:creationId xmlns:a16="http://schemas.microsoft.com/office/drawing/2014/main" id="{46F27206-56A7-403E-8F3F-C697D9D564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185249"/>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1" name="Freeform: Shape 450">
              <a:extLst>
                <a:ext uri="{FF2B5EF4-FFF2-40B4-BE49-F238E27FC236}">
                  <a16:creationId xmlns:a16="http://schemas.microsoft.com/office/drawing/2014/main" id="{0A85E547-B0F8-4952-BCD1-B7F5E5CE15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18524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2" name="Freeform: Shape 451">
              <a:extLst>
                <a:ext uri="{FF2B5EF4-FFF2-40B4-BE49-F238E27FC236}">
                  <a16:creationId xmlns:a16="http://schemas.microsoft.com/office/drawing/2014/main" id="{A57BF0E1-F2CE-4414-AABC-5B2671941C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18524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3" name="Freeform: Shape 452">
              <a:extLst>
                <a:ext uri="{FF2B5EF4-FFF2-40B4-BE49-F238E27FC236}">
                  <a16:creationId xmlns:a16="http://schemas.microsoft.com/office/drawing/2014/main" id="{134C81D6-30E3-4CE7-B531-2425E50800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185248"/>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4" name="Freeform: Shape 453">
              <a:extLst>
                <a:ext uri="{FF2B5EF4-FFF2-40B4-BE49-F238E27FC236}">
                  <a16:creationId xmlns:a16="http://schemas.microsoft.com/office/drawing/2014/main" id="{C17A4FA0-0C32-46A7-B4C5-9815012396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244489"/>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5" name="Freeform: Shape 454">
              <a:extLst>
                <a:ext uri="{FF2B5EF4-FFF2-40B4-BE49-F238E27FC236}">
                  <a16:creationId xmlns:a16="http://schemas.microsoft.com/office/drawing/2014/main" id="{CB7BE84C-887F-48E7-9CA1-7D2BC8843B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244489"/>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6" name="Freeform: Shape 455">
              <a:extLst>
                <a:ext uri="{FF2B5EF4-FFF2-40B4-BE49-F238E27FC236}">
                  <a16:creationId xmlns:a16="http://schemas.microsoft.com/office/drawing/2014/main" id="{1853E9B7-279C-44B2-B72C-E2324125A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244489"/>
              <a:ext cx="14096" cy="14098"/>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7" name="Freeform: Shape 456">
              <a:extLst>
                <a:ext uri="{FF2B5EF4-FFF2-40B4-BE49-F238E27FC236}">
                  <a16:creationId xmlns:a16="http://schemas.microsoft.com/office/drawing/2014/main" id="{3091C36B-3220-4184-AEAA-2E2CBEB86E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244489"/>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8" name="Freeform: Shape 457">
              <a:extLst>
                <a:ext uri="{FF2B5EF4-FFF2-40B4-BE49-F238E27FC236}">
                  <a16:creationId xmlns:a16="http://schemas.microsoft.com/office/drawing/2014/main" id="{C3912991-03D8-4260-9B9A-CFFF0D8B50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244488"/>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9" name="Freeform: Shape 458">
              <a:extLst>
                <a:ext uri="{FF2B5EF4-FFF2-40B4-BE49-F238E27FC236}">
                  <a16:creationId xmlns:a16="http://schemas.microsoft.com/office/drawing/2014/main" id="{CBE975F7-C2BA-45F7-AB24-71255DAABB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24449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0" name="Freeform: Shape 459">
              <a:extLst>
                <a:ext uri="{FF2B5EF4-FFF2-40B4-BE49-F238E27FC236}">
                  <a16:creationId xmlns:a16="http://schemas.microsoft.com/office/drawing/2014/main" id="{380B733C-87A6-496A-9C11-B9E890ACF9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303639"/>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1" name="Freeform: Shape 460">
              <a:extLst>
                <a:ext uri="{FF2B5EF4-FFF2-40B4-BE49-F238E27FC236}">
                  <a16:creationId xmlns:a16="http://schemas.microsoft.com/office/drawing/2014/main" id="{B39E68B9-5FD2-4B7C-A78D-6F4B0F90CA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30363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2" name="Freeform: Shape 461">
              <a:extLst>
                <a:ext uri="{FF2B5EF4-FFF2-40B4-BE49-F238E27FC236}">
                  <a16:creationId xmlns:a16="http://schemas.microsoft.com/office/drawing/2014/main" id="{187CDC57-8C78-45DE-91E9-C8159065C3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303639"/>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3" name="Freeform: Shape 462">
              <a:extLst>
                <a:ext uri="{FF2B5EF4-FFF2-40B4-BE49-F238E27FC236}">
                  <a16:creationId xmlns:a16="http://schemas.microsoft.com/office/drawing/2014/main" id="{C6B0AE69-D8FA-4E5A-82F9-8F8E8E1E81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30363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4" name="Freeform: Shape 463">
              <a:extLst>
                <a:ext uri="{FF2B5EF4-FFF2-40B4-BE49-F238E27FC236}">
                  <a16:creationId xmlns:a16="http://schemas.microsoft.com/office/drawing/2014/main" id="{B6BBD721-4F12-43B3-827D-D58705E548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303639"/>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5" name="Freeform: Shape 464">
              <a:extLst>
                <a:ext uri="{FF2B5EF4-FFF2-40B4-BE49-F238E27FC236}">
                  <a16:creationId xmlns:a16="http://schemas.microsoft.com/office/drawing/2014/main" id="{7F1560C4-0BB9-4107-ABCF-A920744E7A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30363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6" name="Freeform: Shape 465">
              <a:extLst>
                <a:ext uri="{FF2B5EF4-FFF2-40B4-BE49-F238E27FC236}">
                  <a16:creationId xmlns:a16="http://schemas.microsoft.com/office/drawing/2014/main" id="{D8EF8484-57BB-4822-912D-66FCD98AA1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362877"/>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7" name="Freeform: Shape 466">
              <a:extLst>
                <a:ext uri="{FF2B5EF4-FFF2-40B4-BE49-F238E27FC236}">
                  <a16:creationId xmlns:a16="http://schemas.microsoft.com/office/drawing/2014/main" id="{8D1473C5-C23F-4A8F-A39C-F1CBC156AF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362877"/>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8" name="Freeform: Shape 467">
              <a:extLst>
                <a:ext uri="{FF2B5EF4-FFF2-40B4-BE49-F238E27FC236}">
                  <a16:creationId xmlns:a16="http://schemas.microsoft.com/office/drawing/2014/main" id="{6CE55760-AA80-4113-A356-46232B31B4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362877"/>
              <a:ext cx="14096" cy="14098"/>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9" name="Freeform: Shape 468">
              <a:extLst>
                <a:ext uri="{FF2B5EF4-FFF2-40B4-BE49-F238E27FC236}">
                  <a16:creationId xmlns:a16="http://schemas.microsoft.com/office/drawing/2014/main" id="{6C21E7FD-E583-4AD9-B639-0D10C7BDD4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362877"/>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0" name="Freeform: Shape 469">
              <a:extLst>
                <a:ext uri="{FF2B5EF4-FFF2-40B4-BE49-F238E27FC236}">
                  <a16:creationId xmlns:a16="http://schemas.microsoft.com/office/drawing/2014/main" id="{8E9744D2-ADFF-4AF3-9BF1-CE7608E156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362877"/>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1" name="Freeform: Shape 470">
              <a:extLst>
                <a:ext uri="{FF2B5EF4-FFF2-40B4-BE49-F238E27FC236}">
                  <a16:creationId xmlns:a16="http://schemas.microsoft.com/office/drawing/2014/main" id="{0C668647-547C-4973-8EAA-1827418861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362879"/>
              <a:ext cx="14096" cy="14096"/>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2" name="Freeform: Shape 471">
              <a:extLst>
                <a:ext uri="{FF2B5EF4-FFF2-40B4-BE49-F238E27FC236}">
                  <a16:creationId xmlns:a16="http://schemas.microsoft.com/office/drawing/2014/main" id="{109FB6F2-ED26-4C2C-8F12-0B54BCA944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6" y="3422027"/>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3" name="Freeform: Shape 472">
              <a:extLst>
                <a:ext uri="{FF2B5EF4-FFF2-40B4-BE49-F238E27FC236}">
                  <a16:creationId xmlns:a16="http://schemas.microsoft.com/office/drawing/2014/main" id="{5F4B5789-FBC2-435C-997D-3DE9DC10E2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7"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4" name="Freeform: Shape 473">
              <a:extLst>
                <a:ext uri="{FF2B5EF4-FFF2-40B4-BE49-F238E27FC236}">
                  <a16:creationId xmlns:a16="http://schemas.microsoft.com/office/drawing/2014/main" id="{971CF9CB-D0DC-420D-9417-2D325035C5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1" y="3422027"/>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5" name="Freeform: Shape 474">
              <a:extLst>
                <a:ext uri="{FF2B5EF4-FFF2-40B4-BE49-F238E27FC236}">
                  <a16:creationId xmlns:a16="http://schemas.microsoft.com/office/drawing/2014/main" id="{2431184E-57EB-4CEB-B9B4-EDB8A76EC8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0"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6" name="Freeform: Shape 475">
              <a:extLst>
                <a:ext uri="{FF2B5EF4-FFF2-40B4-BE49-F238E27FC236}">
                  <a16:creationId xmlns:a16="http://schemas.microsoft.com/office/drawing/2014/main" id="{8671F127-4156-4D14-8941-B2DA5EB2B2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5" y="3422027"/>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7" name="Freeform: Shape 476">
              <a:extLst>
                <a:ext uri="{FF2B5EF4-FFF2-40B4-BE49-F238E27FC236}">
                  <a16:creationId xmlns:a16="http://schemas.microsoft.com/office/drawing/2014/main" id="{E762DB24-52ED-430C-B3D8-8F4075D04F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5" y="3422026"/>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8" name="Freeform: Shape 477">
              <a:extLst>
                <a:ext uri="{FF2B5EF4-FFF2-40B4-BE49-F238E27FC236}">
                  <a16:creationId xmlns:a16="http://schemas.microsoft.com/office/drawing/2014/main" id="{3C079268-883B-4063-A2F9-A468EEFDD5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481173"/>
              <a:ext cx="14192" cy="14095"/>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9" name="Freeform: Shape 478">
              <a:extLst>
                <a:ext uri="{FF2B5EF4-FFF2-40B4-BE49-F238E27FC236}">
                  <a16:creationId xmlns:a16="http://schemas.microsoft.com/office/drawing/2014/main" id="{67B6CD79-66DE-441F-A3FA-F8EB6D39BD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481173"/>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0" name="Freeform: Shape 479">
              <a:extLst>
                <a:ext uri="{FF2B5EF4-FFF2-40B4-BE49-F238E27FC236}">
                  <a16:creationId xmlns:a16="http://schemas.microsoft.com/office/drawing/2014/main" id="{819969AB-4D8B-4629-A2BD-BC3C3DBC3C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1" name="Freeform: Shape 480">
              <a:extLst>
                <a:ext uri="{FF2B5EF4-FFF2-40B4-BE49-F238E27FC236}">
                  <a16:creationId xmlns:a16="http://schemas.microsoft.com/office/drawing/2014/main" id="{7FD24A29-393D-4610-A3BA-44524DA09E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2" name="Freeform: Shape 481">
              <a:extLst>
                <a:ext uri="{FF2B5EF4-FFF2-40B4-BE49-F238E27FC236}">
                  <a16:creationId xmlns:a16="http://schemas.microsoft.com/office/drawing/2014/main" id="{1D817713-B58D-4648-B3B1-02527F2A11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3" name="Freeform: Shape 482">
              <a:extLst>
                <a:ext uri="{FF2B5EF4-FFF2-40B4-BE49-F238E27FC236}">
                  <a16:creationId xmlns:a16="http://schemas.microsoft.com/office/drawing/2014/main" id="{8F89E51A-636D-4F17-9F04-EE85D946A7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2" y="3481173"/>
              <a:ext cx="14097" cy="14096"/>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4" name="Freeform: Shape 483">
              <a:extLst>
                <a:ext uri="{FF2B5EF4-FFF2-40B4-BE49-F238E27FC236}">
                  <a16:creationId xmlns:a16="http://schemas.microsoft.com/office/drawing/2014/main" id="{3F8B4AE0-D607-48D8-844D-8BF957C984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5" name="Freeform: Shape 484">
              <a:extLst>
                <a:ext uri="{FF2B5EF4-FFF2-40B4-BE49-F238E27FC236}">
                  <a16:creationId xmlns:a16="http://schemas.microsoft.com/office/drawing/2014/main" id="{6DCD58D6-D834-4390-A69B-4D27F0D973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540416"/>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6" name="Freeform: Shape 485">
              <a:extLst>
                <a:ext uri="{FF2B5EF4-FFF2-40B4-BE49-F238E27FC236}">
                  <a16:creationId xmlns:a16="http://schemas.microsoft.com/office/drawing/2014/main" id="{DD4B013B-0EEA-4A03-8FE3-E90B956E6D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540416"/>
              <a:ext cx="14097" cy="14096"/>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7" name="Freeform: Shape 486">
              <a:extLst>
                <a:ext uri="{FF2B5EF4-FFF2-40B4-BE49-F238E27FC236}">
                  <a16:creationId xmlns:a16="http://schemas.microsoft.com/office/drawing/2014/main" id="{7730426A-7D1E-4DF8-882A-404C365C4A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540416"/>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8" name="Freeform: Shape 487">
              <a:extLst>
                <a:ext uri="{FF2B5EF4-FFF2-40B4-BE49-F238E27FC236}">
                  <a16:creationId xmlns:a16="http://schemas.microsoft.com/office/drawing/2014/main" id="{825C0DD8-9DC8-45D2-8EC4-DFC93DCBCB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540416"/>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9" name="Freeform: Shape 488">
              <a:extLst>
                <a:ext uri="{FF2B5EF4-FFF2-40B4-BE49-F238E27FC236}">
                  <a16:creationId xmlns:a16="http://schemas.microsoft.com/office/drawing/2014/main" id="{9CEF2D4A-1937-4A88-88DD-72AFBD6183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540416"/>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0" name="Freeform: Shape 489">
              <a:extLst>
                <a:ext uri="{FF2B5EF4-FFF2-40B4-BE49-F238E27FC236}">
                  <a16:creationId xmlns:a16="http://schemas.microsoft.com/office/drawing/2014/main" id="{56F79960-EE48-457D-B68B-E58643E707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2" y="3540416"/>
              <a:ext cx="14097" cy="14096"/>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1" name="Freeform: Shape 490">
              <a:extLst>
                <a:ext uri="{FF2B5EF4-FFF2-40B4-BE49-F238E27FC236}">
                  <a16:creationId xmlns:a16="http://schemas.microsoft.com/office/drawing/2014/main" id="{52741906-C82E-4AEB-B7DD-7F58BD95DA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540416"/>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2" name="Freeform: Shape 491">
              <a:extLst>
                <a:ext uri="{FF2B5EF4-FFF2-40B4-BE49-F238E27FC236}">
                  <a16:creationId xmlns:a16="http://schemas.microsoft.com/office/drawing/2014/main" id="{544B891B-5AB7-44DB-922D-2D56EA507B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9" y="3599562"/>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3" name="Freeform: Shape 492">
              <a:extLst>
                <a:ext uri="{FF2B5EF4-FFF2-40B4-BE49-F238E27FC236}">
                  <a16:creationId xmlns:a16="http://schemas.microsoft.com/office/drawing/2014/main" id="{AC642CB2-F79B-4058-AD33-2D99EA1CE6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3" y="3599562"/>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4" name="Freeform: Shape 493">
              <a:extLst>
                <a:ext uri="{FF2B5EF4-FFF2-40B4-BE49-F238E27FC236}">
                  <a16:creationId xmlns:a16="http://schemas.microsoft.com/office/drawing/2014/main" id="{F881A561-52FB-4947-8384-2395E5A8CF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3" y="359956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5" name="Freeform: Shape 494">
              <a:extLst>
                <a:ext uri="{FF2B5EF4-FFF2-40B4-BE49-F238E27FC236}">
                  <a16:creationId xmlns:a16="http://schemas.microsoft.com/office/drawing/2014/main" id="{F332B771-DEE3-4E77-A48B-F9BC77677A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59956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6" name="Freeform: Shape 495">
              <a:extLst>
                <a:ext uri="{FF2B5EF4-FFF2-40B4-BE49-F238E27FC236}">
                  <a16:creationId xmlns:a16="http://schemas.microsoft.com/office/drawing/2014/main" id="{FC78587C-3173-47E3-99AC-F4E179F36B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59956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7" name="Freeform: Shape 496">
              <a:extLst>
                <a:ext uri="{FF2B5EF4-FFF2-40B4-BE49-F238E27FC236}">
                  <a16:creationId xmlns:a16="http://schemas.microsoft.com/office/drawing/2014/main" id="{7532B7C2-A468-40AC-9BF6-FE42FC5F91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599562"/>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8" name="Freeform: Shape 497">
              <a:extLst>
                <a:ext uri="{FF2B5EF4-FFF2-40B4-BE49-F238E27FC236}">
                  <a16:creationId xmlns:a16="http://schemas.microsoft.com/office/drawing/2014/main" id="{35303B70-B045-49D6-9265-D162233A07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59956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9" name="Freeform: Shape 498">
              <a:extLst>
                <a:ext uri="{FF2B5EF4-FFF2-40B4-BE49-F238E27FC236}">
                  <a16:creationId xmlns:a16="http://schemas.microsoft.com/office/drawing/2014/main" id="{E758D7A5-C71D-4FD5-9BA0-E810F240E5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88" y="3658803"/>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0" name="Freeform: Shape 499">
              <a:extLst>
                <a:ext uri="{FF2B5EF4-FFF2-40B4-BE49-F238E27FC236}">
                  <a16:creationId xmlns:a16="http://schemas.microsoft.com/office/drawing/2014/main" id="{5A53E3AC-FB01-4AE1-8AF3-11AA833653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2" y="3658803"/>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1" name="Freeform: Shape 500">
              <a:extLst>
                <a:ext uri="{FF2B5EF4-FFF2-40B4-BE49-F238E27FC236}">
                  <a16:creationId xmlns:a16="http://schemas.microsoft.com/office/drawing/2014/main" id="{C30F864A-8A4A-4348-9ADD-5DED13834A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2" y="365880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2" name="Freeform: Shape 501">
              <a:extLst>
                <a:ext uri="{FF2B5EF4-FFF2-40B4-BE49-F238E27FC236}">
                  <a16:creationId xmlns:a16="http://schemas.microsoft.com/office/drawing/2014/main" id="{DBE940E6-A4B1-4534-9C3B-A172F01725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7" y="365880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3" name="Freeform: Shape 502">
              <a:extLst>
                <a:ext uri="{FF2B5EF4-FFF2-40B4-BE49-F238E27FC236}">
                  <a16:creationId xmlns:a16="http://schemas.microsoft.com/office/drawing/2014/main" id="{D9C8FA32-23F5-4784-998D-62E46FB4CC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7" y="365880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4" name="Freeform: Shape 503">
              <a:extLst>
                <a:ext uri="{FF2B5EF4-FFF2-40B4-BE49-F238E27FC236}">
                  <a16:creationId xmlns:a16="http://schemas.microsoft.com/office/drawing/2014/main" id="{BEF5E987-A706-4860-845B-6AA9C2849B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1" y="3658803"/>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5" name="Freeform: Shape 504">
              <a:extLst>
                <a:ext uri="{FF2B5EF4-FFF2-40B4-BE49-F238E27FC236}">
                  <a16:creationId xmlns:a16="http://schemas.microsoft.com/office/drawing/2014/main" id="{CC10C51A-5532-4BC5-86D4-68409FCE65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2" y="365880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6" name="Freeform: Shape 505">
              <a:extLst>
                <a:ext uri="{FF2B5EF4-FFF2-40B4-BE49-F238E27FC236}">
                  <a16:creationId xmlns:a16="http://schemas.microsoft.com/office/drawing/2014/main" id="{66B05B59-33BB-4876-8311-92A9A45A47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90" y="3717950"/>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7" name="Freeform: Shape 506">
              <a:extLst>
                <a:ext uri="{FF2B5EF4-FFF2-40B4-BE49-F238E27FC236}">
                  <a16:creationId xmlns:a16="http://schemas.microsoft.com/office/drawing/2014/main" id="{6F44DCC7-9861-49A3-AD93-F065616F1E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4" y="3717950"/>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8" name="Freeform: Shape 507">
              <a:extLst>
                <a:ext uri="{FF2B5EF4-FFF2-40B4-BE49-F238E27FC236}">
                  <a16:creationId xmlns:a16="http://schemas.microsoft.com/office/drawing/2014/main" id="{FF704FE6-2557-432A-AE48-41E8B008B3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4" y="37179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9" name="Freeform: Shape 508">
              <a:extLst>
                <a:ext uri="{FF2B5EF4-FFF2-40B4-BE49-F238E27FC236}">
                  <a16:creationId xmlns:a16="http://schemas.microsoft.com/office/drawing/2014/main" id="{8EF132C6-BFCE-419A-A02F-2C828A22FA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28" y="37179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0" name="Freeform: Shape 509">
              <a:extLst>
                <a:ext uri="{FF2B5EF4-FFF2-40B4-BE49-F238E27FC236}">
                  <a16:creationId xmlns:a16="http://schemas.microsoft.com/office/drawing/2014/main" id="{536FDA0B-CF52-4649-A505-0E66D6AB11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78" y="37179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1" name="Freeform: Shape 510">
              <a:extLst>
                <a:ext uri="{FF2B5EF4-FFF2-40B4-BE49-F238E27FC236}">
                  <a16:creationId xmlns:a16="http://schemas.microsoft.com/office/drawing/2014/main" id="{967895A4-65E3-4E1E-9D0B-9B4E136D02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2" y="3717950"/>
              <a:ext cx="14097" cy="14095"/>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2" name="Freeform: Shape 511">
              <a:extLst>
                <a:ext uri="{FF2B5EF4-FFF2-40B4-BE49-F238E27FC236}">
                  <a16:creationId xmlns:a16="http://schemas.microsoft.com/office/drawing/2014/main" id="{B8BC7C8E-31A7-45AD-9C37-3505AD4CAC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3" y="3717950"/>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3" name="Freeform: Shape 512">
              <a:extLst>
                <a:ext uri="{FF2B5EF4-FFF2-40B4-BE49-F238E27FC236}">
                  <a16:creationId xmlns:a16="http://schemas.microsoft.com/office/drawing/2014/main" id="{0D0B9EA2-BB2B-4723-808C-6D32F96A87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3990" y="3777192"/>
              <a:ext cx="14192" cy="14095"/>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4" name="Freeform: Shape 513">
              <a:extLst>
                <a:ext uri="{FF2B5EF4-FFF2-40B4-BE49-F238E27FC236}">
                  <a16:creationId xmlns:a16="http://schemas.microsoft.com/office/drawing/2014/main" id="{8C0D58E4-A0A6-4878-9475-78DF786680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35" y="3777192"/>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5" name="Freeform: Shape 514">
              <a:extLst>
                <a:ext uri="{FF2B5EF4-FFF2-40B4-BE49-F238E27FC236}">
                  <a16:creationId xmlns:a16="http://schemas.microsoft.com/office/drawing/2014/main" id="{BC26BA7D-4E83-4DC4-AA44-85DEE0ABF3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385" y="37771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6" name="Freeform: Shape 515">
              <a:extLst>
                <a:ext uri="{FF2B5EF4-FFF2-40B4-BE49-F238E27FC236}">
                  <a16:creationId xmlns:a16="http://schemas.microsoft.com/office/drawing/2014/main" id="{62E4B962-084D-4ADD-8F62-155A7311C8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31" y="37771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7" name="Freeform: Shape 516">
              <a:extLst>
                <a:ext uri="{FF2B5EF4-FFF2-40B4-BE49-F238E27FC236}">
                  <a16:creationId xmlns:a16="http://schemas.microsoft.com/office/drawing/2014/main" id="{7AB38BCE-67F4-48F3-BA91-21C04B8CE7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782" y="37771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8" name="Freeform: Shape 517">
              <a:extLst>
                <a:ext uri="{FF2B5EF4-FFF2-40B4-BE49-F238E27FC236}">
                  <a16:creationId xmlns:a16="http://schemas.microsoft.com/office/drawing/2014/main" id="{B2E97C13-85F8-4DE4-A304-23282E7FBF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28" y="3777192"/>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9" name="Freeform: Shape 518">
              <a:extLst>
                <a:ext uri="{FF2B5EF4-FFF2-40B4-BE49-F238E27FC236}">
                  <a16:creationId xmlns:a16="http://schemas.microsoft.com/office/drawing/2014/main" id="{E9E960C6-6CEE-4408-8613-E13707339C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174" y="3777190"/>
              <a:ext cx="14096" cy="14098"/>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0" name="Freeform: Shape 519">
              <a:extLst>
                <a:ext uri="{FF2B5EF4-FFF2-40B4-BE49-F238E27FC236}">
                  <a16:creationId xmlns:a16="http://schemas.microsoft.com/office/drawing/2014/main" id="{293D5DF7-238C-4F08-A4E1-4C2B58E9ED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9" y="3481173"/>
              <a:ext cx="14097" cy="14095"/>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1" name="Freeform: Shape 520">
              <a:extLst>
                <a:ext uri="{FF2B5EF4-FFF2-40B4-BE49-F238E27FC236}">
                  <a16:creationId xmlns:a16="http://schemas.microsoft.com/office/drawing/2014/main" id="{5620E852-CFBF-429E-90CB-3E99384D93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9"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2" name="Freeform: Shape 521">
              <a:extLst>
                <a:ext uri="{FF2B5EF4-FFF2-40B4-BE49-F238E27FC236}">
                  <a16:creationId xmlns:a16="http://schemas.microsoft.com/office/drawing/2014/main" id="{5EEE81D3-B446-4E6E-87CF-314A70BD1C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3" y="3481173"/>
              <a:ext cx="14096" cy="14095"/>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3" name="Freeform: Shape 522">
              <a:extLst>
                <a:ext uri="{FF2B5EF4-FFF2-40B4-BE49-F238E27FC236}">
                  <a16:creationId xmlns:a16="http://schemas.microsoft.com/office/drawing/2014/main" id="{07BF08C4-C0DC-404D-9003-2DE1CFB1A3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3"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4" name="Freeform: Shape 523">
              <a:extLst>
                <a:ext uri="{FF2B5EF4-FFF2-40B4-BE49-F238E27FC236}">
                  <a16:creationId xmlns:a16="http://schemas.microsoft.com/office/drawing/2014/main" id="{42F9611B-18FA-4955-BCCC-043F6CF99F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8" y="3481173"/>
              <a:ext cx="14096" cy="14095"/>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5" name="Freeform: Shape 524">
              <a:extLst>
                <a:ext uri="{FF2B5EF4-FFF2-40B4-BE49-F238E27FC236}">
                  <a16:creationId xmlns:a16="http://schemas.microsoft.com/office/drawing/2014/main" id="{45890AAA-85C0-4C85-B4B5-4752D01059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7" y="3481171"/>
              <a:ext cx="14096" cy="14096"/>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6" name="Freeform: Shape 525">
              <a:extLst>
                <a:ext uri="{FF2B5EF4-FFF2-40B4-BE49-F238E27FC236}">
                  <a16:creationId xmlns:a16="http://schemas.microsoft.com/office/drawing/2014/main" id="{1496BB4A-6411-4ACB-80E7-EF261C7E790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9" y="3540417"/>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7" name="Freeform: Shape 526">
              <a:extLst>
                <a:ext uri="{FF2B5EF4-FFF2-40B4-BE49-F238E27FC236}">
                  <a16:creationId xmlns:a16="http://schemas.microsoft.com/office/drawing/2014/main" id="{4C900755-267A-4D6B-81B8-5FA9C8329A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9" y="354041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8" name="Freeform: Shape 527">
              <a:extLst>
                <a:ext uri="{FF2B5EF4-FFF2-40B4-BE49-F238E27FC236}">
                  <a16:creationId xmlns:a16="http://schemas.microsoft.com/office/drawing/2014/main" id="{F6E11D40-C319-4CA3-B7C9-499EC94691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3" y="3540421"/>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9" name="Freeform: Shape 528">
              <a:extLst>
                <a:ext uri="{FF2B5EF4-FFF2-40B4-BE49-F238E27FC236}">
                  <a16:creationId xmlns:a16="http://schemas.microsoft.com/office/drawing/2014/main" id="{5A7B8A31-9F53-4D90-B53A-A049E7084E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3" y="354042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0" name="Freeform: Shape 529">
              <a:extLst>
                <a:ext uri="{FF2B5EF4-FFF2-40B4-BE49-F238E27FC236}">
                  <a16:creationId xmlns:a16="http://schemas.microsoft.com/office/drawing/2014/main" id="{C5EDECAF-749C-4C2D-808B-7238DF8A33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8" y="3540424"/>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1" name="Freeform: Shape 530">
              <a:extLst>
                <a:ext uri="{FF2B5EF4-FFF2-40B4-BE49-F238E27FC236}">
                  <a16:creationId xmlns:a16="http://schemas.microsoft.com/office/drawing/2014/main" id="{6CE3F7E5-8785-4D00-A0C6-80229734ED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7" y="3540426"/>
              <a:ext cx="14096" cy="14096"/>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2" name="Freeform: Shape 531">
              <a:extLst>
                <a:ext uri="{FF2B5EF4-FFF2-40B4-BE49-F238E27FC236}">
                  <a16:creationId xmlns:a16="http://schemas.microsoft.com/office/drawing/2014/main" id="{57FFAC9E-F74D-4FC9-8B8F-9776735B13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9" y="3599574"/>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3" name="Freeform: Shape 532">
              <a:extLst>
                <a:ext uri="{FF2B5EF4-FFF2-40B4-BE49-F238E27FC236}">
                  <a16:creationId xmlns:a16="http://schemas.microsoft.com/office/drawing/2014/main" id="{9D5E45A6-5D7D-474A-BFEF-83241FBAFD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9" y="3599574"/>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4" name="Freeform: Shape 533">
              <a:extLst>
                <a:ext uri="{FF2B5EF4-FFF2-40B4-BE49-F238E27FC236}">
                  <a16:creationId xmlns:a16="http://schemas.microsoft.com/office/drawing/2014/main" id="{8DD8F7D7-CDA8-4E88-ACAE-2064422D6B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3" y="3599574"/>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5" name="Freeform: Shape 534">
              <a:extLst>
                <a:ext uri="{FF2B5EF4-FFF2-40B4-BE49-F238E27FC236}">
                  <a16:creationId xmlns:a16="http://schemas.microsoft.com/office/drawing/2014/main" id="{55298AB4-BB5A-4027-AEE7-03730F8B7D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3" y="3599574"/>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6" name="Freeform: Shape 535">
              <a:extLst>
                <a:ext uri="{FF2B5EF4-FFF2-40B4-BE49-F238E27FC236}">
                  <a16:creationId xmlns:a16="http://schemas.microsoft.com/office/drawing/2014/main" id="{C59A04D4-8FF1-4B34-8FEF-7FE7F8D86B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8" y="359957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7" name="Freeform: Shape 536">
              <a:extLst>
                <a:ext uri="{FF2B5EF4-FFF2-40B4-BE49-F238E27FC236}">
                  <a16:creationId xmlns:a16="http://schemas.microsoft.com/office/drawing/2014/main" id="{D522BF7E-4A16-4328-8429-E3C13D62A3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7" y="359957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8" name="Freeform: Shape 537">
              <a:extLst>
                <a:ext uri="{FF2B5EF4-FFF2-40B4-BE49-F238E27FC236}">
                  <a16:creationId xmlns:a16="http://schemas.microsoft.com/office/drawing/2014/main" id="{44038FE7-8955-45EC-A6E6-5DAE2694D7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9" y="3658813"/>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9" name="Freeform: Shape 538">
              <a:extLst>
                <a:ext uri="{FF2B5EF4-FFF2-40B4-BE49-F238E27FC236}">
                  <a16:creationId xmlns:a16="http://schemas.microsoft.com/office/drawing/2014/main" id="{1F742C95-0903-445D-8744-ED3C187D82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9" y="365881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0" name="Freeform: Shape 539">
              <a:extLst>
                <a:ext uri="{FF2B5EF4-FFF2-40B4-BE49-F238E27FC236}">
                  <a16:creationId xmlns:a16="http://schemas.microsoft.com/office/drawing/2014/main" id="{4E05647B-2C76-40B6-9329-164FBB7150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3" y="3658813"/>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1" name="Freeform: Shape 540">
              <a:extLst>
                <a:ext uri="{FF2B5EF4-FFF2-40B4-BE49-F238E27FC236}">
                  <a16:creationId xmlns:a16="http://schemas.microsoft.com/office/drawing/2014/main" id="{092461A2-366C-4D3A-BCCA-3D8F846858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3" y="365881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2" name="Freeform: Shape 541">
              <a:extLst>
                <a:ext uri="{FF2B5EF4-FFF2-40B4-BE49-F238E27FC236}">
                  <a16:creationId xmlns:a16="http://schemas.microsoft.com/office/drawing/2014/main" id="{AEF3CC38-BF88-4779-9F69-B539080248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8" y="3658812"/>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3" name="Freeform: Shape 542">
              <a:extLst>
                <a:ext uri="{FF2B5EF4-FFF2-40B4-BE49-F238E27FC236}">
                  <a16:creationId xmlns:a16="http://schemas.microsoft.com/office/drawing/2014/main" id="{91A4E237-66C5-4B91-81DD-A85386C2A2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7" y="365881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4" name="Freeform: Shape 543">
              <a:extLst>
                <a:ext uri="{FF2B5EF4-FFF2-40B4-BE49-F238E27FC236}">
                  <a16:creationId xmlns:a16="http://schemas.microsoft.com/office/drawing/2014/main" id="{3E658A8A-D826-452A-827E-0D54437775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9" y="3717961"/>
              <a:ext cx="14097" cy="14095"/>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5" name="Freeform: Shape 544">
              <a:extLst>
                <a:ext uri="{FF2B5EF4-FFF2-40B4-BE49-F238E27FC236}">
                  <a16:creationId xmlns:a16="http://schemas.microsoft.com/office/drawing/2014/main" id="{2004C99D-BF31-47B5-A034-6DB3E1796C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69" y="3717961"/>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6" name="Freeform: Shape 545">
              <a:extLst>
                <a:ext uri="{FF2B5EF4-FFF2-40B4-BE49-F238E27FC236}">
                  <a16:creationId xmlns:a16="http://schemas.microsoft.com/office/drawing/2014/main" id="{B9F5805D-034C-4CAA-9BAF-1DF6788782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13" y="3717961"/>
              <a:ext cx="14096" cy="14095"/>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7" name="Freeform: Shape 546">
              <a:extLst>
                <a:ext uri="{FF2B5EF4-FFF2-40B4-BE49-F238E27FC236}">
                  <a16:creationId xmlns:a16="http://schemas.microsoft.com/office/drawing/2014/main" id="{787DCD0E-3D18-4EFD-B682-753C00DD11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63" y="3717961"/>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8" name="Freeform: Shape 547">
              <a:extLst>
                <a:ext uri="{FF2B5EF4-FFF2-40B4-BE49-F238E27FC236}">
                  <a16:creationId xmlns:a16="http://schemas.microsoft.com/office/drawing/2014/main" id="{DB95D5E6-5EC8-4F00-8150-FF802284A2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08" y="3717958"/>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9" name="Freeform: Shape 548">
              <a:extLst>
                <a:ext uri="{FF2B5EF4-FFF2-40B4-BE49-F238E27FC236}">
                  <a16:creationId xmlns:a16="http://schemas.microsoft.com/office/drawing/2014/main" id="{8E3C3AF3-0187-46BA-8D64-FCD60B1E1E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357" y="3717973"/>
              <a:ext cx="14096" cy="14095"/>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0" name="Freeform: Shape 549">
              <a:extLst>
                <a:ext uri="{FF2B5EF4-FFF2-40B4-BE49-F238E27FC236}">
                  <a16:creationId xmlns:a16="http://schemas.microsoft.com/office/drawing/2014/main" id="{ADA281C9-3E05-4E5A-83D7-573A7FA8EC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14" y="3777245"/>
              <a:ext cx="14097" cy="14098"/>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1" name="Freeform: Shape 550">
              <a:extLst>
                <a:ext uri="{FF2B5EF4-FFF2-40B4-BE49-F238E27FC236}">
                  <a16:creationId xmlns:a16="http://schemas.microsoft.com/office/drawing/2014/main" id="{587EF008-48CC-4D69-95F9-06C9DC977F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559" y="37772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2" name="Freeform: Shape 551">
              <a:extLst>
                <a:ext uri="{FF2B5EF4-FFF2-40B4-BE49-F238E27FC236}">
                  <a16:creationId xmlns:a16="http://schemas.microsoft.com/office/drawing/2014/main" id="{0FE1312D-2289-4CAB-8241-CBD2658FCC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03" y="377730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3" name="Freeform: Shape 552">
              <a:extLst>
                <a:ext uri="{FF2B5EF4-FFF2-40B4-BE49-F238E27FC236}">
                  <a16:creationId xmlns:a16="http://schemas.microsoft.com/office/drawing/2014/main" id="{61E710D6-D609-4554-862B-24B782E14B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5954" y="37773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4" name="Freeform: Shape 553">
              <a:extLst>
                <a:ext uri="{FF2B5EF4-FFF2-40B4-BE49-F238E27FC236}">
                  <a16:creationId xmlns:a16="http://schemas.microsoft.com/office/drawing/2014/main" id="{12FC8363-D650-48EF-93D7-F211CAE148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37" y="377740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5" name="Freeform: Shape 554">
              <a:extLst>
                <a:ext uri="{FF2B5EF4-FFF2-40B4-BE49-F238E27FC236}">
                  <a16:creationId xmlns:a16="http://schemas.microsoft.com/office/drawing/2014/main" id="{B5ACC523-6B54-400F-BCDF-A4D6D78957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sp>
        <p:nvSpPr>
          <p:cNvPr id="8" name="Content Placeholder 7">
            <a:extLst>
              <a:ext uri="{FF2B5EF4-FFF2-40B4-BE49-F238E27FC236}">
                <a16:creationId xmlns:a16="http://schemas.microsoft.com/office/drawing/2014/main" id="{67CFFD4B-A548-43CB-A653-2E0E0DCE6FBA}"/>
              </a:ext>
            </a:extLst>
          </p:cNvPr>
          <p:cNvSpPr>
            <a:spLocks noGrp="1"/>
          </p:cNvSpPr>
          <p:nvPr>
            <p:ph idx="1"/>
          </p:nvPr>
        </p:nvSpPr>
        <p:spPr>
          <a:xfrm>
            <a:off x="6204031" y="2526916"/>
            <a:ext cx="5494741" cy="3572013"/>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3600" b="1" dirty="0"/>
              <a:t>All recovery literature is translated </a:t>
            </a:r>
          </a:p>
          <a:p>
            <a:pPr marL="285750" indent="-228600">
              <a:lnSpc>
                <a:spcPct val="90000"/>
              </a:lnSpc>
              <a:buFont typeface="Arial" panose="020B0604020202020204" pitchFamily="34" charset="0"/>
              <a:buChar char="•"/>
            </a:pPr>
            <a:r>
              <a:rPr lang="en-US" sz="3600" b="1" dirty="0"/>
              <a:t>Agreement with NAWS on printing </a:t>
            </a:r>
          </a:p>
          <a:p>
            <a:pPr marL="285750" indent="-228600">
              <a:lnSpc>
                <a:spcPct val="90000"/>
              </a:lnSpc>
              <a:buFont typeface="Arial" panose="020B0604020202020204" pitchFamily="34" charset="0"/>
              <a:buChar char="•"/>
            </a:pPr>
            <a:r>
              <a:rPr lang="en-US" sz="3600" b="1" dirty="0"/>
              <a:t>First edition of BT 6 is printed</a:t>
            </a:r>
          </a:p>
          <a:p>
            <a:pPr marL="57150">
              <a:lnSpc>
                <a:spcPct val="90000"/>
              </a:lnSpc>
            </a:pPr>
            <a:endParaRPr lang="en-US" b="1" dirty="0"/>
          </a:p>
        </p:txBody>
      </p:sp>
      <p:sp>
        <p:nvSpPr>
          <p:cNvPr id="13" name="Slide Number Placeholder 12">
            <a:extLst>
              <a:ext uri="{FF2B5EF4-FFF2-40B4-BE49-F238E27FC236}">
                <a16:creationId xmlns:a16="http://schemas.microsoft.com/office/drawing/2014/main" id="{D3BBC6D0-24F1-4125-B4D0-F714412AE02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FFFFFF">
                    <a:tint val="75000"/>
                  </a:srgbClr>
                </a:solidFill>
                <a:effectLst/>
                <a:uLnTx/>
                <a:uFillTx/>
                <a:latin typeface="Source Sans Pro"/>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sz="1200" b="1" i="0" u="none" strike="noStrike" kern="1200" cap="all" spc="100" normalizeH="0" baseline="0" noProof="0" dirty="0">
              <a:ln>
                <a:noFill/>
              </a:ln>
              <a:solidFill>
                <a:srgbClr val="FFFFFF">
                  <a:tint val="75000"/>
                </a:srgbClr>
              </a:solidFill>
              <a:effectLst/>
              <a:uLnTx/>
              <a:uFillTx/>
              <a:latin typeface="Source Sans Pro"/>
              <a:cs typeface="+mn-cs"/>
            </a:endParaRPr>
          </a:p>
        </p:txBody>
      </p:sp>
    </p:spTree>
    <p:extLst>
      <p:ext uri="{BB962C8B-B14F-4D97-AF65-F5344CB8AC3E}">
        <p14:creationId xmlns:p14="http://schemas.microsoft.com/office/powerpoint/2010/main" val="6537736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grpSp>
        <p:nvGrpSpPr>
          <p:cNvPr id="16"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7" name="Freeform: Shape 16">
              <a:extLst>
                <a:ext uri="{FF2B5EF4-FFF2-40B4-BE49-F238E27FC236}">
                  <a16:creationId xmlns:a16="http://schemas.microsoft.com/office/drawing/2014/main" id="{A5AAAA75-5FFB-4C07-AD4A-3146773E6C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1479895E-3847-44BB-8404-28F14219FB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50E02F68-8149-4236-8D9F-6B550F78B9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956FCAAB-F073-4561-A484-42C7DD10D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6CF8DB94-87A3-43E9-9BBB-301CFF0FB0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3" name="Oval 22">
            <a:extLst>
              <a:ext uri="{FF2B5EF4-FFF2-40B4-BE49-F238E27FC236}">
                <a16:creationId xmlns:a16="http://schemas.microsoft.com/office/drawing/2014/main" id="{7D6BF779-0B8C-4CC2-9268-9506AD0C53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useBgFill="1">
        <p:nvSpPr>
          <p:cNvPr id="25" name="Rectangle 24">
            <a:extLst>
              <a:ext uri="{FF2B5EF4-FFF2-40B4-BE49-F238E27FC236}">
                <a16:creationId xmlns:a16="http://schemas.microsoft.com/office/drawing/2014/main" id="{489B7BFD-8F45-4093-AD9C-91B15B0503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 name="Title 5">
            <a:extLst>
              <a:ext uri="{FF2B5EF4-FFF2-40B4-BE49-F238E27FC236}">
                <a16:creationId xmlns:a16="http://schemas.microsoft.com/office/drawing/2014/main" id="{219526B4-0363-4BAB-BC46-80456D5E41E0}"/>
              </a:ext>
            </a:extLst>
          </p:cNvPr>
          <p:cNvSpPr>
            <a:spLocks noGrp="1"/>
          </p:cNvSpPr>
          <p:nvPr>
            <p:ph type="ctrTitle"/>
          </p:nvPr>
        </p:nvSpPr>
        <p:spPr>
          <a:xfrm>
            <a:off x="268594" y="148884"/>
            <a:ext cx="5629788" cy="1606617"/>
          </a:xfrm>
        </p:spPr>
        <p:txBody>
          <a:bodyPr vert="horz" lIns="91440" tIns="45720" rIns="91440" bIns="45720" rtlCol="0" anchor="b">
            <a:noAutofit/>
          </a:bodyPr>
          <a:lstStyle/>
          <a:p>
            <a:r>
              <a:rPr lang="en-US" sz="4400" cap="all" dirty="0">
                <a:ea typeface="Source Sans Pro SemiBold" panose="020B0603030403020204" pitchFamily="34" charset="0"/>
              </a:rPr>
              <a:t>MY HOME PHARMACY</a:t>
            </a:r>
          </a:p>
        </p:txBody>
      </p:sp>
      <p:pic>
        <p:nvPicPr>
          <p:cNvPr id="11" name="Picture Placeholder 10">
            <a:extLst>
              <a:ext uri="{FF2B5EF4-FFF2-40B4-BE49-F238E27FC236}">
                <a16:creationId xmlns:a16="http://schemas.microsoft.com/office/drawing/2014/main" id="{7211D86F-DB68-4879-9A8B-01A00B6E638E}"/>
              </a:ext>
            </a:extLst>
          </p:cNvPr>
          <p:cNvPicPr>
            <a:picLocks noGrp="1" noChangeAspect="1"/>
          </p:cNvPicPr>
          <p:nvPr>
            <p:ph type="pic" sz="quarter" idx="10"/>
          </p:nvPr>
        </p:nvPicPr>
        <p:blipFill rotWithShape="1">
          <a:blip r:embed="rId3"/>
          <a:srcRect l="6115" r="1887" b="2"/>
          <a:stretch/>
        </p:blipFill>
        <p:spPr>
          <a:xfrm>
            <a:off x="5467894" y="590861"/>
            <a:ext cx="5290998" cy="5290998"/>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a:ln w="25400">
            <a:noFill/>
          </a:ln>
        </p:spPr>
      </p:pic>
      <p:sp>
        <p:nvSpPr>
          <p:cNvPr id="27"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29" name="Graphic 212">
            <a:extLst>
              <a:ext uri="{FF2B5EF4-FFF2-40B4-BE49-F238E27FC236}">
                <a16:creationId xmlns:a16="http://schemas.microsoft.com/office/drawing/2014/main" id="{A499C65A-9B02-4D7F-BD68-CD38D88055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nvGrpSpPr>
          <p:cNvPr id="31"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70622" y="1755501"/>
            <a:ext cx="1598829" cy="531293"/>
            <a:chOff x="2504802" y="1755501"/>
            <a:chExt cx="1598829" cy="531293"/>
          </a:xfrm>
          <a:solidFill>
            <a:schemeClr val="tx1"/>
          </a:solidFill>
        </p:grpSpPr>
        <p:sp>
          <p:nvSpPr>
            <p:cNvPr id="32" name="Freeform: Shape 31">
              <a:extLst>
                <a:ext uri="{FF2B5EF4-FFF2-40B4-BE49-F238E27FC236}">
                  <a16:creationId xmlns:a16="http://schemas.microsoft.com/office/drawing/2014/main" id="{DC86CBC8-A814-4C0C-A287-7C549693D2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6AA52F4F-14E6-402F-A196-668B9CA9BC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grpSp>
        <p:nvGrpSpPr>
          <p:cNvPr id="35" name="Graphic 4">
            <a:extLst>
              <a:ext uri="{FF2B5EF4-FFF2-40B4-BE49-F238E27FC236}">
                <a16:creationId xmlns:a16="http://schemas.microsoft.com/office/drawing/2014/main" id="{1F4896D7-5AD0-4505-BCCD-82262CFEE2E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35286" y="3429061"/>
            <a:ext cx="1861484" cy="1861513"/>
            <a:chOff x="5734037" y="3067039"/>
            <a:chExt cx="724483" cy="724489"/>
          </a:xfrm>
          <a:solidFill>
            <a:schemeClr val="tx1"/>
          </a:solidFill>
        </p:grpSpPr>
        <p:sp>
          <p:nvSpPr>
            <p:cNvPr id="36" name="Freeform: Shape 35">
              <a:extLst>
                <a:ext uri="{FF2B5EF4-FFF2-40B4-BE49-F238E27FC236}">
                  <a16:creationId xmlns:a16="http://schemas.microsoft.com/office/drawing/2014/main" id="{83C04C31-4BBB-4AC5-A222-4E79BDDF63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090890F0-A440-4A5F-89E2-860A604251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F9BA7632-2294-4740-BB61-DFA5017B7B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D025C556-497E-4B62-9131-98448B5A7C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C467884A-CD29-4BCE-A1A4-1E629953FC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73A1BC11-A782-4A26-87D0-76C92BAB70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8787142E-1022-4109-9141-85FF9C22EC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763BCB7E-36CC-4105-9CDA-BFB80F3FFC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A6EF2588-350F-4CCE-9BF8-799EC71961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0A696712-7E60-48CD-A6F8-91754B0908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0244E95B-2BBF-4335-BEFC-BA135EF949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0D692242-534C-4A58-90D7-43A781D236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BC72B2EF-E5D1-46BF-B7FE-A9D174508B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48805B31-6BA4-45FA-8180-436B2EC419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51B376A0-4543-4AE3-8071-5C746BADEC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0824AEB4-F797-4131-AD1A-BCB807B086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7399A867-568D-43D3-8F17-6644C8D096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9953DBA6-7A8F-4369-8F18-DC19A21B43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D9167760-8210-45B7-96C9-462EB82D8E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3B578C99-7B91-480A-B8CA-B9FB3AF17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CDF91670-E084-4B4B-9F86-75DD43CBE8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7" name="Freeform: Shape 56">
              <a:extLst>
                <a:ext uri="{FF2B5EF4-FFF2-40B4-BE49-F238E27FC236}">
                  <a16:creationId xmlns:a16="http://schemas.microsoft.com/office/drawing/2014/main" id="{8FC99F2F-C73F-444D-B4BB-C02E463AB2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7F3FF604-A6A9-4EDC-868C-696B92122A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id="{38D6C5BB-BF17-4FE8-B611-578E8EBE92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id="{A80A8D66-3FA7-4C04-AEDC-D8F94AA433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id="{3DE9B826-6E87-4EF5-AA9D-F55BB3A21D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2" name="Freeform: Shape 61">
              <a:extLst>
                <a:ext uri="{FF2B5EF4-FFF2-40B4-BE49-F238E27FC236}">
                  <a16:creationId xmlns:a16="http://schemas.microsoft.com/office/drawing/2014/main" id="{BBAEEC53-BED0-4ACB-94B4-818158D7EF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3" name="Freeform: Shape 62">
              <a:extLst>
                <a:ext uri="{FF2B5EF4-FFF2-40B4-BE49-F238E27FC236}">
                  <a16:creationId xmlns:a16="http://schemas.microsoft.com/office/drawing/2014/main" id="{30709FE3-3633-4C01-AAD6-75ADD93953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4" name="Freeform: Shape 63">
              <a:extLst>
                <a:ext uri="{FF2B5EF4-FFF2-40B4-BE49-F238E27FC236}">
                  <a16:creationId xmlns:a16="http://schemas.microsoft.com/office/drawing/2014/main" id="{C0D68B00-260E-4EFC-A1FE-8B04EB5A72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id="{360AF8DD-D1D2-43F3-83E5-ECF20A0916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6" name="Freeform: Shape 65">
              <a:extLst>
                <a:ext uri="{FF2B5EF4-FFF2-40B4-BE49-F238E27FC236}">
                  <a16:creationId xmlns:a16="http://schemas.microsoft.com/office/drawing/2014/main" id="{87B3F103-7F53-4D5E-B9A2-DE4F0B78D0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7" name="Freeform: Shape 66">
              <a:extLst>
                <a:ext uri="{FF2B5EF4-FFF2-40B4-BE49-F238E27FC236}">
                  <a16:creationId xmlns:a16="http://schemas.microsoft.com/office/drawing/2014/main" id="{2BBECD20-3735-4F14-8816-26D648091F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8" name="Freeform: Shape 67">
              <a:extLst>
                <a:ext uri="{FF2B5EF4-FFF2-40B4-BE49-F238E27FC236}">
                  <a16:creationId xmlns:a16="http://schemas.microsoft.com/office/drawing/2014/main" id="{500687DC-38D4-44B7-BA7D-D8A0BA155F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9" name="Freeform: Shape 68">
              <a:extLst>
                <a:ext uri="{FF2B5EF4-FFF2-40B4-BE49-F238E27FC236}">
                  <a16:creationId xmlns:a16="http://schemas.microsoft.com/office/drawing/2014/main" id="{23AFC6B0-2B60-47B1-B854-A02279C706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0" name="Freeform: Shape 69">
              <a:extLst>
                <a:ext uri="{FF2B5EF4-FFF2-40B4-BE49-F238E27FC236}">
                  <a16:creationId xmlns:a16="http://schemas.microsoft.com/office/drawing/2014/main" id="{39963332-7F58-48B9-9BAB-87C986F39E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1" name="Freeform: Shape 70">
              <a:extLst>
                <a:ext uri="{FF2B5EF4-FFF2-40B4-BE49-F238E27FC236}">
                  <a16:creationId xmlns:a16="http://schemas.microsoft.com/office/drawing/2014/main" id="{342BD313-0F6E-4DC3-B8A8-861289801F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2" name="Freeform: Shape 71">
              <a:extLst>
                <a:ext uri="{FF2B5EF4-FFF2-40B4-BE49-F238E27FC236}">
                  <a16:creationId xmlns:a16="http://schemas.microsoft.com/office/drawing/2014/main" id="{2253CE00-9D58-4821-B362-2552C433B3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3" name="Freeform: Shape 72">
              <a:extLst>
                <a:ext uri="{FF2B5EF4-FFF2-40B4-BE49-F238E27FC236}">
                  <a16:creationId xmlns:a16="http://schemas.microsoft.com/office/drawing/2014/main" id="{7E89086E-98CE-4697-8CE7-B2E7DB2E8C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4" name="Freeform: Shape 73">
              <a:extLst>
                <a:ext uri="{FF2B5EF4-FFF2-40B4-BE49-F238E27FC236}">
                  <a16:creationId xmlns:a16="http://schemas.microsoft.com/office/drawing/2014/main" id="{2CE9357F-710D-4D3B-90C1-CF19E73F27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5" name="Freeform: Shape 74">
              <a:extLst>
                <a:ext uri="{FF2B5EF4-FFF2-40B4-BE49-F238E27FC236}">
                  <a16:creationId xmlns:a16="http://schemas.microsoft.com/office/drawing/2014/main" id="{170ED7F2-AD38-47BC-B6A1-FF7E20AFDE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6" name="Freeform: Shape 75">
              <a:extLst>
                <a:ext uri="{FF2B5EF4-FFF2-40B4-BE49-F238E27FC236}">
                  <a16:creationId xmlns:a16="http://schemas.microsoft.com/office/drawing/2014/main" id="{02600E9C-0B0F-45ED-A2CF-DE0240B2B9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7" name="Freeform: Shape 76">
              <a:extLst>
                <a:ext uri="{FF2B5EF4-FFF2-40B4-BE49-F238E27FC236}">
                  <a16:creationId xmlns:a16="http://schemas.microsoft.com/office/drawing/2014/main" id="{B07D2066-6599-4BD0-9CD5-7289EB1B81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8" name="Freeform: Shape 77">
              <a:extLst>
                <a:ext uri="{FF2B5EF4-FFF2-40B4-BE49-F238E27FC236}">
                  <a16:creationId xmlns:a16="http://schemas.microsoft.com/office/drawing/2014/main" id="{7BF96C0D-1DEE-47F2-A950-16BC0896F5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9" name="Freeform: Shape 78">
              <a:extLst>
                <a:ext uri="{FF2B5EF4-FFF2-40B4-BE49-F238E27FC236}">
                  <a16:creationId xmlns:a16="http://schemas.microsoft.com/office/drawing/2014/main" id="{FD254ABE-505D-4C6A-9267-BFB78FBBA0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0" name="Freeform: Shape 79">
              <a:extLst>
                <a:ext uri="{FF2B5EF4-FFF2-40B4-BE49-F238E27FC236}">
                  <a16:creationId xmlns:a16="http://schemas.microsoft.com/office/drawing/2014/main" id="{822BBE38-BC6F-4DDE-BD6D-2B496CE420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1" name="Freeform: Shape 80">
              <a:extLst>
                <a:ext uri="{FF2B5EF4-FFF2-40B4-BE49-F238E27FC236}">
                  <a16:creationId xmlns:a16="http://schemas.microsoft.com/office/drawing/2014/main" id="{1046D1FA-C431-4F16-8BDD-71C614D798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id="{CF387987-DEF1-447C-BC86-281AC0B3D6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id="{9808DF01-2715-4215-81F1-B8C178304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id="{AED7F897-8A4F-4F3D-BFB1-738BCDCA97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id="{9B51B8B7-D508-44C3-AFC5-820557A943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6" name="Freeform: Shape 85">
              <a:extLst>
                <a:ext uri="{FF2B5EF4-FFF2-40B4-BE49-F238E27FC236}">
                  <a16:creationId xmlns:a16="http://schemas.microsoft.com/office/drawing/2014/main" id="{7FBC6B94-2A13-4303-AE51-334E386DAB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7" name="Freeform: Shape 86">
              <a:extLst>
                <a:ext uri="{FF2B5EF4-FFF2-40B4-BE49-F238E27FC236}">
                  <a16:creationId xmlns:a16="http://schemas.microsoft.com/office/drawing/2014/main" id="{27897959-2F8E-4A05-9EA8-5B0329B574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8" name="Freeform: Shape 87">
              <a:extLst>
                <a:ext uri="{FF2B5EF4-FFF2-40B4-BE49-F238E27FC236}">
                  <a16:creationId xmlns:a16="http://schemas.microsoft.com/office/drawing/2014/main" id="{0522AB50-D351-40F4-8A88-E856C1F27F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9" name="Freeform: Shape 88">
              <a:extLst>
                <a:ext uri="{FF2B5EF4-FFF2-40B4-BE49-F238E27FC236}">
                  <a16:creationId xmlns:a16="http://schemas.microsoft.com/office/drawing/2014/main" id="{221AFD52-C13F-4A20-B1DB-13C1A9A3D8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0" name="Freeform: Shape 89">
              <a:extLst>
                <a:ext uri="{FF2B5EF4-FFF2-40B4-BE49-F238E27FC236}">
                  <a16:creationId xmlns:a16="http://schemas.microsoft.com/office/drawing/2014/main" id="{8E789B3B-F514-4E02-8C1A-2F85817AAB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1" name="Freeform: Shape 90">
              <a:extLst>
                <a:ext uri="{FF2B5EF4-FFF2-40B4-BE49-F238E27FC236}">
                  <a16:creationId xmlns:a16="http://schemas.microsoft.com/office/drawing/2014/main" id="{9E473BAC-3DA1-4D63-9D6C-2B993665F6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2" name="Freeform: Shape 91">
              <a:extLst>
                <a:ext uri="{FF2B5EF4-FFF2-40B4-BE49-F238E27FC236}">
                  <a16:creationId xmlns:a16="http://schemas.microsoft.com/office/drawing/2014/main" id="{F385DCF4-8F59-4838-B86C-2B3EF0BCE7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3" name="Freeform: Shape 92">
              <a:extLst>
                <a:ext uri="{FF2B5EF4-FFF2-40B4-BE49-F238E27FC236}">
                  <a16:creationId xmlns:a16="http://schemas.microsoft.com/office/drawing/2014/main" id="{3EC5A02E-609A-4C39-A35D-E8D038F7C9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4" name="Freeform: Shape 93">
              <a:extLst>
                <a:ext uri="{FF2B5EF4-FFF2-40B4-BE49-F238E27FC236}">
                  <a16:creationId xmlns:a16="http://schemas.microsoft.com/office/drawing/2014/main" id="{7AB67B18-1821-4367-A7B6-CC2FFF66DF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5" name="Freeform: Shape 94">
              <a:extLst>
                <a:ext uri="{FF2B5EF4-FFF2-40B4-BE49-F238E27FC236}">
                  <a16:creationId xmlns:a16="http://schemas.microsoft.com/office/drawing/2014/main" id="{DFCAC56E-4767-4984-9FE7-2C3CA57D01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6" name="Freeform: Shape 95">
              <a:extLst>
                <a:ext uri="{FF2B5EF4-FFF2-40B4-BE49-F238E27FC236}">
                  <a16:creationId xmlns:a16="http://schemas.microsoft.com/office/drawing/2014/main" id="{0A1929ED-CEB2-4C49-B2ED-A206D37935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id="{01D632F9-2F59-4C8D-B1BC-1CB0D15C36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8" name="Freeform: Shape 97">
              <a:extLst>
                <a:ext uri="{FF2B5EF4-FFF2-40B4-BE49-F238E27FC236}">
                  <a16:creationId xmlns:a16="http://schemas.microsoft.com/office/drawing/2014/main" id="{03B9F80B-CAEF-442C-A218-E2B069545B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9" name="Freeform: Shape 98">
              <a:extLst>
                <a:ext uri="{FF2B5EF4-FFF2-40B4-BE49-F238E27FC236}">
                  <a16:creationId xmlns:a16="http://schemas.microsoft.com/office/drawing/2014/main" id="{526A626E-CC14-4106-8AD4-DB3D81CD6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0" name="Freeform: Shape 99">
              <a:extLst>
                <a:ext uri="{FF2B5EF4-FFF2-40B4-BE49-F238E27FC236}">
                  <a16:creationId xmlns:a16="http://schemas.microsoft.com/office/drawing/2014/main" id="{7CD710B8-B5DF-495F-ACEA-CFB9308CB5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1" name="Freeform: Shape 100">
              <a:extLst>
                <a:ext uri="{FF2B5EF4-FFF2-40B4-BE49-F238E27FC236}">
                  <a16:creationId xmlns:a16="http://schemas.microsoft.com/office/drawing/2014/main" id="{E550C81D-B0B8-4DB8-A12C-B62944D07F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2" name="Freeform: Shape 101">
              <a:extLst>
                <a:ext uri="{FF2B5EF4-FFF2-40B4-BE49-F238E27FC236}">
                  <a16:creationId xmlns:a16="http://schemas.microsoft.com/office/drawing/2014/main" id="{4EB82E53-B337-43EB-BFF8-1466F10E8B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3" name="Freeform: Shape 102">
              <a:extLst>
                <a:ext uri="{FF2B5EF4-FFF2-40B4-BE49-F238E27FC236}">
                  <a16:creationId xmlns:a16="http://schemas.microsoft.com/office/drawing/2014/main" id="{D1DCEF3A-2B54-4AA2-9BFD-57EA4A2468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4" name="Freeform: Shape 103">
              <a:extLst>
                <a:ext uri="{FF2B5EF4-FFF2-40B4-BE49-F238E27FC236}">
                  <a16:creationId xmlns:a16="http://schemas.microsoft.com/office/drawing/2014/main" id="{9F122967-34EF-4575-8E59-75D77FCD07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5" name="Freeform: Shape 104">
              <a:extLst>
                <a:ext uri="{FF2B5EF4-FFF2-40B4-BE49-F238E27FC236}">
                  <a16:creationId xmlns:a16="http://schemas.microsoft.com/office/drawing/2014/main" id="{D87EBF9D-3949-4CCE-BB87-9784668346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6" name="Freeform: Shape 105">
              <a:extLst>
                <a:ext uri="{FF2B5EF4-FFF2-40B4-BE49-F238E27FC236}">
                  <a16:creationId xmlns:a16="http://schemas.microsoft.com/office/drawing/2014/main" id="{58A1183F-B28F-4BAD-A14B-3940A6E92F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7" name="Freeform: Shape 106">
              <a:extLst>
                <a:ext uri="{FF2B5EF4-FFF2-40B4-BE49-F238E27FC236}">
                  <a16:creationId xmlns:a16="http://schemas.microsoft.com/office/drawing/2014/main" id="{A81851B7-6D8F-454C-BBAA-498426069D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8" name="Freeform: Shape 107">
              <a:extLst>
                <a:ext uri="{FF2B5EF4-FFF2-40B4-BE49-F238E27FC236}">
                  <a16:creationId xmlns:a16="http://schemas.microsoft.com/office/drawing/2014/main" id="{99759A7A-483F-4DB0-8677-C6AB61E197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9" name="Freeform: Shape 108">
              <a:extLst>
                <a:ext uri="{FF2B5EF4-FFF2-40B4-BE49-F238E27FC236}">
                  <a16:creationId xmlns:a16="http://schemas.microsoft.com/office/drawing/2014/main" id="{BDD1E55B-DE82-4811-BB33-1468396D2C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0" name="Freeform: Shape 109">
              <a:extLst>
                <a:ext uri="{FF2B5EF4-FFF2-40B4-BE49-F238E27FC236}">
                  <a16:creationId xmlns:a16="http://schemas.microsoft.com/office/drawing/2014/main" id="{F4B0251C-DACC-4A24-83BA-3D95F8D191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1" name="Freeform: Shape 110">
              <a:extLst>
                <a:ext uri="{FF2B5EF4-FFF2-40B4-BE49-F238E27FC236}">
                  <a16:creationId xmlns:a16="http://schemas.microsoft.com/office/drawing/2014/main" id="{3647EF9B-D99D-48C1-B61E-19B85F4714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2" name="Freeform: Shape 111">
              <a:extLst>
                <a:ext uri="{FF2B5EF4-FFF2-40B4-BE49-F238E27FC236}">
                  <a16:creationId xmlns:a16="http://schemas.microsoft.com/office/drawing/2014/main" id="{EB55DF3C-DDF0-4B01-849E-46A6634655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3" name="Freeform: Shape 112">
              <a:extLst>
                <a:ext uri="{FF2B5EF4-FFF2-40B4-BE49-F238E27FC236}">
                  <a16:creationId xmlns:a16="http://schemas.microsoft.com/office/drawing/2014/main" id="{09149238-5A44-4264-84E6-DD25E7C01E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id="{4E6925C1-B440-4C1C-8829-2E6D9EE142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id="{937B5BDB-32A7-4C47-A984-AF2316600E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6" name="Freeform: Shape 115">
              <a:extLst>
                <a:ext uri="{FF2B5EF4-FFF2-40B4-BE49-F238E27FC236}">
                  <a16:creationId xmlns:a16="http://schemas.microsoft.com/office/drawing/2014/main" id="{9B5A7D9C-91C9-49A3-8AD5-DB49632FD4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7" name="Freeform: Shape 116">
              <a:extLst>
                <a:ext uri="{FF2B5EF4-FFF2-40B4-BE49-F238E27FC236}">
                  <a16:creationId xmlns:a16="http://schemas.microsoft.com/office/drawing/2014/main" id="{C64B015D-AFCF-4AB2-AE58-A069B06DB8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8" name="Freeform: Shape 117">
              <a:extLst>
                <a:ext uri="{FF2B5EF4-FFF2-40B4-BE49-F238E27FC236}">
                  <a16:creationId xmlns:a16="http://schemas.microsoft.com/office/drawing/2014/main" id="{A4407931-9375-400F-88AC-C63D4E9E9C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9" name="Freeform: Shape 118">
              <a:extLst>
                <a:ext uri="{FF2B5EF4-FFF2-40B4-BE49-F238E27FC236}">
                  <a16:creationId xmlns:a16="http://schemas.microsoft.com/office/drawing/2014/main" id="{554278B7-45C8-46E4-885A-69208D598B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0" name="Freeform: Shape 119">
              <a:extLst>
                <a:ext uri="{FF2B5EF4-FFF2-40B4-BE49-F238E27FC236}">
                  <a16:creationId xmlns:a16="http://schemas.microsoft.com/office/drawing/2014/main" id="{3A806AB0-FBD6-41CD-997C-A76266D375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1" name="Freeform: Shape 120">
              <a:extLst>
                <a:ext uri="{FF2B5EF4-FFF2-40B4-BE49-F238E27FC236}">
                  <a16:creationId xmlns:a16="http://schemas.microsoft.com/office/drawing/2014/main" id="{719E2D6D-6D96-4348-954B-3657A0B06D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2" name="Freeform: Shape 121">
              <a:extLst>
                <a:ext uri="{FF2B5EF4-FFF2-40B4-BE49-F238E27FC236}">
                  <a16:creationId xmlns:a16="http://schemas.microsoft.com/office/drawing/2014/main" id="{9794AABE-9C3E-4A8C-820F-0FDF65213E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3" name="Freeform: Shape 122">
              <a:extLst>
                <a:ext uri="{FF2B5EF4-FFF2-40B4-BE49-F238E27FC236}">
                  <a16:creationId xmlns:a16="http://schemas.microsoft.com/office/drawing/2014/main" id="{1DBEC39D-5464-46CA-B62B-24826F1F4D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4" name="Freeform: Shape 123">
              <a:extLst>
                <a:ext uri="{FF2B5EF4-FFF2-40B4-BE49-F238E27FC236}">
                  <a16:creationId xmlns:a16="http://schemas.microsoft.com/office/drawing/2014/main" id="{41807973-667B-4780-B3AA-4ADC32DB3A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5" name="Freeform: Shape 124">
              <a:extLst>
                <a:ext uri="{FF2B5EF4-FFF2-40B4-BE49-F238E27FC236}">
                  <a16:creationId xmlns:a16="http://schemas.microsoft.com/office/drawing/2014/main" id="{970D793C-C9EE-467B-8385-42B6905A00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6" name="Freeform: Shape 125">
              <a:extLst>
                <a:ext uri="{FF2B5EF4-FFF2-40B4-BE49-F238E27FC236}">
                  <a16:creationId xmlns:a16="http://schemas.microsoft.com/office/drawing/2014/main" id="{94695A53-78EB-4811-8BBC-4707F30169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7" name="Freeform: Shape 126">
              <a:extLst>
                <a:ext uri="{FF2B5EF4-FFF2-40B4-BE49-F238E27FC236}">
                  <a16:creationId xmlns:a16="http://schemas.microsoft.com/office/drawing/2014/main" id="{0576416F-0C2E-4D01-9357-5C73ADF856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8" name="Freeform: Shape 127">
              <a:extLst>
                <a:ext uri="{FF2B5EF4-FFF2-40B4-BE49-F238E27FC236}">
                  <a16:creationId xmlns:a16="http://schemas.microsoft.com/office/drawing/2014/main" id="{A091FE22-8667-4F89-A333-BA9A0917EC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9" name="Freeform: Shape 128">
              <a:extLst>
                <a:ext uri="{FF2B5EF4-FFF2-40B4-BE49-F238E27FC236}">
                  <a16:creationId xmlns:a16="http://schemas.microsoft.com/office/drawing/2014/main" id="{CB779008-969D-4FA8-BB6C-3BBBCF919E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0" name="Freeform: Shape 129">
              <a:extLst>
                <a:ext uri="{FF2B5EF4-FFF2-40B4-BE49-F238E27FC236}">
                  <a16:creationId xmlns:a16="http://schemas.microsoft.com/office/drawing/2014/main" id="{CDAF3B96-0DFB-44BA-959D-BF9643FFE2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1" name="Freeform: Shape 130">
              <a:extLst>
                <a:ext uri="{FF2B5EF4-FFF2-40B4-BE49-F238E27FC236}">
                  <a16:creationId xmlns:a16="http://schemas.microsoft.com/office/drawing/2014/main" id="{5F66F5FF-98B2-4453-8175-EB602A6A03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2" name="Freeform: Shape 131">
              <a:extLst>
                <a:ext uri="{FF2B5EF4-FFF2-40B4-BE49-F238E27FC236}">
                  <a16:creationId xmlns:a16="http://schemas.microsoft.com/office/drawing/2014/main" id="{751D9683-9D41-4058-B90B-99146FC2F3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3" name="Freeform: Shape 132">
              <a:extLst>
                <a:ext uri="{FF2B5EF4-FFF2-40B4-BE49-F238E27FC236}">
                  <a16:creationId xmlns:a16="http://schemas.microsoft.com/office/drawing/2014/main" id="{0907098D-1005-4522-BA21-F1534CBACF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4" name="Freeform: Shape 133">
              <a:extLst>
                <a:ext uri="{FF2B5EF4-FFF2-40B4-BE49-F238E27FC236}">
                  <a16:creationId xmlns:a16="http://schemas.microsoft.com/office/drawing/2014/main" id="{5BFEF082-7E02-4ED8-B9D1-F0FC47FEC6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5" name="Freeform: Shape 134">
              <a:extLst>
                <a:ext uri="{FF2B5EF4-FFF2-40B4-BE49-F238E27FC236}">
                  <a16:creationId xmlns:a16="http://schemas.microsoft.com/office/drawing/2014/main" id="{4429C269-222E-4EFB-97B9-08FA243CEB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6" name="Freeform: Shape 135">
              <a:extLst>
                <a:ext uri="{FF2B5EF4-FFF2-40B4-BE49-F238E27FC236}">
                  <a16:creationId xmlns:a16="http://schemas.microsoft.com/office/drawing/2014/main" id="{FC460F7F-5702-4281-850B-59E4182A71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7" name="Freeform: Shape 136">
              <a:extLst>
                <a:ext uri="{FF2B5EF4-FFF2-40B4-BE49-F238E27FC236}">
                  <a16:creationId xmlns:a16="http://schemas.microsoft.com/office/drawing/2014/main" id="{A329057C-293F-4933-9DEA-2463E66D4B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8" name="Freeform: Shape 137">
              <a:extLst>
                <a:ext uri="{FF2B5EF4-FFF2-40B4-BE49-F238E27FC236}">
                  <a16:creationId xmlns:a16="http://schemas.microsoft.com/office/drawing/2014/main" id="{7274CBA8-6253-4229-AC37-1D7126639E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9" name="Freeform: Shape 138">
              <a:extLst>
                <a:ext uri="{FF2B5EF4-FFF2-40B4-BE49-F238E27FC236}">
                  <a16:creationId xmlns:a16="http://schemas.microsoft.com/office/drawing/2014/main" id="{B7ABAAD2-23FD-4AF4-8506-3CDDC5607B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0" name="Freeform: Shape 139">
              <a:extLst>
                <a:ext uri="{FF2B5EF4-FFF2-40B4-BE49-F238E27FC236}">
                  <a16:creationId xmlns:a16="http://schemas.microsoft.com/office/drawing/2014/main" id="{27A85620-3B33-477A-949C-3F221DCC21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1" name="Freeform: Shape 140">
              <a:extLst>
                <a:ext uri="{FF2B5EF4-FFF2-40B4-BE49-F238E27FC236}">
                  <a16:creationId xmlns:a16="http://schemas.microsoft.com/office/drawing/2014/main" id="{6247316E-E815-4CE3-9EC0-8DC8391EB4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2" name="Freeform: Shape 141">
              <a:extLst>
                <a:ext uri="{FF2B5EF4-FFF2-40B4-BE49-F238E27FC236}">
                  <a16:creationId xmlns:a16="http://schemas.microsoft.com/office/drawing/2014/main" id="{3D047E26-5A98-4B49-A453-C71D894500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3" name="Freeform: Shape 142">
              <a:extLst>
                <a:ext uri="{FF2B5EF4-FFF2-40B4-BE49-F238E27FC236}">
                  <a16:creationId xmlns:a16="http://schemas.microsoft.com/office/drawing/2014/main" id="{940C95BF-A85B-4251-A817-35A7B4F713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4" name="Freeform: Shape 143">
              <a:extLst>
                <a:ext uri="{FF2B5EF4-FFF2-40B4-BE49-F238E27FC236}">
                  <a16:creationId xmlns:a16="http://schemas.microsoft.com/office/drawing/2014/main" id="{EA4FDA2F-E340-40E6-8678-8F4F9EB3D4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5" name="Freeform: Shape 144">
              <a:extLst>
                <a:ext uri="{FF2B5EF4-FFF2-40B4-BE49-F238E27FC236}">
                  <a16:creationId xmlns:a16="http://schemas.microsoft.com/office/drawing/2014/main" id="{D94A3796-87FD-436D-8309-857F9B4898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6" name="Freeform: Shape 145">
              <a:extLst>
                <a:ext uri="{FF2B5EF4-FFF2-40B4-BE49-F238E27FC236}">
                  <a16:creationId xmlns:a16="http://schemas.microsoft.com/office/drawing/2014/main" id="{2B20BE68-41F5-4E59-87CD-A8654B1238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7" name="Freeform: Shape 146">
              <a:extLst>
                <a:ext uri="{FF2B5EF4-FFF2-40B4-BE49-F238E27FC236}">
                  <a16:creationId xmlns:a16="http://schemas.microsoft.com/office/drawing/2014/main" id="{7FD87938-B42E-45E5-ABB8-936E00A244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8" name="Freeform: Shape 147">
              <a:extLst>
                <a:ext uri="{FF2B5EF4-FFF2-40B4-BE49-F238E27FC236}">
                  <a16:creationId xmlns:a16="http://schemas.microsoft.com/office/drawing/2014/main" id="{EA46A837-6AA3-4099-8055-251ED6D7D4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9" name="Freeform: Shape 148">
              <a:extLst>
                <a:ext uri="{FF2B5EF4-FFF2-40B4-BE49-F238E27FC236}">
                  <a16:creationId xmlns:a16="http://schemas.microsoft.com/office/drawing/2014/main" id="{B9D871B1-B4D0-4667-B5FA-21AE12E501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0" name="Freeform: Shape 149">
              <a:extLst>
                <a:ext uri="{FF2B5EF4-FFF2-40B4-BE49-F238E27FC236}">
                  <a16:creationId xmlns:a16="http://schemas.microsoft.com/office/drawing/2014/main" id="{477E102A-1E9D-44C8-9DA0-1B4B61444C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1" name="Freeform: Shape 150">
              <a:extLst>
                <a:ext uri="{FF2B5EF4-FFF2-40B4-BE49-F238E27FC236}">
                  <a16:creationId xmlns:a16="http://schemas.microsoft.com/office/drawing/2014/main" id="{42DB4921-ECFC-42CD-B91B-56AB1FE263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2" name="Freeform: Shape 151">
              <a:extLst>
                <a:ext uri="{FF2B5EF4-FFF2-40B4-BE49-F238E27FC236}">
                  <a16:creationId xmlns:a16="http://schemas.microsoft.com/office/drawing/2014/main" id="{3156177C-2880-4AAF-BFC7-C3EA4AD09A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3" name="Freeform: Shape 152">
              <a:extLst>
                <a:ext uri="{FF2B5EF4-FFF2-40B4-BE49-F238E27FC236}">
                  <a16:creationId xmlns:a16="http://schemas.microsoft.com/office/drawing/2014/main" id="{B7C807E0-34AB-4AC3-A674-D7E438C603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4" name="Freeform: Shape 153">
              <a:extLst>
                <a:ext uri="{FF2B5EF4-FFF2-40B4-BE49-F238E27FC236}">
                  <a16:creationId xmlns:a16="http://schemas.microsoft.com/office/drawing/2014/main" id="{93AD80AB-575A-4D50-A561-CE310E06BF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5" name="Freeform: Shape 154">
              <a:extLst>
                <a:ext uri="{FF2B5EF4-FFF2-40B4-BE49-F238E27FC236}">
                  <a16:creationId xmlns:a16="http://schemas.microsoft.com/office/drawing/2014/main" id="{E4C11A99-7E93-4B54-B1CE-D90D453254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6" name="Freeform: Shape 155">
              <a:extLst>
                <a:ext uri="{FF2B5EF4-FFF2-40B4-BE49-F238E27FC236}">
                  <a16:creationId xmlns:a16="http://schemas.microsoft.com/office/drawing/2014/main" id="{25A3E814-2D04-4881-B9E9-81ADDC0C97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7" name="Freeform: Shape 156">
              <a:extLst>
                <a:ext uri="{FF2B5EF4-FFF2-40B4-BE49-F238E27FC236}">
                  <a16:creationId xmlns:a16="http://schemas.microsoft.com/office/drawing/2014/main" id="{073D9FB4-F4AF-4974-A734-C9300D2107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8" name="Freeform: Shape 157">
              <a:extLst>
                <a:ext uri="{FF2B5EF4-FFF2-40B4-BE49-F238E27FC236}">
                  <a16:creationId xmlns:a16="http://schemas.microsoft.com/office/drawing/2014/main" id="{081A1414-A8F5-43F1-BA51-B058EF2C05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9" name="Freeform: Shape 158">
              <a:extLst>
                <a:ext uri="{FF2B5EF4-FFF2-40B4-BE49-F238E27FC236}">
                  <a16:creationId xmlns:a16="http://schemas.microsoft.com/office/drawing/2014/main" id="{E41588DC-3C7F-4695-A42A-B5ABEA8B51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0" name="Freeform: Shape 159">
              <a:extLst>
                <a:ext uri="{FF2B5EF4-FFF2-40B4-BE49-F238E27FC236}">
                  <a16:creationId xmlns:a16="http://schemas.microsoft.com/office/drawing/2014/main" id="{3884DF6D-4C87-4B4A-A918-B3F3C8BE35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1" name="Freeform: Shape 160">
              <a:extLst>
                <a:ext uri="{FF2B5EF4-FFF2-40B4-BE49-F238E27FC236}">
                  <a16:creationId xmlns:a16="http://schemas.microsoft.com/office/drawing/2014/main" id="{CF26F2A0-B8D0-48D4-A9A9-BEB75CFF1F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2" name="Freeform: Shape 161">
              <a:extLst>
                <a:ext uri="{FF2B5EF4-FFF2-40B4-BE49-F238E27FC236}">
                  <a16:creationId xmlns:a16="http://schemas.microsoft.com/office/drawing/2014/main" id="{7A9177E1-A6DC-4200-9D85-31A348E027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3" name="Freeform: Shape 162">
              <a:extLst>
                <a:ext uri="{FF2B5EF4-FFF2-40B4-BE49-F238E27FC236}">
                  <a16:creationId xmlns:a16="http://schemas.microsoft.com/office/drawing/2014/main" id="{7DA218E3-83A8-45E8-B2E3-4B693606C9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4" name="Freeform: Shape 163">
              <a:extLst>
                <a:ext uri="{FF2B5EF4-FFF2-40B4-BE49-F238E27FC236}">
                  <a16:creationId xmlns:a16="http://schemas.microsoft.com/office/drawing/2014/main" id="{31E51433-E260-493C-8A94-FCE7FD9BA2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5" name="Freeform: Shape 164">
              <a:extLst>
                <a:ext uri="{FF2B5EF4-FFF2-40B4-BE49-F238E27FC236}">
                  <a16:creationId xmlns:a16="http://schemas.microsoft.com/office/drawing/2014/main" id="{3A74FFD3-BE5F-435D-AC22-825B6E0494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6" name="Freeform: Shape 165">
              <a:extLst>
                <a:ext uri="{FF2B5EF4-FFF2-40B4-BE49-F238E27FC236}">
                  <a16:creationId xmlns:a16="http://schemas.microsoft.com/office/drawing/2014/main" id="{B3420F88-93EB-4790-A2BD-EFF61E77B0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7" name="Freeform: Shape 166">
              <a:extLst>
                <a:ext uri="{FF2B5EF4-FFF2-40B4-BE49-F238E27FC236}">
                  <a16:creationId xmlns:a16="http://schemas.microsoft.com/office/drawing/2014/main" id="{3875302B-159F-4E81-AD49-154BAA8FD7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8" name="Freeform: Shape 167">
              <a:extLst>
                <a:ext uri="{FF2B5EF4-FFF2-40B4-BE49-F238E27FC236}">
                  <a16:creationId xmlns:a16="http://schemas.microsoft.com/office/drawing/2014/main" id="{BE9966CE-BC06-4CEB-877D-34D9D1C2EE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9" name="Freeform: Shape 168">
              <a:extLst>
                <a:ext uri="{FF2B5EF4-FFF2-40B4-BE49-F238E27FC236}">
                  <a16:creationId xmlns:a16="http://schemas.microsoft.com/office/drawing/2014/main" id="{889924EA-8A9B-4ED5-8CF2-E184EE89D2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0" name="Freeform: Shape 169">
              <a:extLst>
                <a:ext uri="{FF2B5EF4-FFF2-40B4-BE49-F238E27FC236}">
                  <a16:creationId xmlns:a16="http://schemas.microsoft.com/office/drawing/2014/main" id="{300C1FB1-E227-40EE-A773-071D080BD1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1" name="Freeform: Shape 170">
              <a:extLst>
                <a:ext uri="{FF2B5EF4-FFF2-40B4-BE49-F238E27FC236}">
                  <a16:creationId xmlns:a16="http://schemas.microsoft.com/office/drawing/2014/main" id="{14F26B5D-6E35-40E8-90DF-FD65CB33FA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2" name="Freeform: Shape 171">
              <a:extLst>
                <a:ext uri="{FF2B5EF4-FFF2-40B4-BE49-F238E27FC236}">
                  <a16:creationId xmlns:a16="http://schemas.microsoft.com/office/drawing/2014/main" id="{059D8F05-F701-45A6-9377-454642C212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3" name="Freeform: Shape 172">
              <a:extLst>
                <a:ext uri="{FF2B5EF4-FFF2-40B4-BE49-F238E27FC236}">
                  <a16:creationId xmlns:a16="http://schemas.microsoft.com/office/drawing/2014/main" id="{5F57ACF8-D510-4715-B964-20D980558C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4" name="Freeform: Shape 173">
              <a:extLst>
                <a:ext uri="{FF2B5EF4-FFF2-40B4-BE49-F238E27FC236}">
                  <a16:creationId xmlns:a16="http://schemas.microsoft.com/office/drawing/2014/main" id="{51053CDD-687F-481B-86FB-56DA74C55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5" name="Freeform: Shape 174">
              <a:extLst>
                <a:ext uri="{FF2B5EF4-FFF2-40B4-BE49-F238E27FC236}">
                  <a16:creationId xmlns:a16="http://schemas.microsoft.com/office/drawing/2014/main" id="{76B24CA5-1578-43AE-8ED8-CB9F7EA620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6" name="Freeform: Shape 175">
              <a:extLst>
                <a:ext uri="{FF2B5EF4-FFF2-40B4-BE49-F238E27FC236}">
                  <a16:creationId xmlns:a16="http://schemas.microsoft.com/office/drawing/2014/main" id="{A3208550-AB5B-4E2B-914A-270D30163A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D4120D7E-20EE-4413-A541-781EA43508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9C0CC66E-BFF1-47FD-8C37-092016FBE2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09D9AD44-3983-44A2-9DBA-6C5FF3C47A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71915592-B946-43D1-AE24-B72B17FC58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3AC48622-C7DC-416F-B14F-AB0C6A3EF5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C122E9A7-0590-453C-AC3A-88265131C0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78246847-0B72-46B3-9243-7A7B92E212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207FF669-6E9C-47DF-A1A0-6676692794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06905CAD-DCDC-4965-969E-3BA793FCA8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7E82B7F4-81C1-4A48-A3C9-B9DE741C94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53D306B7-0050-4206-8020-D3F81BC46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BE50823B-85BA-4734-A0E5-99F2D027CC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9" name="Freeform: Shape 188">
              <a:extLst>
                <a:ext uri="{FF2B5EF4-FFF2-40B4-BE49-F238E27FC236}">
                  <a16:creationId xmlns:a16="http://schemas.microsoft.com/office/drawing/2014/main" id="{1F26CEA8-889B-4F33-AE59-91F66E1602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0" name="Freeform: Shape 189">
              <a:extLst>
                <a:ext uri="{FF2B5EF4-FFF2-40B4-BE49-F238E27FC236}">
                  <a16:creationId xmlns:a16="http://schemas.microsoft.com/office/drawing/2014/main" id="{E64E5726-D6A2-4541-9EB4-0D455BFB19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1" name="Freeform: Shape 190">
              <a:extLst>
                <a:ext uri="{FF2B5EF4-FFF2-40B4-BE49-F238E27FC236}">
                  <a16:creationId xmlns:a16="http://schemas.microsoft.com/office/drawing/2014/main" id="{B5A9478C-31E8-4C23-856A-5B4D6936B9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2" name="Freeform: Shape 191">
              <a:extLst>
                <a:ext uri="{FF2B5EF4-FFF2-40B4-BE49-F238E27FC236}">
                  <a16:creationId xmlns:a16="http://schemas.microsoft.com/office/drawing/2014/main" id="{D4D55AFD-7163-47DF-8918-6BCF397B55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3" name="Freeform: Shape 192">
              <a:extLst>
                <a:ext uri="{FF2B5EF4-FFF2-40B4-BE49-F238E27FC236}">
                  <a16:creationId xmlns:a16="http://schemas.microsoft.com/office/drawing/2014/main" id="{20C5BF88-D776-4C9B-89BD-85EE0DCE81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4" name="Freeform: Shape 193">
              <a:extLst>
                <a:ext uri="{FF2B5EF4-FFF2-40B4-BE49-F238E27FC236}">
                  <a16:creationId xmlns:a16="http://schemas.microsoft.com/office/drawing/2014/main" id="{0A0347C6-25EE-4289-B805-750B30ABB9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5" name="Freeform: Shape 194">
              <a:extLst>
                <a:ext uri="{FF2B5EF4-FFF2-40B4-BE49-F238E27FC236}">
                  <a16:creationId xmlns:a16="http://schemas.microsoft.com/office/drawing/2014/main" id="{4C83C9E0-7820-4EA4-B9AA-AD6E0719F3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6" name="Freeform: Shape 195">
              <a:extLst>
                <a:ext uri="{FF2B5EF4-FFF2-40B4-BE49-F238E27FC236}">
                  <a16:creationId xmlns:a16="http://schemas.microsoft.com/office/drawing/2014/main" id="{7E1B6DEA-553D-4733-9A45-3A28D118B6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7" name="Freeform: Shape 196">
              <a:extLst>
                <a:ext uri="{FF2B5EF4-FFF2-40B4-BE49-F238E27FC236}">
                  <a16:creationId xmlns:a16="http://schemas.microsoft.com/office/drawing/2014/main" id="{BE647149-B885-4A7D-B57E-A9762FF951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id="{3FFCDDD6-EA47-4BA4-914F-B4AD52A7DA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id="{18C5FC42-4A56-48D7-9C6F-EE6973256C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id="{E58746BA-672F-48B8-BA1D-E317498C1F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id="{75C60814-753C-4243-BD88-443E240D6B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2" name="Freeform: Shape 201">
              <a:extLst>
                <a:ext uri="{FF2B5EF4-FFF2-40B4-BE49-F238E27FC236}">
                  <a16:creationId xmlns:a16="http://schemas.microsoft.com/office/drawing/2014/main" id="{174EB8C9-709B-42D9-9948-434CAA5E01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3" name="Freeform: Shape 202">
              <a:extLst>
                <a:ext uri="{FF2B5EF4-FFF2-40B4-BE49-F238E27FC236}">
                  <a16:creationId xmlns:a16="http://schemas.microsoft.com/office/drawing/2014/main" id="{786AB5B1-D0D7-4FE2-9A7D-BF9C01F7D7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4" name="Freeform: Shape 203">
              <a:extLst>
                <a:ext uri="{FF2B5EF4-FFF2-40B4-BE49-F238E27FC236}">
                  <a16:creationId xmlns:a16="http://schemas.microsoft.com/office/drawing/2014/main" id="{718E7606-3FC9-4354-BCF8-A980AE6DFA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sp>
        <p:nvSpPr>
          <p:cNvPr id="205" name="Content Placeholder 7">
            <a:extLst>
              <a:ext uri="{FF2B5EF4-FFF2-40B4-BE49-F238E27FC236}">
                <a16:creationId xmlns:a16="http://schemas.microsoft.com/office/drawing/2014/main" id="{F63D0ABC-340D-44C3-A61D-5D42CE129DFA}"/>
              </a:ext>
            </a:extLst>
          </p:cNvPr>
          <p:cNvSpPr txBox="1">
            <a:spLocks/>
          </p:cNvSpPr>
          <p:nvPr/>
        </p:nvSpPr>
        <p:spPr>
          <a:xfrm>
            <a:off x="201774" y="2330199"/>
            <a:ext cx="5507909" cy="4256886"/>
          </a:xfrm>
          <a:prstGeom prst="rect">
            <a:avLst/>
          </a:prstGeom>
        </p:spPr>
        <p:txBody>
          <a:bodyPr vert="horz" lIns="91440" tIns="45720" rIns="91440" bIns="45720" rtlCol="0" anchor="t">
            <a:normAutofit fontScale="77500" lnSpcReduction="20000"/>
          </a:bodyPr>
          <a:lstStyle>
            <a:lvl1pPr marL="0" indent="-228600" algn="ctr" defTabSz="914400" rtl="0" eaLnBrk="1" latinLnBrk="0" hangingPunct="1">
              <a:lnSpc>
                <a:spcPct val="90000"/>
              </a:lnSpc>
              <a:spcBef>
                <a:spcPts val="1000"/>
              </a:spcBef>
              <a:buFont typeface="Arial" panose="020B0604020202020204" pitchFamily="34" charset="0"/>
              <a:buNone/>
              <a:defRPr sz="2800" kern="1200" spc="4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1" i="0" u="none" strike="noStrike" kern="1200" cap="none" spc="400" normalizeH="0" baseline="0" noProof="0" dirty="0">
                <a:ln>
                  <a:noFill/>
                </a:ln>
                <a:solidFill>
                  <a:srgbClr val="FFFFFF"/>
                </a:solidFill>
                <a:effectLst/>
                <a:uLnTx/>
                <a:uFillTx/>
                <a:latin typeface="Source Sans Pro"/>
                <a:ea typeface="+mn-ea"/>
                <a:cs typeface="+mn-cs"/>
              </a:rPr>
              <a:t>NA name cards and posters placed in:</a:t>
            </a:r>
          </a:p>
          <a:p>
            <a:pPr marL="28575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3200" b="1" i="0" u="none" strike="noStrike" kern="1200" cap="none" spc="400" normalizeH="0" baseline="0" noProof="0" dirty="0">
                <a:ln>
                  <a:noFill/>
                </a:ln>
                <a:solidFill>
                  <a:srgbClr val="FFFFFF"/>
                </a:solidFill>
                <a:effectLst/>
                <a:uLnTx/>
                <a:uFillTx/>
                <a:latin typeface="Source Sans Pro"/>
                <a:ea typeface="+mn-ea"/>
                <a:cs typeface="+mn-cs"/>
              </a:rPr>
              <a:t>pharmacies </a:t>
            </a:r>
          </a:p>
          <a:p>
            <a:pPr marL="28575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3200" b="1" i="0" u="none" strike="noStrike" kern="1200" cap="none" spc="400" normalizeH="0" baseline="0" noProof="0" dirty="0">
                <a:ln>
                  <a:noFill/>
                </a:ln>
                <a:solidFill>
                  <a:srgbClr val="FFFFFF"/>
                </a:solidFill>
                <a:effectLst/>
                <a:uLnTx/>
                <a:uFillTx/>
                <a:latin typeface="Source Sans Pro"/>
                <a:ea typeface="+mn-ea"/>
                <a:cs typeface="+mn-cs"/>
              </a:rPr>
              <a:t>drug treatment clinics</a:t>
            </a:r>
          </a:p>
          <a:p>
            <a:pPr marL="28575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3200" b="1" i="0" u="none" strike="noStrike" kern="1200" cap="none" spc="400" normalizeH="0" baseline="0" noProof="0" dirty="0">
                <a:ln>
                  <a:noFill/>
                </a:ln>
                <a:solidFill>
                  <a:srgbClr val="FFFFFF"/>
                </a:solidFill>
                <a:effectLst/>
                <a:uLnTx/>
                <a:uFillTx/>
                <a:latin typeface="Source Sans Pro"/>
                <a:ea typeface="+mn-ea"/>
                <a:cs typeface="+mn-cs"/>
              </a:rPr>
              <a:t>outpatient psychiatric clinics</a:t>
            </a:r>
          </a:p>
          <a:p>
            <a:pPr marL="28575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3200" b="1" i="0" u="none" strike="noStrike" kern="1200" cap="none" spc="400" normalizeH="0" baseline="0" noProof="0" dirty="0">
                <a:ln>
                  <a:noFill/>
                </a:ln>
                <a:solidFill>
                  <a:srgbClr val="FFFFFF"/>
                </a:solidFill>
                <a:effectLst/>
                <a:uLnTx/>
                <a:uFillTx/>
                <a:latin typeface="Source Sans Pro"/>
                <a:ea typeface="+mn-ea"/>
                <a:cs typeface="+mn-cs"/>
              </a:rPr>
              <a:t>tuberculosis dispensaries</a:t>
            </a:r>
          </a:p>
          <a:p>
            <a:pPr marL="28575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3200" b="1" i="0" u="none" strike="noStrike" kern="1200" cap="none" spc="400" normalizeH="0" baseline="0" noProof="0" dirty="0">
                <a:ln>
                  <a:noFill/>
                </a:ln>
                <a:solidFill>
                  <a:srgbClr val="FFFFFF"/>
                </a:solidFill>
                <a:effectLst/>
                <a:uLnTx/>
                <a:uFillTx/>
                <a:latin typeface="Source Sans Pro"/>
                <a:ea typeface="+mn-ea"/>
                <a:cs typeface="+mn-cs"/>
              </a:rPr>
              <a:t>pawn offices </a:t>
            </a:r>
            <a:r>
              <a:rPr kumimoji="0" lang="en-US" sz="3200" b="1" i="0" u="none" strike="noStrike" kern="1200" cap="none" spc="400" normalizeH="0" baseline="0" noProof="0" dirty="0" smtClean="0">
                <a:ln>
                  <a:noFill/>
                </a:ln>
                <a:solidFill>
                  <a:srgbClr val="FFFFFF"/>
                </a:solidFill>
                <a:effectLst/>
                <a:uLnTx/>
                <a:uFillTx/>
                <a:latin typeface="Source Sans Pro"/>
                <a:ea typeface="+mn-ea"/>
                <a:cs typeface="+mn-cs"/>
              </a:rPr>
              <a:t>etc.</a:t>
            </a:r>
            <a:endParaRPr kumimoji="0" lang="en-US" sz="3200" b="1" i="0" u="none" strike="noStrike" kern="1200" cap="none" spc="400" normalizeH="0" baseline="0" noProof="0" dirty="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6081597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grpSp>
        <p:nvGrpSpPr>
          <p:cNvPr id="42"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43" name="Freeform: Shape 42">
              <a:extLst>
                <a:ext uri="{FF2B5EF4-FFF2-40B4-BE49-F238E27FC236}">
                  <a16:creationId xmlns:a16="http://schemas.microsoft.com/office/drawing/2014/main" id="{B5E13483-2FB6-4753-8402-06FDC3498E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88F0DF22-F640-4002-B783-DF1C6A9473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9C2787B8-7984-4332-B611-D3D3DE898F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5AF3646C-B3D7-4F57-8FD2-CD93CEB392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C65FA7DA-93A0-43A4-834C-0F1BB9806A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49" name="Oval 48">
            <a:extLst>
              <a:ext uri="{FF2B5EF4-FFF2-40B4-BE49-F238E27FC236}">
                <a16:creationId xmlns:a16="http://schemas.microsoft.com/office/drawing/2014/main" id="{104332FF-8349-42A5-B5C8-5EE3825CE2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useBgFill="1">
        <p:nvSpPr>
          <p:cNvPr id="51" name="Rectangle 50">
            <a:extLst>
              <a:ext uri="{FF2B5EF4-FFF2-40B4-BE49-F238E27FC236}">
                <a16:creationId xmlns:a16="http://schemas.microsoft.com/office/drawing/2014/main"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89"/>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7" name="Title 6">
            <a:extLst>
              <a:ext uri="{FF2B5EF4-FFF2-40B4-BE49-F238E27FC236}">
                <a16:creationId xmlns:a16="http://schemas.microsoft.com/office/drawing/2014/main" id="{67938E4F-AA93-4065-8004-A3FE6CB35600}"/>
              </a:ext>
            </a:extLst>
          </p:cNvPr>
          <p:cNvSpPr>
            <a:spLocks noGrp="1"/>
          </p:cNvSpPr>
          <p:nvPr>
            <p:ph type="title"/>
          </p:nvPr>
        </p:nvSpPr>
        <p:spPr>
          <a:xfrm>
            <a:off x="7050001" y="368625"/>
            <a:ext cx="4402039" cy="1403498"/>
          </a:xfrm>
        </p:spPr>
        <p:txBody>
          <a:bodyPr vert="horz" lIns="91440" tIns="45720" rIns="91440" bIns="45720" rtlCol="0" anchor="b">
            <a:normAutofit/>
          </a:bodyPr>
          <a:lstStyle/>
          <a:p>
            <a:r>
              <a:rPr lang="en-US" sz="3600" dirty="0"/>
              <a:t>Digital</a:t>
            </a:r>
          </a:p>
        </p:txBody>
      </p:sp>
      <p:sp useBgFill="1">
        <p:nvSpPr>
          <p:cNvPr id="53" name="Freeform: Shape 52">
            <a:extLst>
              <a:ext uri="{FF2B5EF4-FFF2-40B4-BE49-F238E27FC236}">
                <a16:creationId xmlns:a16="http://schemas.microsoft.com/office/drawing/2014/main" id="{42AE8636-A04B-4C96-AA50-C956D51C03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125" y="1"/>
            <a:ext cx="3483100" cy="2909287"/>
          </a:xfrm>
          <a:custGeom>
            <a:avLst/>
            <a:gdLst>
              <a:gd name="connsiteX0" fmla="*/ 452171 w 3483100"/>
              <a:gd name="connsiteY0" fmla="*/ 0 h 2909287"/>
              <a:gd name="connsiteX1" fmla="*/ 3030929 w 3483100"/>
              <a:gd name="connsiteY1" fmla="*/ 0 h 2909287"/>
              <a:gd name="connsiteX2" fmla="*/ 3085415 w 3483100"/>
              <a:gd name="connsiteY2" fmla="*/ 59949 h 2909287"/>
              <a:gd name="connsiteX3" fmla="*/ 3483100 w 3483100"/>
              <a:gd name="connsiteY3" fmla="*/ 1167737 h 2909287"/>
              <a:gd name="connsiteX4" fmla="*/ 1741550 w 3483100"/>
              <a:gd name="connsiteY4" fmla="*/ 2909287 h 2909287"/>
              <a:gd name="connsiteX5" fmla="*/ 0 w 3483100"/>
              <a:gd name="connsiteY5" fmla="*/ 1167737 h 2909287"/>
              <a:gd name="connsiteX6" fmla="*/ 397685 w 3483100"/>
              <a:gd name="connsiteY6" fmla="*/ 59949 h 290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3100" h="2909287">
                <a:moveTo>
                  <a:pt x="452171" y="0"/>
                </a:moveTo>
                <a:lnTo>
                  <a:pt x="3030929" y="0"/>
                </a:lnTo>
                <a:lnTo>
                  <a:pt x="3085415" y="59949"/>
                </a:lnTo>
                <a:cubicBezTo>
                  <a:pt x="3333857" y="360992"/>
                  <a:pt x="3483100" y="746936"/>
                  <a:pt x="3483100" y="1167737"/>
                </a:cubicBezTo>
                <a:cubicBezTo>
                  <a:pt x="3483100" y="2129569"/>
                  <a:pt x="2703382" y="2909287"/>
                  <a:pt x="1741550" y="2909287"/>
                </a:cubicBezTo>
                <a:cubicBezTo>
                  <a:pt x="779718" y="2909287"/>
                  <a:pt x="0" y="2129569"/>
                  <a:pt x="0" y="1167737"/>
                </a:cubicBezTo>
                <a:cubicBezTo>
                  <a:pt x="0" y="746936"/>
                  <a:pt x="149243" y="360992"/>
                  <a:pt x="397685" y="59949"/>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nvGrpSpPr>
          <p:cNvPr id="55"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5733" y="1193254"/>
            <a:ext cx="1291642" cy="429215"/>
            <a:chOff x="2504802" y="1755501"/>
            <a:chExt cx="1598829" cy="531293"/>
          </a:xfrm>
          <a:solidFill>
            <a:schemeClr val="tx1"/>
          </a:solidFill>
        </p:grpSpPr>
        <p:sp>
          <p:nvSpPr>
            <p:cNvPr id="56" name="Freeform: Shape 55">
              <a:extLst>
                <a:ext uri="{FF2B5EF4-FFF2-40B4-BE49-F238E27FC236}">
                  <a16:creationId xmlns:a16="http://schemas.microsoft.com/office/drawing/2014/main" id="{3FE6F571-2BB7-46DA-A3D9-B32ADDC16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7" name="Freeform: Shape 56">
              <a:extLst>
                <a:ext uri="{FF2B5EF4-FFF2-40B4-BE49-F238E27FC236}">
                  <a16:creationId xmlns:a16="http://schemas.microsoft.com/office/drawing/2014/main" id="{A905CC16-753C-4B9F-B3E2-C456795AED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pic>
        <p:nvPicPr>
          <p:cNvPr id="37" name="Picture Placeholder 36">
            <a:extLst>
              <a:ext uri="{FF2B5EF4-FFF2-40B4-BE49-F238E27FC236}">
                <a16:creationId xmlns:a16="http://schemas.microsoft.com/office/drawing/2014/main" id="{D6F640DD-78B0-450A-B72C-095ED4A48581}"/>
              </a:ext>
            </a:extLst>
          </p:cNvPr>
          <p:cNvPicPr>
            <a:picLocks noGrp="1" noChangeAspect="1"/>
          </p:cNvPicPr>
          <p:nvPr>
            <p:ph type="pic" sz="quarter" idx="14"/>
          </p:nvPr>
        </p:nvPicPr>
        <p:blipFill>
          <a:blip r:embed="rId3"/>
          <a:stretch/>
        </p:blipFill>
        <p:spPr>
          <a:xfrm>
            <a:off x="1820278" y="237212"/>
            <a:ext cx="2584794" cy="1861051"/>
          </a:xfrm>
          <a:prstGeom prst="rect">
            <a:avLst/>
          </a:prstGeom>
        </p:spPr>
      </p:pic>
      <p:sp useBgFill="1">
        <p:nvSpPr>
          <p:cNvPr id="59" name="Freeform: Shape 58">
            <a:extLst>
              <a:ext uri="{FF2B5EF4-FFF2-40B4-BE49-F238E27FC236}">
                <a16:creationId xmlns:a16="http://schemas.microsoft.com/office/drawing/2014/main" id="{0F17DC65-D057-4CEA-8B52-BF72D5D90A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25886"/>
            <a:ext cx="3212182" cy="3665314"/>
          </a:xfrm>
          <a:custGeom>
            <a:avLst/>
            <a:gdLst>
              <a:gd name="connsiteX0" fmla="*/ 1379525 w 3212182"/>
              <a:gd name="connsiteY0" fmla="*/ 0 h 3665314"/>
              <a:gd name="connsiteX1" fmla="*/ 3212182 w 3212182"/>
              <a:gd name="connsiteY1" fmla="*/ 1832657 h 3665314"/>
              <a:gd name="connsiteX2" fmla="*/ 1379525 w 3212182"/>
              <a:gd name="connsiteY2" fmla="*/ 3665314 h 3665314"/>
              <a:gd name="connsiteX3" fmla="*/ 83641 w 3212182"/>
              <a:gd name="connsiteY3" fmla="*/ 3128542 h 3665314"/>
              <a:gd name="connsiteX4" fmla="*/ 0 w 3212182"/>
              <a:gd name="connsiteY4" fmla="*/ 3036514 h 3665314"/>
              <a:gd name="connsiteX5" fmla="*/ 0 w 3212182"/>
              <a:gd name="connsiteY5" fmla="*/ 628801 h 3665314"/>
              <a:gd name="connsiteX6" fmla="*/ 83641 w 3212182"/>
              <a:gd name="connsiteY6" fmla="*/ 536773 h 3665314"/>
              <a:gd name="connsiteX7" fmla="*/ 1379525 w 3212182"/>
              <a:gd name="connsiteY7" fmla="*/ 0 h 3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2182" h="3665314">
                <a:moveTo>
                  <a:pt x="1379525" y="0"/>
                </a:moveTo>
                <a:cubicBezTo>
                  <a:pt x="2391674" y="0"/>
                  <a:pt x="3212182" y="820508"/>
                  <a:pt x="3212182" y="1832657"/>
                </a:cubicBezTo>
                <a:cubicBezTo>
                  <a:pt x="3212182" y="2844806"/>
                  <a:pt x="2391674" y="3665314"/>
                  <a:pt x="1379525" y="3665314"/>
                </a:cubicBezTo>
                <a:cubicBezTo>
                  <a:pt x="873451" y="3665314"/>
                  <a:pt x="415286" y="3460187"/>
                  <a:pt x="83641" y="3128542"/>
                </a:cubicBezTo>
                <a:lnTo>
                  <a:pt x="0" y="3036514"/>
                </a:lnTo>
                <a:lnTo>
                  <a:pt x="0" y="628801"/>
                </a:lnTo>
                <a:lnTo>
                  <a:pt x="83641" y="536773"/>
                </a:lnTo>
                <a:cubicBezTo>
                  <a:pt x="415286" y="205127"/>
                  <a:pt x="873451" y="0"/>
                  <a:pt x="1379525" y="0"/>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pic>
        <p:nvPicPr>
          <p:cNvPr id="29" name="Picture Placeholder 28">
            <a:extLst>
              <a:ext uri="{FF2B5EF4-FFF2-40B4-BE49-F238E27FC236}">
                <a16:creationId xmlns:a16="http://schemas.microsoft.com/office/drawing/2014/main" id="{5CD6D1D0-1F94-4C57-B5B1-E06F64D18675}"/>
              </a:ext>
            </a:extLst>
          </p:cNvPr>
          <p:cNvPicPr>
            <a:picLocks noGrp="1" noChangeAspect="1"/>
          </p:cNvPicPr>
          <p:nvPr>
            <p:ph type="pic" sz="quarter" idx="15"/>
          </p:nvPr>
        </p:nvPicPr>
        <p:blipFill>
          <a:blip r:embed="rId4"/>
          <a:stretch/>
        </p:blipFill>
        <p:spPr>
          <a:xfrm>
            <a:off x="140847" y="3948909"/>
            <a:ext cx="2589913" cy="1981283"/>
          </a:xfrm>
          <a:prstGeom prst="rect">
            <a:avLst/>
          </a:prstGeom>
        </p:spPr>
      </p:pic>
      <p:sp useBgFill="1">
        <p:nvSpPr>
          <p:cNvPr id="61" name="Oval 60">
            <a:extLst>
              <a:ext uri="{FF2B5EF4-FFF2-40B4-BE49-F238E27FC236}">
                <a16:creationId xmlns:a16="http://schemas.microsoft.com/office/drawing/2014/main" id="{35249834-544E-477E-84FD-888B8DB74B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839" y="2791091"/>
            <a:ext cx="3281677" cy="328167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nvGrpSpPr>
          <p:cNvPr id="63"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93339" y="1681703"/>
            <a:ext cx="1330536" cy="1330521"/>
            <a:chOff x="5734037" y="3067039"/>
            <a:chExt cx="724483" cy="724489"/>
          </a:xfrm>
          <a:solidFill>
            <a:schemeClr val="tx1"/>
          </a:solidFill>
        </p:grpSpPr>
        <p:sp>
          <p:nvSpPr>
            <p:cNvPr id="64" name="Freeform: Shape 63">
              <a:extLst>
                <a:ext uri="{FF2B5EF4-FFF2-40B4-BE49-F238E27FC236}">
                  <a16:creationId xmlns:a16="http://schemas.microsoft.com/office/drawing/2014/main" id="{29D439AD-5D67-497C-B831-D17FC3E592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id="{23F54BF2-C71C-45C5-9408-3B5E011B0F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6" name="Freeform: Shape 65">
              <a:extLst>
                <a:ext uri="{FF2B5EF4-FFF2-40B4-BE49-F238E27FC236}">
                  <a16:creationId xmlns:a16="http://schemas.microsoft.com/office/drawing/2014/main" id="{2BBABE17-DB56-44AB-934B-63C07C79F0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7" name="Freeform: Shape 66">
              <a:extLst>
                <a:ext uri="{FF2B5EF4-FFF2-40B4-BE49-F238E27FC236}">
                  <a16:creationId xmlns:a16="http://schemas.microsoft.com/office/drawing/2014/main" id="{CB483D20-A128-4076-AF54-88646172B8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8" name="Freeform: Shape 67">
              <a:extLst>
                <a:ext uri="{FF2B5EF4-FFF2-40B4-BE49-F238E27FC236}">
                  <a16:creationId xmlns:a16="http://schemas.microsoft.com/office/drawing/2014/main" id="{E5EFA818-FDDA-49E9-B11F-E9DC1854A9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9" name="Freeform: Shape 68">
              <a:extLst>
                <a:ext uri="{FF2B5EF4-FFF2-40B4-BE49-F238E27FC236}">
                  <a16:creationId xmlns:a16="http://schemas.microsoft.com/office/drawing/2014/main" id="{EA1F8728-F8F7-4828-A718-A15E7663EA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0" name="Freeform: Shape 69">
              <a:extLst>
                <a:ext uri="{FF2B5EF4-FFF2-40B4-BE49-F238E27FC236}">
                  <a16:creationId xmlns:a16="http://schemas.microsoft.com/office/drawing/2014/main" id="{8DA1F73F-AA1D-41D7-BAAB-292FD94A3E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1" name="Freeform: Shape 70">
              <a:extLst>
                <a:ext uri="{FF2B5EF4-FFF2-40B4-BE49-F238E27FC236}">
                  <a16:creationId xmlns:a16="http://schemas.microsoft.com/office/drawing/2014/main" id="{D9441DEA-C85E-4B9C-A48D-8437854C4C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2" name="Freeform: Shape 71">
              <a:extLst>
                <a:ext uri="{FF2B5EF4-FFF2-40B4-BE49-F238E27FC236}">
                  <a16:creationId xmlns:a16="http://schemas.microsoft.com/office/drawing/2014/main" id="{15EBAA20-1368-4495-8D7C-820FAD8ECF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3" name="Freeform: Shape 72">
              <a:extLst>
                <a:ext uri="{FF2B5EF4-FFF2-40B4-BE49-F238E27FC236}">
                  <a16:creationId xmlns:a16="http://schemas.microsoft.com/office/drawing/2014/main" id="{0FB92591-626C-4D2B-A3E6-EC8742D67B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4" name="Freeform: Shape 73">
              <a:extLst>
                <a:ext uri="{FF2B5EF4-FFF2-40B4-BE49-F238E27FC236}">
                  <a16:creationId xmlns:a16="http://schemas.microsoft.com/office/drawing/2014/main" id="{D392448D-513F-4528-9D8D-A151982041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5" name="Freeform: Shape 74">
              <a:extLst>
                <a:ext uri="{FF2B5EF4-FFF2-40B4-BE49-F238E27FC236}">
                  <a16:creationId xmlns:a16="http://schemas.microsoft.com/office/drawing/2014/main" id="{61946BAE-1546-4EA4-A108-A799BF5D2C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6" name="Freeform: Shape 75">
              <a:extLst>
                <a:ext uri="{FF2B5EF4-FFF2-40B4-BE49-F238E27FC236}">
                  <a16:creationId xmlns:a16="http://schemas.microsoft.com/office/drawing/2014/main" id="{42A8EC93-6A35-4D37-A8CB-59362BF875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7" name="Freeform: Shape 76">
              <a:extLst>
                <a:ext uri="{FF2B5EF4-FFF2-40B4-BE49-F238E27FC236}">
                  <a16:creationId xmlns:a16="http://schemas.microsoft.com/office/drawing/2014/main" id="{AFC3ECA2-E914-4D83-ABF9-B9FFD96E92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8" name="Freeform: Shape 77">
              <a:extLst>
                <a:ext uri="{FF2B5EF4-FFF2-40B4-BE49-F238E27FC236}">
                  <a16:creationId xmlns:a16="http://schemas.microsoft.com/office/drawing/2014/main" id="{712B1108-9AAC-4F10-A64F-0D6963E518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9" name="Freeform: Shape 78">
              <a:extLst>
                <a:ext uri="{FF2B5EF4-FFF2-40B4-BE49-F238E27FC236}">
                  <a16:creationId xmlns:a16="http://schemas.microsoft.com/office/drawing/2014/main" id="{284CDA0C-B2AB-4791-83B1-C053C061D6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0" name="Freeform: Shape 79">
              <a:extLst>
                <a:ext uri="{FF2B5EF4-FFF2-40B4-BE49-F238E27FC236}">
                  <a16:creationId xmlns:a16="http://schemas.microsoft.com/office/drawing/2014/main" id="{F857BF6B-E0CA-49C0-8827-B44CE8B928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1" name="Freeform: Shape 80">
              <a:extLst>
                <a:ext uri="{FF2B5EF4-FFF2-40B4-BE49-F238E27FC236}">
                  <a16:creationId xmlns:a16="http://schemas.microsoft.com/office/drawing/2014/main" id="{6D7B06A7-ADDF-4F27-B11F-08422FC180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id="{E8B0DA6C-71D7-4FCB-AE4C-035E0ADB50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id="{EB078173-ADFB-480D-91A4-4D71C01098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id="{AAA4027A-C97B-4C9A-B04C-EBE2112200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id="{C06DA92D-C6D0-4C7D-98CF-D9576912E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6" name="Freeform: Shape 85">
              <a:extLst>
                <a:ext uri="{FF2B5EF4-FFF2-40B4-BE49-F238E27FC236}">
                  <a16:creationId xmlns:a16="http://schemas.microsoft.com/office/drawing/2014/main" id="{D6601653-3941-4C9B-BD39-62EECE23AE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7" name="Freeform: Shape 86">
              <a:extLst>
                <a:ext uri="{FF2B5EF4-FFF2-40B4-BE49-F238E27FC236}">
                  <a16:creationId xmlns:a16="http://schemas.microsoft.com/office/drawing/2014/main" id="{2BC4A394-4FFE-4BFE-9A59-2B624E0711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8" name="Freeform: Shape 87">
              <a:extLst>
                <a:ext uri="{FF2B5EF4-FFF2-40B4-BE49-F238E27FC236}">
                  <a16:creationId xmlns:a16="http://schemas.microsoft.com/office/drawing/2014/main" id="{EB4EABA5-FDCF-4F6F-8FF1-6FDFF50580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9" name="Freeform: Shape 88">
              <a:extLst>
                <a:ext uri="{FF2B5EF4-FFF2-40B4-BE49-F238E27FC236}">
                  <a16:creationId xmlns:a16="http://schemas.microsoft.com/office/drawing/2014/main" id="{10F3C940-2320-488A-B24C-AB0A4FB539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0" name="Freeform: Shape 89">
              <a:extLst>
                <a:ext uri="{FF2B5EF4-FFF2-40B4-BE49-F238E27FC236}">
                  <a16:creationId xmlns:a16="http://schemas.microsoft.com/office/drawing/2014/main" id="{F525BA82-37D8-47ED-AFF6-AE57124A4E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1" name="Freeform: Shape 90">
              <a:extLst>
                <a:ext uri="{FF2B5EF4-FFF2-40B4-BE49-F238E27FC236}">
                  <a16:creationId xmlns:a16="http://schemas.microsoft.com/office/drawing/2014/main" id="{C2D78955-C80F-4DA3-83AA-D28A5A6FAD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2" name="Freeform: Shape 91">
              <a:extLst>
                <a:ext uri="{FF2B5EF4-FFF2-40B4-BE49-F238E27FC236}">
                  <a16:creationId xmlns:a16="http://schemas.microsoft.com/office/drawing/2014/main" id="{BC23DAAC-7C06-4012-8CBB-8E3126B68B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3" name="Freeform: Shape 92">
              <a:extLst>
                <a:ext uri="{FF2B5EF4-FFF2-40B4-BE49-F238E27FC236}">
                  <a16:creationId xmlns:a16="http://schemas.microsoft.com/office/drawing/2014/main" id="{60D19F80-DC80-49EC-8EDD-7889092C18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4" name="Freeform: Shape 93">
              <a:extLst>
                <a:ext uri="{FF2B5EF4-FFF2-40B4-BE49-F238E27FC236}">
                  <a16:creationId xmlns:a16="http://schemas.microsoft.com/office/drawing/2014/main" id="{11F50BB3-EA39-4693-BAE1-1101EF0A41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5" name="Freeform: Shape 94">
              <a:extLst>
                <a:ext uri="{FF2B5EF4-FFF2-40B4-BE49-F238E27FC236}">
                  <a16:creationId xmlns:a16="http://schemas.microsoft.com/office/drawing/2014/main" id="{00EFD45B-69A8-47F6-A5BF-779F7EB49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6" name="Freeform: Shape 95">
              <a:extLst>
                <a:ext uri="{FF2B5EF4-FFF2-40B4-BE49-F238E27FC236}">
                  <a16:creationId xmlns:a16="http://schemas.microsoft.com/office/drawing/2014/main" id="{9E53C464-7272-4EBC-830B-CB29A96988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id="{B6BF10CE-C2AD-487A-9402-8D5C746ECF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8" name="Freeform: Shape 97">
              <a:extLst>
                <a:ext uri="{FF2B5EF4-FFF2-40B4-BE49-F238E27FC236}">
                  <a16:creationId xmlns:a16="http://schemas.microsoft.com/office/drawing/2014/main" id="{1064C7FE-F8EB-47EF-97FA-348A520599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9" name="Freeform: Shape 98">
              <a:extLst>
                <a:ext uri="{FF2B5EF4-FFF2-40B4-BE49-F238E27FC236}">
                  <a16:creationId xmlns:a16="http://schemas.microsoft.com/office/drawing/2014/main" id="{A991C553-06A1-4F26-BBBC-80F7E11E7A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0" name="Freeform: Shape 99">
              <a:extLst>
                <a:ext uri="{FF2B5EF4-FFF2-40B4-BE49-F238E27FC236}">
                  <a16:creationId xmlns:a16="http://schemas.microsoft.com/office/drawing/2014/main" id="{BCE9C081-2191-4C84-956E-F106BB015C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1" name="Freeform: Shape 100">
              <a:extLst>
                <a:ext uri="{FF2B5EF4-FFF2-40B4-BE49-F238E27FC236}">
                  <a16:creationId xmlns:a16="http://schemas.microsoft.com/office/drawing/2014/main" id="{292F6F03-BC34-40C6-8F17-7A169CD72F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2" name="Freeform: Shape 101">
              <a:extLst>
                <a:ext uri="{FF2B5EF4-FFF2-40B4-BE49-F238E27FC236}">
                  <a16:creationId xmlns:a16="http://schemas.microsoft.com/office/drawing/2014/main" id="{A5101B80-7351-4F0F-AB7D-3E40B4D266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3" name="Freeform: Shape 102">
              <a:extLst>
                <a:ext uri="{FF2B5EF4-FFF2-40B4-BE49-F238E27FC236}">
                  <a16:creationId xmlns:a16="http://schemas.microsoft.com/office/drawing/2014/main" id="{0570EE1D-95AC-4660-8E96-7C8A36FEB6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4" name="Freeform: Shape 103">
              <a:extLst>
                <a:ext uri="{FF2B5EF4-FFF2-40B4-BE49-F238E27FC236}">
                  <a16:creationId xmlns:a16="http://schemas.microsoft.com/office/drawing/2014/main" id="{385D9A56-2D15-4E0A-B981-E168F09064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5" name="Freeform: Shape 104">
              <a:extLst>
                <a:ext uri="{FF2B5EF4-FFF2-40B4-BE49-F238E27FC236}">
                  <a16:creationId xmlns:a16="http://schemas.microsoft.com/office/drawing/2014/main" id="{28D0BA2F-9273-4EAA-AD17-C4EFE11403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6" name="Freeform: Shape 105">
              <a:extLst>
                <a:ext uri="{FF2B5EF4-FFF2-40B4-BE49-F238E27FC236}">
                  <a16:creationId xmlns:a16="http://schemas.microsoft.com/office/drawing/2014/main" id="{512CC54E-7976-4DC9-984C-45C2A23A72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7" name="Freeform: Shape 106">
              <a:extLst>
                <a:ext uri="{FF2B5EF4-FFF2-40B4-BE49-F238E27FC236}">
                  <a16:creationId xmlns:a16="http://schemas.microsoft.com/office/drawing/2014/main" id="{C8A3FC72-9FF9-41F6-97E0-45A0FEE946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8" name="Freeform: Shape 107">
              <a:extLst>
                <a:ext uri="{FF2B5EF4-FFF2-40B4-BE49-F238E27FC236}">
                  <a16:creationId xmlns:a16="http://schemas.microsoft.com/office/drawing/2014/main" id="{48918C16-C9B6-40D5-93A0-DB547B644A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9" name="Freeform: Shape 108">
              <a:extLst>
                <a:ext uri="{FF2B5EF4-FFF2-40B4-BE49-F238E27FC236}">
                  <a16:creationId xmlns:a16="http://schemas.microsoft.com/office/drawing/2014/main" id="{A05612C6-4858-4854-A3D3-90CF1E1C75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0" name="Freeform: Shape 109">
              <a:extLst>
                <a:ext uri="{FF2B5EF4-FFF2-40B4-BE49-F238E27FC236}">
                  <a16:creationId xmlns:a16="http://schemas.microsoft.com/office/drawing/2014/main" id="{A8E88D77-C726-4008-849C-DA7361F885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1" name="Freeform: Shape 110">
              <a:extLst>
                <a:ext uri="{FF2B5EF4-FFF2-40B4-BE49-F238E27FC236}">
                  <a16:creationId xmlns:a16="http://schemas.microsoft.com/office/drawing/2014/main" id="{24CFE7CA-C955-4365-90C3-6272CB9A3C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2" name="Freeform: Shape 111">
              <a:extLst>
                <a:ext uri="{FF2B5EF4-FFF2-40B4-BE49-F238E27FC236}">
                  <a16:creationId xmlns:a16="http://schemas.microsoft.com/office/drawing/2014/main" id="{38B43FC8-B81C-490A-A346-4C6235DA8A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3" name="Freeform: Shape 112">
              <a:extLst>
                <a:ext uri="{FF2B5EF4-FFF2-40B4-BE49-F238E27FC236}">
                  <a16:creationId xmlns:a16="http://schemas.microsoft.com/office/drawing/2014/main" id="{214D0221-0C97-4C71-B535-7506956EF8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id="{ED0C44EA-BD25-49A3-9EB8-9D8DED7C19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id="{A3C9CCF2-15CC-4F7D-87F5-7FFEBAC9C2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6" name="Freeform: Shape 115">
              <a:extLst>
                <a:ext uri="{FF2B5EF4-FFF2-40B4-BE49-F238E27FC236}">
                  <a16:creationId xmlns:a16="http://schemas.microsoft.com/office/drawing/2014/main" id="{8AA321D8-1D2C-472C-A2DB-EBB74498DD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7" name="Freeform: Shape 116">
              <a:extLst>
                <a:ext uri="{FF2B5EF4-FFF2-40B4-BE49-F238E27FC236}">
                  <a16:creationId xmlns:a16="http://schemas.microsoft.com/office/drawing/2014/main" id="{724680C1-4BB5-45DB-A558-82514418CF2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8" name="Freeform: Shape 117">
              <a:extLst>
                <a:ext uri="{FF2B5EF4-FFF2-40B4-BE49-F238E27FC236}">
                  <a16:creationId xmlns:a16="http://schemas.microsoft.com/office/drawing/2014/main" id="{C94F4CEF-82DD-4CFB-8EE3-4AB115F6A0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9" name="Freeform: Shape 118">
              <a:extLst>
                <a:ext uri="{FF2B5EF4-FFF2-40B4-BE49-F238E27FC236}">
                  <a16:creationId xmlns:a16="http://schemas.microsoft.com/office/drawing/2014/main" id="{4F186C9C-C620-4426-A674-E40F808F66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0" name="Freeform: Shape 119">
              <a:extLst>
                <a:ext uri="{FF2B5EF4-FFF2-40B4-BE49-F238E27FC236}">
                  <a16:creationId xmlns:a16="http://schemas.microsoft.com/office/drawing/2014/main" id="{8929942C-BA3F-40EF-94DD-4A5C22C5B7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1" name="Freeform: Shape 120">
              <a:extLst>
                <a:ext uri="{FF2B5EF4-FFF2-40B4-BE49-F238E27FC236}">
                  <a16:creationId xmlns:a16="http://schemas.microsoft.com/office/drawing/2014/main" id="{D234974B-3555-465B-95A7-1C63CE7386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2" name="Freeform: Shape 121">
              <a:extLst>
                <a:ext uri="{FF2B5EF4-FFF2-40B4-BE49-F238E27FC236}">
                  <a16:creationId xmlns:a16="http://schemas.microsoft.com/office/drawing/2014/main" id="{0E38F9FD-48AC-4C3E-9E75-D1C0B555E0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3" name="Freeform: Shape 122">
              <a:extLst>
                <a:ext uri="{FF2B5EF4-FFF2-40B4-BE49-F238E27FC236}">
                  <a16:creationId xmlns:a16="http://schemas.microsoft.com/office/drawing/2014/main" id="{3AA72E26-5C3D-4231-9042-E00AE43E80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4" name="Freeform: Shape 123">
              <a:extLst>
                <a:ext uri="{FF2B5EF4-FFF2-40B4-BE49-F238E27FC236}">
                  <a16:creationId xmlns:a16="http://schemas.microsoft.com/office/drawing/2014/main" id="{6684433D-3C9E-4C19-A801-D51CF3064F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5" name="Freeform: Shape 124">
              <a:extLst>
                <a:ext uri="{FF2B5EF4-FFF2-40B4-BE49-F238E27FC236}">
                  <a16:creationId xmlns:a16="http://schemas.microsoft.com/office/drawing/2014/main" id="{DADB0C3D-A021-4F40-93B3-76B61334FD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6" name="Freeform: Shape 125">
              <a:extLst>
                <a:ext uri="{FF2B5EF4-FFF2-40B4-BE49-F238E27FC236}">
                  <a16:creationId xmlns:a16="http://schemas.microsoft.com/office/drawing/2014/main" id="{41781C18-F408-401D-8A86-99FFBB9895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7" name="Freeform: Shape 126">
              <a:extLst>
                <a:ext uri="{FF2B5EF4-FFF2-40B4-BE49-F238E27FC236}">
                  <a16:creationId xmlns:a16="http://schemas.microsoft.com/office/drawing/2014/main" id="{9D958D9F-E4B0-48B1-ADA4-3053AFB5D9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8" name="Freeform: Shape 127">
              <a:extLst>
                <a:ext uri="{FF2B5EF4-FFF2-40B4-BE49-F238E27FC236}">
                  <a16:creationId xmlns:a16="http://schemas.microsoft.com/office/drawing/2014/main" id="{43EFCD46-F0FB-499C-81B9-3508FE5C8C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9" name="Freeform: Shape 128">
              <a:extLst>
                <a:ext uri="{FF2B5EF4-FFF2-40B4-BE49-F238E27FC236}">
                  <a16:creationId xmlns:a16="http://schemas.microsoft.com/office/drawing/2014/main" id="{2B6A130F-CB85-4BDA-8DDF-8DAAB2F7D0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0" name="Freeform: Shape 129">
              <a:extLst>
                <a:ext uri="{FF2B5EF4-FFF2-40B4-BE49-F238E27FC236}">
                  <a16:creationId xmlns:a16="http://schemas.microsoft.com/office/drawing/2014/main" id="{9359DA40-CA94-4B1F-9BE6-C800BEEC77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1" name="Freeform: Shape 130">
              <a:extLst>
                <a:ext uri="{FF2B5EF4-FFF2-40B4-BE49-F238E27FC236}">
                  <a16:creationId xmlns:a16="http://schemas.microsoft.com/office/drawing/2014/main" id="{73304FCD-8DAD-4BC8-A16E-84DDCA07FF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2" name="Freeform: Shape 131">
              <a:extLst>
                <a:ext uri="{FF2B5EF4-FFF2-40B4-BE49-F238E27FC236}">
                  <a16:creationId xmlns:a16="http://schemas.microsoft.com/office/drawing/2014/main" id="{BCB4864C-8F67-4BE7-89CC-664EA25EC5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3" name="Freeform: Shape 132">
              <a:extLst>
                <a:ext uri="{FF2B5EF4-FFF2-40B4-BE49-F238E27FC236}">
                  <a16:creationId xmlns:a16="http://schemas.microsoft.com/office/drawing/2014/main" id="{845F543D-67FC-4640-A2A1-69DA6D0528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4" name="Freeform: Shape 133">
              <a:extLst>
                <a:ext uri="{FF2B5EF4-FFF2-40B4-BE49-F238E27FC236}">
                  <a16:creationId xmlns:a16="http://schemas.microsoft.com/office/drawing/2014/main" id="{DBDB2A9C-60E5-4F7E-BA2B-4DD1595FB9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5" name="Freeform: Shape 134">
              <a:extLst>
                <a:ext uri="{FF2B5EF4-FFF2-40B4-BE49-F238E27FC236}">
                  <a16:creationId xmlns:a16="http://schemas.microsoft.com/office/drawing/2014/main" id="{72B10DA2-D88E-4952-BDB5-102E61B4B2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6" name="Freeform: Shape 135">
              <a:extLst>
                <a:ext uri="{FF2B5EF4-FFF2-40B4-BE49-F238E27FC236}">
                  <a16:creationId xmlns:a16="http://schemas.microsoft.com/office/drawing/2014/main" id="{AC5F5BED-3698-4F52-9977-D8CA2DC031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7" name="Freeform: Shape 136">
              <a:extLst>
                <a:ext uri="{FF2B5EF4-FFF2-40B4-BE49-F238E27FC236}">
                  <a16:creationId xmlns:a16="http://schemas.microsoft.com/office/drawing/2014/main" id="{E19CCEBC-AD20-45B2-A751-42B40BB31C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8" name="Freeform: Shape 137">
              <a:extLst>
                <a:ext uri="{FF2B5EF4-FFF2-40B4-BE49-F238E27FC236}">
                  <a16:creationId xmlns:a16="http://schemas.microsoft.com/office/drawing/2014/main" id="{3A978AD9-9A35-4B89-B3BC-61E54AD9EB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9" name="Freeform: Shape 138">
              <a:extLst>
                <a:ext uri="{FF2B5EF4-FFF2-40B4-BE49-F238E27FC236}">
                  <a16:creationId xmlns:a16="http://schemas.microsoft.com/office/drawing/2014/main" id="{77D8C808-AFC9-42DD-B253-0048903791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0" name="Freeform: Shape 139">
              <a:extLst>
                <a:ext uri="{FF2B5EF4-FFF2-40B4-BE49-F238E27FC236}">
                  <a16:creationId xmlns:a16="http://schemas.microsoft.com/office/drawing/2014/main" id="{EECD0BF1-7C64-407E-8306-4C447B1D32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1" name="Freeform: Shape 140">
              <a:extLst>
                <a:ext uri="{FF2B5EF4-FFF2-40B4-BE49-F238E27FC236}">
                  <a16:creationId xmlns:a16="http://schemas.microsoft.com/office/drawing/2014/main" id="{953B0F94-AC35-4CB2-878D-1DC7D68BE9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2" name="Freeform: Shape 141">
              <a:extLst>
                <a:ext uri="{FF2B5EF4-FFF2-40B4-BE49-F238E27FC236}">
                  <a16:creationId xmlns:a16="http://schemas.microsoft.com/office/drawing/2014/main" id="{08EA50C2-BB5F-4368-AA91-67B207C1AB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3" name="Freeform: Shape 142">
              <a:extLst>
                <a:ext uri="{FF2B5EF4-FFF2-40B4-BE49-F238E27FC236}">
                  <a16:creationId xmlns:a16="http://schemas.microsoft.com/office/drawing/2014/main" id="{DE45A7FE-0A45-45F6-8417-EBDA5A12D8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4" name="Freeform: Shape 143">
              <a:extLst>
                <a:ext uri="{FF2B5EF4-FFF2-40B4-BE49-F238E27FC236}">
                  <a16:creationId xmlns:a16="http://schemas.microsoft.com/office/drawing/2014/main" id="{DA8B8DC8-F88C-432E-A8C2-8D13FE874F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5" name="Freeform: Shape 144">
              <a:extLst>
                <a:ext uri="{FF2B5EF4-FFF2-40B4-BE49-F238E27FC236}">
                  <a16:creationId xmlns:a16="http://schemas.microsoft.com/office/drawing/2014/main" id="{D02C5430-233D-49F7-B852-181D2B2F61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6" name="Freeform: Shape 145">
              <a:extLst>
                <a:ext uri="{FF2B5EF4-FFF2-40B4-BE49-F238E27FC236}">
                  <a16:creationId xmlns:a16="http://schemas.microsoft.com/office/drawing/2014/main" id="{76DB286F-9E15-441C-8697-57007B76C1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7" name="Freeform: Shape 146">
              <a:extLst>
                <a:ext uri="{FF2B5EF4-FFF2-40B4-BE49-F238E27FC236}">
                  <a16:creationId xmlns:a16="http://schemas.microsoft.com/office/drawing/2014/main" id="{534DC0EE-15B7-44AE-A7DC-8B5E22688A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8" name="Freeform: Shape 147">
              <a:extLst>
                <a:ext uri="{FF2B5EF4-FFF2-40B4-BE49-F238E27FC236}">
                  <a16:creationId xmlns:a16="http://schemas.microsoft.com/office/drawing/2014/main" id="{4FBE9900-F640-4248-9C4C-EDBE5E00AF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9" name="Freeform: Shape 148">
              <a:extLst>
                <a:ext uri="{FF2B5EF4-FFF2-40B4-BE49-F238E27FC236}">
                  <a16:creationId xmlns:a16="http://schemas.microsoft.com/office/drawing/2014/main" id="{37FF04AF-F86B-49F8-AAB5-DA696591A1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0" name="Freeform: Shape 149">
              <a:extLst>
                <a:ext uri="{FF2B5EF4-FFF2-40B4-BE49-F238E27FC236}">
                  <a16:creationId xmlns:a16="http://schemas.microsoft.com/office/drawing/2014/main" id="{710DCFEA-4572-47A3-A6BE-7B21F5758C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1" name="Freeform: Shape 150">
              <a:extLst>
                <a:ext uri="{FF2B5EF4-FFF2-40B4-BE49-F238E27FC236}">
                  <a16:creationId xmlns:a16="http://schemas.microsoft.com/office/drawing/2014/main" id="{BA42ED8E-CCC8-478F-9EF4-625B633071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2" name="Freeform: Shape 151">
              <a:extLst>
                <a:ext uri="{FF2B5EF4-FFF2-40B4-BE49-F238E27FC236}">
                  <a16:creationId xmlns:a16="http://schemas.microsoft.com/office/drawing/2014/main" id="{146DF8F4-DF09-4E6C-887F-C9269E56A5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3" name="Freeform: Shape 152">
              <a:extLst>
                <a:ext uri="{FF2B5EF4-FFF2-40B4-BE49-F238E27FC236}">
                  <a16:creationId xmlns:a16="http://schemas.microsoft.com/office/drawing/2014/main" id="{7FF3916E-5C82-4956-A88B-81BFAC91B8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4" name="Freeform: Shape 153">
              <a:extLst>
                <a:ext uri="{FF2B5EF4-FFF2-40B4-BE49-F238E27FC236}">
                  <a16:creationId xmlns:a16="http://schemas.microsoft.com/office/drawing/2014/main" id="{7E5CF7AE-ED45-4AB5-9AEB-56FC964BFA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5" name="Freeform: Shape 154">
              <a:extLst>
                <a:ext uri="{FF2B5EF4-FFF2-40B4-BE49-F238E27FC236}">
                  <a16:creationId xmlns:a16="http://schemas.microsoft.com/office/drawing/2014/main" id="{7CFB132C-BEB1-4897-B1A4-97422811F6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6" name="Freeform: Shape 155">
              <a:extLst>
                <a:ext uri="{FF2B5EF4-FFF2-40B4-BE49-F238E27FC236}">
                  <a16:creationId xmlns:a16="http://schemas.microsoft.com/office/drawing/2014/main" id="{4EE49F21-E336-41BC-8256-85A9AB597F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7" name="Freeform: Shape 156">
              <a:extLst>
                <a:ext uri="{FF2B5EF4-FFF2-40B4-BE49-F238E27FC236}">
                  <a16:creationId xmlns:a16="http://schemas.microsoft.com/office/drawing/2014/main" id="{C62510EE-BDCD-4393-9AD7-2D0C9A722D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8" name="Freeform: Shape 157">
              <a:extLst>
                <a:ext uri="{FF2B5EF4-FFF2-40B4-BE49-F238E27FC236}">
                  <a16:creationId xmlns:a16="http://schemas.microsoft.com/office/drawing/2014/main" id="{2420F94B-4F00-4C6C-97E3-BA5B5E6871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9" name="Freeform: Shape 158">
              <a:extLst>
                <a:ext uri="{FF2B5EF4-FFF2-40B4-BE49-F238E27FC236}">
                  <a16:creationId xmlns:a16="http://schemas.microsoft.com/office/drawing/2014/main" id="{E712560A-A110-4132-85D5-21BBBFA8C8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0" name="Freeform: Shape 159">
              <a:extLst>
                <a:ext uri="{FF2B5EF4-FFF2-40B4-BE49-F238E27FC236}">
                  <a16:creationId xmlns:a16="http://schemas.microsoft.com/office/drawing/2014/main" id="{D1E3102B-23D5-43AE-A67D-583AAA52B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1" name="Freeform: Shape 160">
              <a:extLst>
                <a:ext uri="{FF2B5EF4-FFF2-40B4-BE49-F238E27FC236}">
                  <a16:creationId xmlns:a16="http://schemas.microsoft.com/office/drawing/2014/main" id="{9D5ABE4E-EB80-423C-BBCE-9C1B77D9B0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2" name="Freeform: Shape 161">
              <a:extLst>
                <a:ext uri="{FF2B5EF4-FFF2-40B4-BE49-F238E27FC236}">
                  <a16:creationId xmlns:a16="http://schemas.microsoft.com/office/drawing/2014/main" id="{BEB8CCC5-38F5-4892-A00B-14B645BBDF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3" name="Freeform: Shape 162">
              <a:extLst>
                <a:ext uri="{FF2B5EF4-FFF2-40B4-BE49-F238E27FC236}">
                  <a16:creationId xmlns:a16="http://schemas.microsoft.com/office/drawing/2014/main" id="{8860175F-F7D5-4464-AD61-5B435528FE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4" name="Freeform: Shape 163">
              <a:extLst>
                <a:ext uri="{FF2B5EF4-FFF2-40B4-BE49-F238E27FC236}">
                  <a16:creationId xmlns:a16="http://schemas.microsoft.com/office/drawing/2014/main" id="{E28C20B0-98AA-4A5B-8CE1-236A3F6CAA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5" name="Freeform: Shape 164">
              <a:extLst>
                <a:ext uri="{FF2B5EF4-FFF2-40B4-BE49-F238E27FC236}">
                  <a16:creationId xmlns:a16="http://schemas.microsoft.com/office/drawing/2014/main" id="{8A56719F-13F0-4B75-8C04-DAACD8FD86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6" name="Freeform: Shape 165">
              <a:extLst>
                <a:ext uri="{FF2B5EF4-FFF2-40B4-BE49-F238E27FC236}">
                  <a16:creationId xmlns:a16="http://schemas.microsoft.com/office/drawing/2014/main" id="{B30555DA-285C-4859-83DE-B16FF6DB13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7" name="Freeform: Shape 166">
              <a:extLst>
                <a:ext uri="{FF2B5EF4-FFF2-40B4-BE49-F238E27FC236}">
                  <a16:creationId xmlns:a16="http://schemas.microsoft.com/office/drawing/2014/main" id="{67AF00E9-C8D6-41C4-9703-5468F51639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8" name="Freeform: Shape 167">
              <a:extLst>
                <a:ext uri="{FF2B5EF4-FFF2-40B4-BE49-F238E27FC236}">
                  <a16:creationId xmlns:a16="http://schemas.microsoft.com/office/drawing/2014/main" id="{D07F88BD-A2E8-4F25-BB43-9372C6C9F3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9" name="Freeform: Shape 168">
              <a:extLst>
                <a:ext uri="{FF2B5EF4-FFF2-40B4-BE49-F238E27FC236}">
                  <a16:creationId xmlns:a16="http://schemas.microsoft.com/office/drawing/2014/main" id="{DFAE35DA-8283-4F4B-8C00-FF8EFE39B3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0" name="Freeform: Shape 169">
              <a:extLst>
                <a:ext uri="{FF2B5EF4-FFF2-40B4-BE49-F238E27FC236}">
                  <a16:creationId xmlns:a16="http://schemas.microsoft.com/office/drawing/2014/main" id="{4340DEBE-A255-48E2-B7B2-AE881651CE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1" name="Freeform: Shape 170">
              <a:extLst>
                <a:ext uri="{FF2B5EF4-FFF2-40B4-BE49-F238E27FC236}">
                  <a16:creationId xmlns:a16="http://schemas.microsoft.com/office/drawing/2014/main" id="{FE968FB9-507A-4F2E-B346-15995081B1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2" name="Freeform: Shape 171">
              <a:extLst>
                <a:ext uri="{FF2B5EF4-FFF2-40B4-BE49-F238E27FC236}">
                  <a16:creationId xmlns:a16="http://schemas.microsoft.com/office/drawing/2014/main" id="{4DA99BD8-9C2B-46BF-AA27-ED405540D1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3" name="Freeform: Shape 172">
              <a:extLst>
                <a:ext uri="{FF2B5EF4-FFF2-40B4-BE49-F238E27FC236}">
                  <a16:creationId xmlns:a16="http://schemas.microsoft.com/office/drawing/2014/main" id="{50C84F67-D2C2-48DF-8537-DF99C60240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4" name="Freeform: Shape 173">
              <a:extLst>
                <a:ext uri="{FF2B5EF4-FFF2-40B4-BE49-F238E27FC236}">
                  <a16:creationId xmlns:a16="http://schemas.microsoft.com/office/drawing/2014/main" id="{F5CAEB9A-26A6-4FBF-916B-19FC9B0BFC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5" name="Freeform: Shape 174">
              <a:extLst>
                <a:ext uri="{FF2B5EF4-FFF2-40B4-BE49-F238E27FC236}">
                  <a16:creationId xmlns:a16="http://schemas.microsoft.com/office/drawing/2014/main" id="{E4DEDE1B-4819-4E4B-849E-330D7DF56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6" name="Freeform: Shape 175">
              <a:extLst>
                <a:ext uri="{FF2B5EF4-FFF2-40B4-BE49-F238E27FC236}">
                  <a16:creationId xmlns:a16="http://schemas.microsoft.com/office/drawing/2014/main" id="{C441B73E-F19C-4313-8F46-F600603B36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014FE805-EF51-4859-A6DF-CF75F9A0F5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624CF2A5-BD9E-4570-8560-063BC70F26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6BEC415C-7946-43B2-9AC8-348B6B5CD0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1B615AD5-3365-43D4-8E16-377A2A2F97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9D184DFD-DD33-491E-90FF-6E4ECA2668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31B62FE1-0262-4B09-ABEA-8AA010137D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20C539C6-FAA9-4EBE-93D9-1F946E1449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8C6EF3FF-09E5-4099-A49B-CA364A6E83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B3C5E06F-8F1E-4771-AAE4-B34B1D6A3D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538D5AE9-76CC-4AE4-B026-656EDCB01B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30F1A9B9-52AB-4527-BD4A-1802F7C960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46A57D78-C020-4EEF-971D-0C8802889A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9" name="Freeform: Shape 188">
              <a:extLst>
                <a:ext uri="{FF2B5EF4-FFF2-40B4-BE49-F238E27FC236}">
                  <a16:creationId xmlns:a16="http://schemas.microsoft.com/office/drawing/2014/main" id="{7666D7A3-5ABF-4EDE-A0C5-F2099B2D86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0" name="Freeform: Shape 189">
              <a:extLst>
                <a:ext uri="{FF2B5EF4-FFF2-40B4-BE49-F238E27FC236}">
                  <a16:creationId xmlns:a16="http://schemas.microsoft.com/office/drawing/2014/main" id="{13BC460A-E0FF-4658-A2FD-A3AF4D51DF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1" name="Freeform: Shape 190">
              <a:extLst>
                <a:ext uri="{FF2B5EF4-FFF2-40B4-BE49-F238E27FC236}">
                  <a16:creationId xmlns:a16="http://schemas.microsoft.com/office/drawing/2014/main" id="{26467CC2-3AB3-4D37-8323-385B7399F7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2" name="Freeform: Shape 191">
              <a:extLst>
                <a:ext uri="{FF2B5EF4-FFF2-40B4-BE49-F238E27FC236}">
                  <a16:creationId xmlns:a16="http://schemas.microsoft.com/office/drawing/2014/main" id="{563A1F58-33CE-4EDF-B902-3F43F69DA2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3" name="Freeform: Shape 192">
              <a:extLst>
                <a:ext uri="{FF2B5EF4-FFF2-40B4-BE49-F238E27FC236}">
                  <a16:creationId xmlns:a16="http://schemas.microsoft.com/office/drawing/2014/main" id="{DDCFAB2F-7E88-4A57-999A-2506A1FE71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4" name="Freeform: Shape 193">
              <a:extLst>
                <a:ext uri="{FF2B5EF4-FFF2-40B4-BE49-F238E27FC236}">
                  <a16:creationId xmlns:a16="http://schemas.microsoft.com/office/drawing/2014/main" id="{571BEB66-3787-441F-BB54-80C05C6F13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5" name="Freeform: Shape 194">
              <a:extLst>
                <a:ext uri="{FF2B5EF4-FFF2-40B4-BE49-F238E27FC236}">
                  <a16:creationId xmlns:a16="http://schemas.microsoft.com/office/drawing/2014/main" id="{641DC095-611E-4979-8664-6C0EB878FC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6" name="Freeform: Shape 195">
              <a:extLst>
                <a:ext uri="{FF2B5EF4-FFF2-40B4-BE49-F238E27FC236}">
                  <a16:creationId xmlns:a16="http://schemas.microsoft.com/office/drawing/2014/main" id="{210B9ECF-D859-4919-A9D6-3208548F00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7" name="Freeform: Shape 196">
              <a:extLst>
                <a:ext uri="{FF2B5EF4-FFF2-40B4-BE49-F238E27FC236}">
                  <a16:creationId xmlns:a16="http://schemas.microsoft.com/office/drawing/2014/main" id="{4FBC31D4-7E98-452C-8A87-822DE0432C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id="{E302346C-F328-435B-87ED-447C6F8542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id="{B94F507E-9E94-432E-AE8A-A6CB2C5D05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id="{1FFAC4F0-FD7F-4943-B60E-E276F8B23F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id="{A8A5D871-92FD-43C3-BF94-0B524FA7D3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2" name="Freeform: Shape 201">
              <a:extLst>
                <a:ext uri="{FF2B5EF4-FFF2-40B4-BE49-F238E27FC236}">
                  <a16:creationId xmlns:a16="http://schemas.microsoft.com/office/drawing/2014/main" id="{6A79A241-1665-453E-ADD4-18892D4F85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3" name="Freeform: Shape 202">
              <a:extLst>
                <a:ext uri="{FF2B5EF4-FFF2-40B4-BE49-F238E27FC236}">
                  <a16:creationId xmlns:a16="http://schemas.microsoft.com/office/drawing/2014/main" id="{81EABE18-4189-4E07-93C9-9B76673E3E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4" name="Freeform: Shape 203">
              <a:extLst>
                <a:ext uri="{FF2B5EF4-FFF2-40B4-BE49-F238E27FC236}">
                  <a16:creationId xmlns:a16="http://schemas.microsoft.com/office/drawing/2014/main" id="{B658A0EE-6F09-4EF7-B5E7-F23A556BDA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5" name="Freeform: Shape 204">
              <a:extLst>
                <a:ext uri="{FF2B5EF4-FFF2-40B4-BE49-F238E27FC236}">
                  <a16:creationId xmlns:a16="http://schemas.microsoft.com/office/drawing/2014/main" id="{15EB019C-C95B-4DE3-BD17-DC20F8007A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6" name="Freeform: Shape 205">
              <a:extLst>
                <a:ext uri="{FF2B5EF4-FFF2-40B4-BE49-F238E27FC236}">
                  <a16:creationId xmlns:a16="http://schemas.microsoft.com/office/drawing/2014/main" id="{2948B3ED-79C1-47C8-B712-0BFB5536C3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7" name="Freeform: Shape 206">
              <a:extLst>
                <a:ext uri="{FF2B5EF4-FFF2-40B4-BE49-F238E27FC236}">
                  <a16:creationId xmlns:a16="http://schemas.microsoft.com/office/drawing/2014/main" id="{13387DB9-900B-422D-90F7-C5C7EB5D59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8" name="Freeform: Shape 207">
              <a:extLst>
                <a:ext uri="{FF2B5EF4-FFF2-40B4-BE49-F238E27FC236}">
                  <a16:creationId xmlns:a16="http://schemas.microsoft.com/office/drawing/2014/main" id="{48FDCCF3-E6D6-4CD0-9D47-02FE785C7A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9" name="Freeform: Shape 208">
              <a:extLst>
                <a:ext uri="{FF2B5EF4-FFF2-40B4-BE49-F238E27FC236}">
                  <a16:creationId xmlns:a16="http://schemas.microsoft.com/office/drawing/2014/main" id="{BC14E8F6-33F6-47CE-9A24-EA71D71496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0" name="Freeform: Shape 209">
              <a:extLst>
                <a:ext uri="{FF2B5EF4-FFF2-40B4-BE49-F238E27FC236}">
                  <a16:creationId xmlns:a16="http://schemas.microsoft.com/office/drawing/2014/main" id="{F78CC38F-63FC-4552-B17B-8D79D3C8F8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1" name="Freeform: Shape 210">
              <a:extLst>
                <a:ext uri="{FF2B5EF4-FFF2-40B4-BE49-F238E27FC236}">
                  <a16:creationId xmlns:a16="http://schemas.microsoft.com/office/drawing/2014/main" id="{89042823-A002-49CE-B03D-ED1291DC13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2" name="Freeform: Shape 211">
              <a:extLst>
                <a:ext uri="{FF2B5EF4-FFF2-40B4-BE49-F238E27FC236}">
                  <a16:creationId xmlns:a16="http://schemas.microsoft.com/office/drawing/2014/main" id="{96EFC6CE-198B-489B-B1EE-72CE842628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3" name="Freeform: Shape 212">
              <a:extLst>
                <a:ext uri="{FF2B5EF4-FFF2-40B4-BE49-F238E27FC236}">
                  <a16:creationId xmlns:a16="http://schemas.microsoft.com/office/drawing/2014/main" id="{49FEA23D-54D9-45D7-9325-1E2F638C9C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4" name="Freeform: Shape 213">
              <a:extLst>
                <a:ext uri="{FF2B5EF4-FFF2-40B4-BE49-F238E27FC236}">
                  <a16:creationId xmlns:a16="http://schemas.microsoft.com/office/drawing/2014/main" id="{2DB04EE3-370F-49CE-BCFE-C2999C3CF2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5" name="Freeform: Shape 214">
              <a:extLst>
                <a:ext uri="{FF2B5EF4-FFF2-40B4-BE49-F238E27FC236}">
                  <a16:creationId xmlns:a16="http://schemas.microsoft.com/office/drawing/2014/main" id="{8BCBCC34-797D-41A8-8AD1-7E03E1BBFF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6" name="Freeform: Shape 215">
              <a:extLst>
                <a:ext uri="{FF2B5EF4-FFF2-40B4-BE49-F238E27FC236}">
                  <a16:creationId xmlns:a16="http://schemas.microsoft.com/office/drawing/2014/main" id="{AFF5C1F8-0EDE-4835-89E6-1FCB2EA395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7" name="Freeform: Shape 216">
              <a:extLst>
                <a:ext uri="{FF2B5EF4-FFF2-40B4-BE49-F238E27FC236}">
                  <a16:creationId xmlns:a16="http://schemas.microsoft.com/office/drawing/2014/main" id="{6171D504-6300-457C-AFCC-064DBB3FCC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8" name="Freeform: Shape 217">
              <a:extLst>
                <a:ext uri="{FF2B5EF4-FFF2-40B4-BE49-F238E27FC236}">
                  <a16:creationId xmlns:a16="http://schemas.microsoft.com/office/drawing/2014/main" id="{62ACE739-C8C4-4495-B04C-C3AFC44811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9" name="Freeform: Shape 218">
              <a:extLst>
                <a:ext uri="{FF2B5EF4-FFF2-40B4-BE49-F238E27FC236}">
                  <a16:creationId xmlns:a16="http://schemas.microsoft.com/office/drawing/2014/main" id="{3F4771CD-CDCA-4FFE-8EF5-E42D1781E7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0" name="Freeform: Shape 219">
              <a:extLst>
                <a:ext uri="{FF2B5EF4-FFF2-40B4-BE49-F238E27FC236}">
                  <a16:creationId xmlns:a16="http://schemas.microsoft.com/office/drawing/2014/main" id="{A10C0BFE-A8F9-4E21-9DFD-37A4D26C62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1" name="Freeform: Shape 220">
              <a:extLst>
                <a:ext uri="{FF2B5EF4-FFF2-40B4-BE49-F238E27FC236}">
                  <a16:creationId xmlns:a16="http://schemas.microsoft.com/office/drawing/2014/main" id="{4D8D4EF9-4EF7-4538-A4AE-439F9335EA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2" name="Freeform: Shape 221">
              <a:extLst>
                <a:ext uri="{FF2B5EF4-FFF2-40B4-BE49-F238E27FC236}">
                  <a16:creationId xmlns:a16="http://schemas.microsoft.com/office/drawing/2014/main" id="{7E0500AB-5662-43B9-95C2-2EC80CC54F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3" name="Freeform: Shape 222">
              <a:extLst>
                <a:ext uri="{FF2B5EF4-FFF2-40B4-BE49-F238E27FC236}">
                  <a16:creationId xmlns:a16="http://schemas.microsoft.com/office/drawing/2014/main" id="{984021AD-A6A2-4CDA-A953-72FBA7598B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4" name="Freeform: Shape 223">
              <a:extLst>
                <a:ext uri="{FF2B5EF4-FFF2-40B4-BE49-F238E27FC236}">
                  <a16:creationId xmlns:a16="http://schemas.microsoft.com/office/drawing/2014/main" id="{FD1FBF47-CAC8-4385-9DC7-C9BB6167EA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5" name="Freeform: Shape 224">
              <a:extLst>
                <a:ext uri="{FF2B5EF4-FFF2-40B4-BE49-F238E27FC236}">
                  <a16:creationId xmlns:a16="http://schemas.microsoft.com/office/drawing/2014/main" id="{FBAEE482-005F-4288-8D66-09EA246C45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6" name="Freeform: Shape 225">
              <a:extLst>
                <a:ext uri="{FF2B5EF4-FFF2-40B4-BE49-F238E27FC236}">
                  <a16:creationId xmlns:a16="http://schemas.microsoft.com/office/drawing/2014/main" id="{2C5DCF49-33DE-4AFF-818E-42F59F2804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7" name="Freeform: Shape 226">
              <a:extLst>
                <a:ext uri="{FF2B5EF4-FFF2-40B4-BE49-F238E27FC236}">
                  <a16:creationId xmlns:a16="http://schemas.microsoft.com/office/drawing/2014/main" id="{866903F3-208B-46D5-925B-254DC74291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8" name="Freeform: Shape 227">
              <a:extLst>
                <a:ext uri="{FF2B5EF4-FFF2-40B4-BE49-F238E27FC236}">
                  <a16:creationId xmlns:a16="http://schemas.microsoft.com/office/drawing/2014/main" id="{2550D219-E342-4A38-BB89-575C1EE7AA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9" name="Freeform: Shape 228">
              <a:extLst>
                <a:ext uri="{FF2B5EF4-FFF2-40B4-BE49-F238E27FC236}">
                  <a16:creationId xmlns:a16="http://schemas.microsoft.com/office/drawing/2014/main" id="{5B5485FC-95D0-4660-9594-2C9BD3B776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0" name="Freeform: Shape 229">
              <a:extLst>
                <a:ext uri="{FF2B5EF4-FFF2-40B4-BE49-F238E27FC236}">
                  <a16:creationId xmlns:a16="http://schemas.microsoft.com/office/drawing/2014/main" id="{2EA358DA-C7E8-4DF8-B7D6-CC58295655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1" name="Freeform: Shape 230">
              <a:extLst>
                <a:ext uri="{FF2B5EF4-FFF2-40B4-BE49-F238E27FC236}">
                  <a16:creationId xmlns:a16="http://schemas.microsoft.com/office/drawing/2014/main" id="{7990E8BB-4369-4845-8436-A6F3FE1D11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2" name="Freeform: Shape 231">
              <a:extLst>
                <a:ext uri="{FF2B5EF4-FFF2-40B4-BE49-F238E27FC236}">
                  <a16:creationId xmlns:a16="http://schemas.microsoft.com/office/drawing/2014/main" id="{D6C050C5-1951-434B-A7FE-D271E73F82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pic>
        <p:nvPicPr>
          <p:cNvPr id="23" name="Picture Placeholder 22">
            <a:extLst>
              <a:ext uri="{FF2B5EF4-FFF2-40B4-BE49-F238E27FC236}">
                <a16:creationId xmlns:a16="http://schemas.microsoft.com/office/drawing/2014/main" id="{6018A654-9464-4116-A6D3-6DE0A8682203}"/>
              </a:ext>
            </a:extLst>
          </p:cNvPr>
          <p:cNvPicPr>
            <a:picLocks noGrp="1" noChangeAspect="1"/>
          </p:cNvPicPr>
          <p:nvPr>
            <p:ph type="pic" sz="quarter" idx="13"/>
          </p:nvPr>
        </p:nvPicPr>
        <p:blipFill>
          <a:blip r:embed="rId5"/>
          <a:stretch/>
        </p:blipFill>
        <p:spPr>
          <a:xfrm>
            <a:off x="3867817" y="3702235"/>
            <a:ext cx="2325720" cy="1459389"/>
          </a:xfrm>
          <a:prstGeom prst="rect">
            <a:avLst/>
          </a:prstGeom>
        </p:spPr>
      </p:pic>
      <p:sp>
        <p:nvSpPr>
          <p:cNvPr id="8" name="Content Placeholder 7">
            <a:extLst>
              <a:ext uri="{FF2B5EF4-FFF2-40B4-BE49-F238E27FC236}">
                <a16:creationId xmlns:a16="http://schemas.microsoft.com/office/drawing/2014/main" id="{67CFFD4B-A548-43CB-A653-2E0E0DCE6FBA}"/>
              </a:ext>
            </a:extLst>
          </p:cNvPr>
          <p:cNvSpPr>
            <a:spLocks noGrp="1"/>
          </p:cNvSpPr>
          <p:nvPr>
            <p:ph idx="1"/>
          </p:nvPr>
        </p:nvSpPr>
        <p:spPr>
          <a:xfrm>
            <a:off x="7050001" y="1958550"/>
            <a:ext cx="4911627" cy="4256886"/>
          </a:xfrm>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3200" b="1" dirty="0"/>
              <a:t>Website SEO (Search Engine Optimization)</a:t>
            </a:r>
          </a:p>
          <a:p>
            <a:pPr marL="285750" indent="-228600">
              <a:lnSpc>
                <a:spcPct val="90000"/>
              </a:lnSpc>
              <a:buFont typeface="Arial" panose="020B0604020202020204" pitchFamily="34" charset="0"/>
              <a:buChar char="•"/>
            </a:pPr>
            <a:r>
              <a:rPr lang="en-US" sz="3200" b="1" dirty="0"/>
              <a:t>Yandex Zen (Blog with addicts’ personal stories)</a:t>
            </a:r>
          </a:p>
          <a:p>
            <a:pPr marL="285750" indent="-228600">
              <a:lnSpc>
                <a:spcPct val="90000"/>
              </a:lnSpc>
              <a:buFont typeface="Arial" panose="020B0604020202020204" pitchFamily="34" charset="0"/>
              <a:buChar char="•"/>
            </a:pPr>
            <a:r>
              <a:rPr lang="en-US" sz="3200" b="1" dirty="0"/>
              <a:t>YouTube channel</a:t>
            </a:r>
          </a:p>
        </p:txBody>
      </p:sp>
      <p:sp>
        <p:nvSpPr>
          <p:cNvPr id="13" name="Slide Number Placeholder 12">
            <a:extLst>
              <a:ext uri="{FF2B5EF4-FFF2-40B4-BE49-F238E27FC236}">
                <a16:creationId xmlns:a16="http://schemas.microsoft.com/office/drawing/2014/main" id="{D3BBC6D0-24F1-4125-B4D0-F714412AE02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FFFFFF">
                    <a:tint val="75000"/>
                  </a:srgbClr>
                </a:solidFill>
                <a:effectLst/>
                <a:uLnTx/>
                <a:uFillTx/>
                <a:latin typeface="Source Sans Pro"/>
                <a:cs typeface="+mn-cs"/>
              </a:rPr>
              <a:pPr marL="0" marR="0" lvl="0" indent="0" algn="r" defTabSz="914400" rtl="0" eaLnBrk="1" fontAlgn="auto" latinLnBrk="0" hangingPunct="1">
                <a:lnSpc>
                  <a:spcPct val="100000"/>
                </a:lnSpc>
                <a:spcBef>
                  <a:spcPts val="0"/>
                </a:spcBef>
                <a:spcAft>
                  <a:spcPts val="600"/>
                </a:spcAft>
                <a:buClrTx/>
                <a:buSzTx/>
                <a:buFontTx/>
                <a:buNone/>
                <a:tabLst/>
                <a:defRPr/>
              </a:pPr>
              <a:t>47</a:t>
            </a:fld>
            <a:endParaRPr kumimoji="0" lang="en-US" sz="1200" b="1" i="0" u="none" strike="noStrike" kern="1200" cap="all" spc="100" normalizeH="0" baseline="0" noProof="0">
              <a:ln>
                <a:noFill/>
              </a:ln>
              <a:solidFill>
                <a:srgbClr val="FFFFFF">
                  <a:tint val="75000"/>
                </a:srgbClr>
              </a:solidFill>
              <a:effectLst/>
              <a:uLnTx/>
              <a:uFillTx/>
              <a:latin typeface="Source Sans Pro"/>
              <a:cs typeface="+mn-cs"/>
            </a:endParaRPr>
          </a:p>
        </p:txBody>
      </p:sp>
    </p:spTree>
    <p:extLst>
      <p:ext uri="{BB962C8B-B14F-4D97-AF65-F5344CB8AC3E}">
        <p14:creationId xmlns:p14="http://schemas.microsoft.com/office/powerpoint/2010/main" val="41852891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A9F0BF-3677-4288-B4E6-4654A30E9093}"/>
              </a:ext>
            </a:extLst>
          </p:cNvPr>
          <p:cNvSpPr>
            <a:spLocks noGrp="1"/>
          </p:cNvSpPr>
          <p:nvPr>
            <p:ph type="title"/>
          </p:nvPr>
        </p:nvSpPr>
        <p:spPr>
          <a:xfrm>
            <a:off x="1885186" y="174173"/>
            <a:ext cx="4198182" cy="1158857"/>
          </a:xfrm>
        </p:spPr>
        <p:txBody>
          <a:bodyPr/>
          <a:lstStyle/>
          <a:p>
            <a:r>
              <a:rPr lang="en-US" dirty="0"/>
              <a:t>NA Radio</a:t>
            </a:r>
          </a:p>
        </p:txBody>
      </p:sp>
      <p:graphicFrame>
        <p:nvGraphicFramePr>
          <p:cNvPr id="7" name="Content Placeholder 2" descr="Team Smart Art">
            <a:extLst>
              <a:ext uri="{FF2B5EF4-FFF2-40B4-BE49-F238E27FC236}">
                <a16:creationId xmlns:a16="http://schemas.microsoft.com/office/drawing/2014/main" id="{FEE390D4-E3D2-4A1B-814C-E868A0E10D9A}"/>
              </a:ext>
            </a:extLst>
          </p:cNvPr>
          <p:cNvGraphicFramePr>
            <a:graphicFrameLocks/>
          </p:cNvGraphicFramePr>
          <p:nvPr>
            <p:extLst>
              <p:ext uri="{D42A27DB-BD31-4B8C-83A1-F6EECF244321}">
                <p14:modId xmlns:p14="http://schemas.microsoft.com/office/powerpoint/2010/main" val="2913429907"/>
              </p:ext>
            </p:extLst>
          </p:nvPr>
        </p:nvGraphicFramePr>
        <p:xfrm>
          <a:off x="392256" y="1669021"/>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Slide Number Placeholder 11">
            <a:extLst>
              <a:ext uri="{FF2B5EF4-FFF2-40B4-BE49-F238E27FC236}">
                <a16:creationId xmlns:a16="http://schemas.microsoft.com/office/drawing/2014/main" id="{2ED516DC-C8A4-4CBA-8798-5509B023FC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FFFFFF">
                    <a:tint val="75000"/>
                  </a:srgb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1" i="0" u="none" strike="noStrike" kern="1200" cap="all" spc="100" normalizeH="0" baseline="0" noProof="0" dirty="0">
              <a:ln>
                <a:noFill/>
              </a:ln>
              <a:solidFill>
                <a:srgbClr val="FFFFFF">
                  <a:tint val="75000"/>
                </a:srgbClr>
              </a:solidFill>
              <a:effectLst/>
              <a:uLnTx/>
              <a:uFillTx/>
              <a:latin typeface="Source Sans Pro"/>
              <a:cs typeface="+mn-cs"/>
            </a:endParaRPr>
          </a:p>
        </p:txBody>
      </p:sp>
    </p:spTree>
    <p:extLst>
      <p:ext uri="{BB962C8B-B14F-4D97-AF65-F5344CB8AC3E}">
        <p14:creationId xmlns:p14="http://schemas.microsoft.com/office/powerpoint/2010/main" val="4664320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grpSp>
        <p:nvGrpSpPr>
          <p:cNvPr id="22"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3" name="Freeform: Shape 22">
              <a:extLst>
                <a:ext uri="{FF2B5EF4-FFF2-40B4-BE49-F238E27FC236}">
                  <a16:creationId xmlns:a16="http://schemas.microsoft.com/office/drawing/2014/main" id="{A5AAAA75-5FFB-4C07-AD4A-3146773E6C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1479895E-3847-44BB-8404-28F14219FB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50E02F68-8149-4236-8D9F-6B550F78B9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6" name="Freeform: Shape 25">
              <a:extLst>
                <a:ext uri="{FF2B5EF4-FFF2-40B4-BE49-F238E27FC236}">
                  <a16:creationId xmlns:a16="http://schemas.microsoft.com/office/drawing/2014/main" id="{956FCAAB-F073-4561-A484-42C7DD10D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7" name="Freeform: Shape 26">
              <a:extLst>
                <a:ext uri="{FF2B5EF4-FFF2-40B4-BE49-F238E27FC236}">
                  <a16:creationId xmlns:a16="http://schemas.microsoft.com/office/drawing/2014/main" id="{6CF8DB94-87A3-43E9-9BBB-301CFF0FB0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9" name="Oval 28">
            <a:extLst>
              <a:ext uri="{FF2B5EF4-FFF2-40B4-BE49-F238E27FC236}">
                <a16:creationId xmlns:a16="http://schemas.microsoft.com/office/drawing/2014/main" id="{7D6BF779-0B8C-4CC2-9268-9506AD0C53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useBgFill="1">
        <p:nvSpPr>
          <p:cNvPr id="31" name="Rectangle 30">
            <a:extLst>
              <a:ext uri="{FF2B5EF4-FFF2-40B4-BE49-F238E27FC236}">
                <a16:creationId xmlns:a16="http://schemas.microsoft.com/office/drawing/2014/main" id="{489B7BFD-8F45-4093-AD9C-91B15B0503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4" name="Title 3">
            <a:extLst>
              <a:ext uri="{FF2B5EF4-FFF2-40B4-BE49-F238E27FC236}">
                <a16:creationId xmlns:a16="http://schemas.microsoft.com/office/drawing/2014/main" id="{DEC71233-C059-4A8E-B294-37D3A68E0FA9}"/>
              </a:ext>
            </a:extLst>
          </p:cNvPr>
          <p:cNvSpPr>
            <a:spLocks noGrp="1"/>
          </p:cNvSpPr>
          <p:nvPr>
            <p:ph type="ctrTitle"/>
          </p:nvPr>
        </p:nvSpPr>
        <p:spPr>
          <a:xfrm>
            <a:off x="574929" y="1838850"/>
            <a:ext cx="4007775" cy="2152540"/>
          </a:xfrm>
        </p:spPr>
        <p:txBody>
          <a:bodyPr vert="horz" lIns="91440" tIns="45720" rIns="91440" bIns="45720" rtlCol="0" anchor="b">
            <a:normAutofit/>
          </a:bodyPr>
          <a:lstStyle/>
          <a:p>
            <a:pPr algn="ctr"/>
            <a:r>
              <a:rPr lang="en-US" cap="all" dirty="0">
                <a:ea typeface="Source Sans Pro SemiBold" panose="020B0603030403020204" pitchFamily="34" charset="0"/>
              </a:rPr>
              <a:t>THANK YOU</a:t>
            </a:r>
          </a:p>
        </p:txBody>
      </p:sp>
      <p:sp>
        <p:nvSpPr>
          <p:cNvPr id="5" name="Subtitle 4">
            <a:extLst>
              <a:ext uri="{FF2B5EF4-FFF2-40B4-BE49-F238E27FC236}">
                <a16:creationId xmlns:a16="http://schemas.microsoft.com/office/drawing/2014/main" id="{C0393310-EA69-45C3-BEFC-CB801DC0144E}"/>
              </a:ext>
            </a:extLst>
          </p:cNvPr>
          <p:cNvSpPr>
            <a:spLocks noGrp="1"/>
          </p:cNvSpPr>
          <p:nvPr>
            <p:ph type="subTitle" idx="1"/>
          </p:nvPr>
        </p:nvSpPr>
        <p:spPr>
          <a:xfrm>
            <a:off x="735703" y="4445204"/>
            <a:ext cx="3522504" cy="412201"/>
          </a:xfrm>
        </p:spPr>
        <p:txBody>
          <a:bodyPr vert="horz" lIns="91440" tIns="45720" rIns="91440" bIns="45720" rtlCol="0">
            <a:normAutofit lnSpcReduction="10000"/>
          </a:bodyPr>
          <a:lstStyle/>
          <a:p>
            <a:pPr indent="0">
              <a:lnSpc>
                <a:spcPct val="90000"/>
              </a:lnSpc>
              <a:spcBef>
                <a:spcPts val="1000"/>
              </a:spcBef>
            </a:pPr>
            <a:r>
              <a:rPr lang="en-US" cap="all" dirty="0"/>
              <a:t>STAY SAFE!!!</a:t>
            </a:r>
          </a:p>
        </p:txBody>
      </p:sp>
      <p:pic>
        <p:nvPicPr>
          <p:cNvPr id="17" name="Picture Placeholder 16">
            <a:extLst>
              <a:ext uri="{FF2B5EF4-FFF2-40B4-BE49-F238E27FC236}">
                <a16:creationId xmlns:a16="http://schemas.microsoft.com/office/drawing/2014/main" id="{195CF5D9-3F3E-4787-B06E-AB00CBB3FF44}"/>
              </a:ext>
            </a:extLst>
          </p:cNvPr>
          <p:cNvPicPr>
            <a:picLocks noGrp="1" noChangeAspect="1"/>
          </p:cNvPicPr>
          <p:nvPr>
            <p:ph type="pic" sz="quarter" idx="13"/>
          </p:nvPr>
        </p:nvPicPr>
        <p:blipFill>
          <a:blip r:embed="rId3"/>
          <a:srcRect/>
          <a:stretch/>
        </p:blipFill>
        <p:spPr>
          <a:xfrm>
            <a:off x="5467894" y="590861"/>
            <a:ext cx="5290998" cy="5290998"/>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a:ln w="25400">
            <a:noFill/>
          </a:ln>
        </p:spPr>
      </p:pic>
      <p:sp>
        <p:nvSpPr>
          <p:cNvPr id="33"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35" name="Graphic 212">
            <a:extLst>
              <a:ext uri="{FF2B5EF4-FFF2-40B4-BE49-F238E27FC236}">
                <a16:creationId xmlns:a16="http://schemas.microsoft.com/office/drawing/2014/main" id="{A499C65A-9B02-4D7F-BD68-CD38D88055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nvGrpSpPr>
          <p:cNvPr id="37"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70622" y="1755501"/>
            <a:ext cx="1598829" cy="531293"/>
            <a:chOff x="2504802" y="1755501"/>
            <a:chExt cx="1598829" cy="531293"/>
          </a:xfrm>
          <a:solidFill>
            <a:schemeClr val="tx1"/>
          </a:solidFill>
        </p:grpSpPr>
        <p:sp>
          <p:nvSpPr>
            <p:cNvPr id="38" name="Freeform: Shape 37">
              <a:extLst>
                <a:ext uri="{FF2B5EF4-FFF2-40B4-BE49-F238E27FC236}">
                  <a16:creationId xmlns:a16="http://schemas.microsoft.com/office/drawing/2014/main" id="{DC86CBC8-A814-4C0C-A287-7C549693D2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6AA52F4F-14E6-402F-A196-668B9CA9BC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grpSp>
        <p:nvGrpSpPr>
          <p:cNvPr id="41" name="Graphic 4">
            <a:extLst>
              <a:ext uri="{FF2B5EF4-FFF2-40B4-BE49-F238E27FC236}">
                <a16:creationId xmlns:a16="http://schemas.microsoft.com/office/drawing/2014/main" id="{1F4896D7-5AD0-4505-BCCD-82262CFEE2E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35286" y="3429061"/>
            <a:ext cx="1861484" cy="1861513"/>
            <a:chOff x="5734037" y="3067039"/>
            <a:chExt cx="724483" cy="724489"/>
          </a:xfrm>
          <a:solidFill>
            <a:schemeClr val="tx1"/>
          </a:solidFill>
        </p:grpSpPr>
        <p:sp>
          <p:nvSpPr>
            <p:cNvPr id="42" name="Freeform: Shape 41">
              <a:extLst>
                <a:ext uri="{FF2B5EF4-FFF2-40B4-BE49-F238E27FC236}">
                  <a16:creationId xmlns:a16="http://schemas.microsoft.com/office/drawing/2014/main" id="{83C04C31-4BBB-4AC5-A222-4E79BDDF63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090890F0-A440-4A5F-89E2-860A604251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F9BA7632-2294-4740-BB61-DFA5017B7B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D025C556-497E-4B62-9131-98448B5A7C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C467884A-CD29-4BCE-A1A4-1E629953FC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73A1BC11-A782-4A26-87D0-76C92BAB70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8787142E-1022-4109-9141-85FF9C22EC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763BCB7E-36CC-4105-9CDA-BFB80F3FFC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A6EF2588-350F-4CCE-9BF8-799EC71961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0A696712-7E60-48CD-A6F8-91754B0908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0244E95B-2BBF-4335-BEFC-BA135EF949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0D692242-534C-4A58-90D7-43A781D236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BC72B2EF-E5D1-46BF-B7FE-A9D174508B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48805B31-6BA4-45FA-8180-436B2EC419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51B376A0-4543-4AE3-8071-5C746BADEC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7" name="Freeform: Shape 56">
              <a:extLst>
                <a:ext uri="{FF2B5EF4-FFF2-40B4-BE49-F238E27FC236}">
                  <a16:creationId xmlns:a16="http://schemas.microsoft.com/office/drawing/2014/main" id="{0824AEB4-F797-4131-AD1A-BCB807B086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7399A867-568D-43D3-8F17-6644C8D096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id="{9953DBA6-7A8F-4369-8F18-DC19A21B43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id="{D9167760-8210-45B7-96C9-462EB82D8E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id="{3B578C99-7B91-480A-B8CA-B9FB3AF17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2" name="Freeform: Shape 61">
              <a:extLst>
                <a:ext uri="{FF2B5EF4-FFF2-40B4-BE49-F238E27FC236}">
                  <a16:creationId xmlns:a16="http://schemas.microsoft.com/office/drawing/2014/main" id="{CDF91670-E084-4B4B-9F86-75DD43CBE8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3" name="Freeform: Shape 62">
              <a:extLst>
                <a:ext uri="{FF2B5EF4-FFF2-40B4-BE49-F238E27FC236}">
                  <a16:creationId xmlns:a16="http://schemas.microsoft.com/office/drawing/2014/main" id="{8FC99F2F-C73F-444D-B4BB-C02E463AB2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4" name="Freeform: Shape 63">
              <a:extLst>
                <a:ext uri="{FF2B5EF4-FFF2-40B4-BE49-F238E27FC236}">
                  <a16:creationId xmlns:a16="http://schemas.microsoft.com/office/drawing/2014/main" id="{7F3FF604-A6A9-4EDC-868C-696B92122A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id="{38D6C5BB-BF17-4FE8-B611-578E8EBE92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6" name="Freeform: Shape 65">
              <a:extLst>
                <a:ext uri="{FF2B5EF4-FFF2-40B4-BE49-F238E27FC236}">
                  <a16:creationId xmlns:a16="http://schemas.microsoft.com/office/drawing/2014/main" id="{A80A8D66-3FA7-4C04-AEDC-D8F94AA433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7" name="Freeform: Shape 66">
              <a:extLst>
                <a:ext uri="{FF2B5EF4-FFF2-40B4-BE49-F238E27FC236}">
                  <a16:creationId xmlns:a16="http://schemas.microsoft.com/office/drawing/2014/main" id="{3DE9B826-6E87-4EF5-AA9D-F55BB3A21D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8" name="Freeform: Shape 67">
              <a:extLst>
                <a:ext uri="{FF2B5EF4-FFF2-40B4-BE49-F238E27FC236}">
                  <a16:creationId xmlns:a16="http://schemas.microsoft.com/office/drawing/2014/main" id="{BBAEEC53-BED0-4ACB-94B4-818158D7EF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9" name="Freeform: Shape 68">
              <a:extLst>
                <a:ext uri="{FF2B5EF4-FFF2-40B4-BE49-F238E27FC236}">
                  <a16:creationId xmlns:a16="http://schemas.microsoft.com/office/drawing/2014/main" id="{30709FE3-3633-4C01-AAD6-75ADD93953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0" name="Freeform: Shape 69">
              <a:extLst>
                <a:ext uri="{FF2B5EF4-FFF2-40B4-BE49-F238E27FC236}">
                  <a16:creationId xmlns:a16="http://schemas.microsoft.com/office/drawing/2014/main" id="{C0D68B00-260E-4EFC-A1FE-8B04EB5A72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1" name="Freeform: Shape 70">
              <a:extLst>
                <a:ext uri="{FF2B5EF4-FFF2-40B4-BE49-F238E27FC236}">
                  <a16:creationId xmlns:a16="http://schemas.microsoft.com/office/drawing/2014/main" id="{360AF8DD-D1D2-43F3-83E5-ECF20A0916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2" name="Freeform: Shape 71">
              <a:extLst>
                <a:ext uri="{FF2B5EF4-FFF2-40B4-BE49-F238E27FC236}">
                  <a16:creationId xmlns:a16="http://schemas.microsoft.com/office/drawing/2014/main" id="{87B3F103-7F53-4D5E-B9A2-DE4F0B78D0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3" name="Freeform: Shape 72">
              <a:extLst>
                <a:ext uri="{FF2B5EF4-FFF2-40B4-BE49-F238E27FC236}">
                  <a16:creationId xmlns:a16="http://schemas.microsoft.com/office/drawing/2014/main" id="{2BBECD20-3735-4F14-8816-26D648091F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4" name="Freeform: Shape 73">
              <a:extLst>
                <a:ext uri="{FF2B5EF4-FFF2-40B4-BE49-F238E27FC236}">
                  <a16:creationId xmlns:a16="http://schemas.microsoft.com/office/drawing/2014/main" id="{500687DC-38D4-44B7-BA7D-D8A0BA155F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5" name="Freeform: Shape 74">
              <a:extLst>
                <a:ext uri="{FF2B5EF4-FFF2-40B4-BE49-F238E27FC236}">
                  <a16:creationId xmlns:a16="http://schemas.microsoft.com/office/drawing/2014/main" id="{23AFC6B0-2B60-47B1-B854-A02279C706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6" name="Freeform: Shape 75">
              <a:extLst>
                <a:ext uri="{FF2B5EF4-FFF2-40B4-BE49-F238E27FC236}">
                  <a16:creationId xmlns:a16="http://schemas.microsoft.com/office/drawing/2014/main" id="{39963332-7F58-48B9-9BAB-87C986F39E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7" name="Freeform: Shape 76">
              <a:extLst>
                <a:ext uri="{FF2B5EF4-FFF2-40B4-BE49-F238E27FC236}">
                  <a16:creationId xmlns:a16="http://schemas.microsoft.com/office/drawing/2014/main" id="{342BD313-0F6E-4DC3-B8A8-861289801F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8" name="Freeform: Shape 77">
              <a:extLst>
                <a:ext uri="{FF2B5EF4-FFF2-40B4-BE49-F238E27FC236}">
                  <a16:creationId xmlns:a16="http://schemas.microsoft.com/office/drawing/2014/main" id="{2253CE00-9D58-4821-B362-2552C433B3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9" name="Freeform: Shape 78">
              <a:extLst>
                <a:ext uri="{FF2B5EF4-FFF2-40B4-BE49-F238E27FC236}">
                  <a16:creationId xmlns:a16="http://schemas.microsoft.com/office/drawing/2014/main" id="{7E89086E-98CE-4697-8CE7-B2E7DB2E8C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0" name="Freeform: Shape 79">
              <a:extLst>
                <a:ext uri="{FF2B5EF4-FFF2-40B4-BE49-F238E27FC236}">
                  <a16:creationId xmlns:a16="http://schemas.microsoft.com/office/drawing/2014/main" id="{2CE9357F-710D-4D3B-90C1-CF19E73F27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1" name="Freeform: Shape 80">
              <a:extLst>
                <a:ext uri="{FF2B5EF4-FFF2-40B4-BE49-F238E27FC236}">
                  <a16:creationId xmlns:a16="http://schemas.microsoft.com/office/drawing/2014/main" id="{170ED7F2-AD38-47BC-B6A1-FF7E20AFDE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id="{02600E9C-0B0F-45ED-A2CF-DE0240B2B9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id="{B07D2066-6599-4BD0-9CD5-7289EB1B81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id="{7BF96C0D-1DEE-47F2-A950-16BC0896F5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id="{FD254ABE-505D-4C6A-9267-BFB78FBBA0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6" name="Freeform: Shape 85">
              <a:extLst>
                <a:ext uri="{FF2B5EF4-FFF2-40B4-BE49-F238E27FC236}">
                  <a16:creationId xmlns:a16="http://schemas.microsoft.com/office/drawing/2014/main" id="{822BBE38-BC6F-4DDE-BD6D-2B496CE420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7" name="Freeform: Shape 86">
              <a:extLst>
                <a:ext uri="{FF2B5EF4-FFF2-40B4-BE49-F238E27FC236}">
                  <a16:creationId xmlns:a16="http://schemas.microsoft.com/office/drawing/2014/main" id="{1046D1FA-C431-4F16-8BDD-71C614D798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8" name="Freeform: Shape 87">
              <a:extLst>
                <a:ext uri="{FF2B5EF4-FFF2-40B4-BE49-F238E27FC236}">
                  <a16:creationId xmlns:a16="http://schemas.microsoft.com/office/drawing/2014/main" id="{CF387987-DEF1-447C-BC86-281AC0B3D6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9" name="Freeform: Shape 88">
              <a:extLst>
                <a:ext uri="{FF2B5EF4-FFF2-40B4-BE49-F238E27FC236}">
                  <a16:creationId xmlns:a16="http://schemas.microsoft.com/office/drawing/2014/main" id="{9808DF01-2715-4215-81F1-B8C178304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0" name="Freeform: Shape 89">
              <a:extLst>
                <a:ext uri="{FF2B5EF4-FFF2-40B4-BE49-F238E27FC236}">
                  <a16:creationId xmlns:a16="http://schemas.microsoft.com/office/drawing/2014/main" id="{AED7F897-8A4F-4F3D-BFB1-738BCDCA97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1" name="Freeform: Shape 90">
              <a:extLst>
                <a:ext uri="{FF2B5EF4-FFF2-40B4-BE49-F238E27FC236}">
                  <a16:creationId xmlns:a16="http://schemas.microsoft.com/office/drawing/2014/main" id="{9B51B8B7-D508-44C3-AFC5-820557A943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2" name="Freeform: Shape 91">
              <a:extLst>
                <a:ext uri="{FF2B5EF4-FFF2-40B4-BE49-F238E27FC236}">
                  <a16:creationId xmlns:a16="http://schemas.microsoft.com/office/drawing/2014/main" id="{7FBC6B94-2A13-4303-AE51-334E386DAB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3" name="Freeform: Shape 92">
              <a:extLst>
                <a:ext uri="{FF2B5EF4-FFF2-40B4-BE49-F238E27FC236}">
                  <a16:creationId xmlns:a16="http://schemas.microsoft.com/office/drawing/2014/main" id="{27897959-2F8E-4A05-9EA8-5B0329B574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4" name="Freeform: Shape 93">
              <a:extLst>
                <a:ext uri="{FF2B5EF4-FFF2-40B4-BE49-F238E27FC236}">
                  <a16:creationId xmlns:a16="http://schemas.microsoft.com/office/drawing/2014/main" id="{0522AB50-D351-40F4-8A88-E856C1F27F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5" name="Freeform: Shape 94">
              <a:extLst>
                <a:ext uri="{FF2B5EF4-FFF2-40B4-BE49-F238E27FC236}">
                  <a16:creationId xmlns:a16="http://schemas.microsoft.com/office/drawing/2014/main" id="{221AFD52-C13F-4A20-B1DB-13C1A9A3D8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6" name="Freeform: Shape 95">
              <a:extLst>
                <a:ext uri="{FF2B5EF4-FFF2-40B4-BE49-F238E27FC236}">
                  <a16:creationId xmlns:a16="http://schemas.microsoft.com/office/drawing/2014/main" id="{8E789B3B-F514-4E02-8C1A-2F85817AAB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id="{9E473BAC-3DA1-4D63-9D6C-2B993665F6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8" name="Freeform: Shape 97">
              <a:extLst>
                <a:ext uri="{FF2B5EF4-FFF2-40B4-BE49-F238E27FC236}">
                  <a16:creationId xmlns:a16="http://schemas.microsoft.com/office/drawing/2014/main" id="{F385DCF4-8F59-4838-B86C-2B3EF0BCE7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9" name="Freeform: Shape 98">
              <a:extLst>
                <a:ext uri="{FF2B5EF4-FFF2-40B4-BE49-F238E27FC236}">
                  <a16:creationId xmlns:a16="http://schemas.microsoft.com/office/drawing/2014/main" id="{3EC5A02E-609A-4C39-A35D-E8D038F7C9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0" name="Freeform: Shape 99">
              <a:extLst>
                <a:ext uri="{FF2B5EF4-FFF2-40B4-BE49-F238E27FC236}">
                  <a16:creationId xmlns:a16="http://schemas.microsoft.com/office/drawing/2014/main" id="{7AB67B18-1821-4367-A7B6-CC2FFF66DF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1" name="Freeform: Shape 100">
              <a:extLst>
                <a:ext uri="{FF2B5EF4-FFF2-40B4-BE49-F238E27FC236}">
                  <a16:creationId xmlns:a16="http://schemas.microsoft.com/office/drawing/2014/main" id="{DFCAC56E-4767-4984-9FE7-2C3CA57D01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2" name="Freeform: Shape 101">
              <a:extLst>
                <a:ext uri="{FF2B5EF4-FFF2-40B4-BE49-F238E27FC236}">
                  <a16:creationId xmlns:a16="http://schemas.microsoft.com/office/drawing/2014/main" id="{0A1929ED-CEB2-4C49-B2ED-A206D37935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3" name="Freeform: Shape 102">
              <a:extLst>
                <a:ext uri="{FF2B5EF4-FFF2-40B4-BE49-F238E27FC236}">
                  <a16:creationId xmlns:a16="http://schemas.microsoft.com/office/drawing/2014/main" id="{01D632F9-2F59-4C8D-B1BC-1CB0D15C36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4" name="Freeform: Shape 103">
              <a:extLst>
                <a:ext uri="{FF2B5EF4-FFF2-40B4-BE49-F238E27FC236}">
                  <a16:creationId xmlns:a16="http://schemas.microsoft.com/office/drawing/2014/main" id="{03B9F80B-CAEF-442C-A218-E2B069545B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5" name="Freeform: Shape 104">
              <a:extLst>
                <a:ext uri="{FF2B5EF4-FFF2-40B4-BE49-F238E27FC236}">
                  <a16:creationId xmlns:a16="http://schemas.microsoft.com/office/drawing/2014/main" id="{526A626E-CC14-4106-8AD4-DB3D81CD6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6" name="Freeform: Shape 105">
              <a:extLst>
                <a:ext uri="{FF2B5EF4-FFF2-40B4-BE49-F238E27FC236}">
                  <a16:creationId xmlns:a16="http://schemas.microsoft.com/office/drawing/2014/main" id="{7CD710B8-B5DF-495F-ACEA-CFB9308CB5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7" name="Freeform: Shape 106">
              <a:extLst>
                <a:ext uri="{FF2B5EF4-FFF2-40B4-BE49-F238E27FC236}">
                  <a16:creationId xmlns:a16="http://schemas.microsoft.com/office/drawing/2014/main" id="{E550C81D-B0B8-4DB8-A12C-B62944D07F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8" name="Freeform: Shape 107">
              <a:extLst>
                <a:ext uri="{FF2B5EF4-FFF2-40B4-BE49-F238E27FC236}">
                  <a16:creationId xmlns:a16="http://schemas.microsoft.com/office/drawing/2014/main" id="{4EB82E53-B337-43EB-BFF8-1466F10E8B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9" name="Freeform: Shape 108">
              <a:extLst>
                <a:ext uri="{FF2B5EF4-FFF2-40B4-BE49-F238E27FC236}">
                  <a16:creationId xmlns:a16="http://schemas.microsoft.com/office/drawing/2014/main" id="{D1DCEF3A-2B54-4AA2-9BFD-57EA4A2468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0" name="Freeform: Shape 109">
              <a:extLst>
                <a:ext uri="{FF2B5EF4-FFF2-40B4-BE49-F238E27FC236}">
                  <a16:creationId xmlns:a16="http://schemas.microsoft.com/office/drawing/2014/main" id="{9F122967-34EF-4575-8E59-75D77FCD07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1" name="Freeform: Shape 110">
              <a:extLst>
                <a:ext uri="{FF2B5EF4-FFF2-40B4-BE49-F238E27FC236}">
                  <a16:creationId xmlns:a16="http://schemas.microsoft.com/office/drawing/2014/main" id="{D87EBF9D-3949-4CCE-BB87-9784668346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2" name="Freeform: Shape 111">
              <a:extLst>
                <a:ext uri="{FF2B5EF4-FFF2-40B4-BE49-F238E27FC236}">
                  <a16:creationId xmlns:a16="http://schemas.microsoft.com/office/drawing/2014/main" id="{58A1183F-B28F-4BAD-A14B-3940A6E92F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3" name="Freeform: Shape 112">
              <a:extLst>
                <a:ext uri="{FF2B5EF4-FFF2-40B4-BE49-F238E27FC236}">
                  <a16:creationId xmlns:a16="http://schemas.microsoft.com/office/drawing/2014/main" id="{A81851B7-6D8F-454C-BBAA-498426069D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id="{99759A7A-483F-4DB0-8677-C6AB61E197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id="{BDD1E55B-DE82-4811-BB33-1468396D2C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6" name="Freeform: Shape 115">
              <a:extLst>
                <a:ext uri="{FF2B5EF4-FFF2-40B4-BE49-F238E27FC236}">
                  <a16:creationId xmlns:a16="http://schemas.microsoft.com/office/drawing/2014/main" id="{F4B0251C-DACC-4A24-83BA-3D95F8D191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7" name="Freeform: Shape 116">
              <a:extLst>
                <a:ext uri="{FF2B5EF4-FFF2-40B4-BE49-F238E27FC236}">
                  <a16:creationId xmlns:a16="http://schemas.microsoft.com/office/drawing/2014/main" id="{3647EF9B-D99D-48C1-B61E-19B85F4714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8" name="Freeform: Shape 117">
              <a:extLst>
                <a:ext uri="{FF2B5EF4-FFF2-40B4-BE49-F238E27FC236}">
                  <a16:creationId xmlns:a16="http://schemas.microsoft.com/office/drawing/2014/main" id="{EB55DF3C-DDF0-4B01-849E-46A6634655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9" name="Freeform: Shape 118">
              <a:extLst>
                <a:ext uri="{FF2B5EF4-FFF2-40B4-BE49-F238E27FC236}">
                  <a16:creationId xmlns:a16="http://schemas.microsoft.com/office/drawing/2014/main" id="{09149238-5A44-4264-84E6-DD25E7C01E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0" name="Freeform: Shape 119">
              <a:extLst>
                <a:ext uri="{FF2B5EF4-FFF2-40B4-BE49-F238E27FC236}">
                  <a16:creationId xmlns:a16="http://schemas.microsoft.com/office/drawing/2014/main" id="{4E6925C1-B440-4C1C-8829-2E6D9EE142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1" name="Freeform: Shape 120">
              <a:extLst>
                <a:ext uri="{FF2B5EF4-FFF2-40B4-BE49-F238E27FC236}">
                  <a16:creationId xmlns:a16="http://schemas.microsoft.com/office/drawing/2014/main" id="{937B5BDB-32A7-4C47-A984-AF2316600E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2" name="Freeform: Shape 121">
              <a:extLst>
                <a:ext uri="{FF2B5EF4-FFF2-40B4-BE49-F238E27FC236}">
                  <a16:creationId xmlns:a16="http://schemas.microsoft.com/office/drawing/2014/main" id="{9B5A7D9C-91C9-49A3-8AD5-DB49632FD4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3" name="Freeform: Shape 122">
              <a:extLst>
                <a:ext uri="{FF2B5EF4-FFF2-40B4-BE49-F238E27FC236}">
                  <a16:creationId xmlns:a16="http://schemas.microsoft.com/office/drawing/2014/main" id="{C64B015D-AFCF-4AB2-AE58-A069B06DB8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4" name="Freeform: Shape 123">
              <a:extLst>
                <a:ext uri="{FF2B5EF4-FFF2-40B4-BE49-F238E27FC236}">
                  <a16:creationId xmlns:a16="http://schemas.microsoft.com/office/drawing/2014/main" id="{A4407931-9375-400F-88AC-C63D4E9E9C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5" name="Freeform: Shape 124">
              <a:extLst>
                <a:ext uri="{FF2B5EF4-FFF2-40B4-BE49-F238E27FC236}">
                  <a16:creationId xmlns:a16="http://schemas.microsoft.com/office/drawing/2014/main" id="{554278B7-45C8-46E4-885A-69208D598B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6" name="Freeform: Shape 125">
              <a:extLst>
                <a:ext uri="{FF2B5EF4-FFF2-40B4-BE49-F238E27FC236}">
                  <a16:creationId xmlns:a16="http://schemas.microsoft.com/office/drawing/2014/main" id="{3A806AB0-FBD6-41CD-997C-A76266D375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7" name="Freeform: Shape 126">
              <a:extLst>
                <a:ext uri="{FF2B5EF4-FFF2-40B4-BE49-F238E27FC236}">
                  <a16:creationId xmlns:a16="http://schemas.microsoft.com/office/drawing/2014/main" id="{719E2D6D-6D96-4348-954B-3657A0B06D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8" name="Freeform: Shape 127">
              <a:extLst>
                <a:ext uri="{FF2B5EF4-FFF2-40B4-BE49-F238E27FC236}">
                  <a16:creationId xmlns:a16="http://schemas.microsoft.com/office/drawing/2014/main" id="{9794AABE-9C3E-4A8C-820F-0FDF65213E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9" name="Freeform: Shape 128">
              <a:extLst>
                <a:ext uri="{FF2B5EF4-FFF2-40B4-BE49-F238E27FC236}">
                  <a16:creationId xmlns:a16="http://schemas.microsoft.com/office/drawing/2014/main" id="{1DBEC39D-5464-46CA-B62B-24826F1F4D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0" name="Freeform: Shape 129">
              <a:extLst>
                <a:ext uri="{FF2B5EF4-FFF2-40B4-BE49-F238E27FC236}">
                  <a16:creationId xmlns:a16="http://schemas.microsoft.com/office/drawing/2014/main" id="{41807973-667B-4780-B3AA-4ADC32DB3A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1" name="Freeform: Shape 130">
              <a:extLst>
                <a:ext uri="{FF2B5EF4-FFF2-40B4-BE49-F238E27FC236}">
                  <a16:creationId xmlns:a16="http://schemas.microsoft.com/office/drawing/2014/main" id="{970D793C-C9EE-467B-8385-42B6905A00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2" name="Freeform: Shape 131">
              <a:extLst>
                <a:ext uri="{FF2B5EF4-FFF2-40B4-BE49-F238E27FC236}">
                  <a16:creationId xmlns:a16="http://schemas.microsoft.com/office/drawing/2014/main" id="{94695A53-78EB-4811-8BBC-4707F30169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3" name="Freeform: Shape 132">
              <a:extLst>
                <a:ext uri="{FF2B5EF4-FFF2-40B4-BE49-F238E27FC236}">
                  <a16:creationId xmlns:a16="http://schemas.microsoft.com/office/drawing/2014/main" id="{0576416F-0C2E-4D01-9357-5C73ADF856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4" name="Freeform: Shape 133">
              <a:extLst>
                <a:ext uri="{FF2B5EF4-FFF2-40B4-BE49-F238E27FC236}">
                  <a16:creationId xmlns:a16="http://schemas.microsoft.com/office/drawing/2014/main" id="{A091FE22-8667-4F89-A333-BA9A0917EC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5" name="Freeform: Shape 134">
              <a:extLst>
                <a:ext uri="{FF2B5EF4-FFF2-40B4-BE49-F238E27FC236}">
                  <a16:creationId xmlns:a16="http://schemas.microsoft.com/office/drawing/2014/main" id="{CB779008-969D-4FA8-BB6C-3BBBCF919E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6" name="Freeform: Shape 135">
              <a:extLst>
                <a:ext uri="{FF2B5EF4-FFF2-40B4-BE49-F238E27FC236}">
                  <a16:creationId xmlns:a16="http://schemas.microsoft.com/office/drawing/2014/main" id="{CDAF3B96-0DFB-44BA-959D-BF9643FFE2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7" name="Freeform: Shape 136">
              <a:extLst>
                <a:ext uri="{FF2B5EF4-FFF2-40B4-BE49-F238E27FC236}">
                  <a16:creationId xmlns:a16="http://schemas.microsoft.com/office/drawing/2014/main" id="{5F66F5FF-98B2-4453-8175-EB602A6A03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8" name="Freeform: Shape 137">
              <a:extLst>
                <a:ext uri="{FF2B5EF4-FFF2-40B4-BE49-F238E27FC236}">
                  <a16:creationId xmlns:a16="http://schemas.microsoft.com/office/drawing/2014/main" id="{751D9683-9D41-4058-B90B-99146FC2F3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9" name="Freeform: Shape 138">
              <a:extLst>
                <a:ext uri="{FF2B5EF4-FFF2-40B4-BE49-F238E27FC236}">
                  <a16:creationId xmlns:a16="http://schemas.microsoft.com/office/drawing/2014/main" id="{0907098D-1005-4522-BA21-F1534CBACF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0" name="Freeform: Shape 139">
              <a:extLst>
                <a:ext uri="{FF2B5EF4-FFF2-40B4-BE49-F238E27FC236}">
                  <a16:creationId xmlns:a16="http://schemas.microsoft.com/office/drawing/2014/main" id="{5BFEF082-7E02-4ED8-B9D1-F0FC47FEC6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1" name="Freeform: Shape 140">
              <a:extLst>
                <a:ext uri="{FF2B5EF4-FFF2-40B4-BE49-F238E27FC236}">
                  <a16:creationId xmlns:a16="http://schemas.microsoft.com/office/drawing/2014/main" id="{4429C269-222E-4EFB-97B9-08FA243CEB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2" name="Freeform: Shape 141">
              <a:extLst>
                <a:ext uri="{FF2B5EF4-FFF2-40B4-BE49-F238E27FC236}">
                  <a16:creationId xmlns:a16="http://schemas.microsoft.com/office/drawing/2014/main" id="{FC460F7F-5702-4281-850B-59E4182A71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3" name="Freeform: Shape 142">
              <a:extLst>
                <a:ext uri="{FF2B5EF4-FFF2-40B4-BE49-F238E27FC236}">
                  <a16:creationId xmlns:a16="http://schemas.microsoft.com/office/drawing/2014/main" id="{A329057C-293F-4933-9DEA-2463E66D4B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4" name="Freeform: Shape 143">
              <a:extLst>
                <a:ext uri="{FF2B5EF4-FFF2-40B4-BE49-F238E27FC236}">
                  <a16:creationId xmlns:a16="http://schemas.microsoft.com/office/drawing/2014/main" id="{7274CBA8-6253-4229-AC37-1D7126639E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5" name="Freeform: Shape 144">
              <a:extLst>
                <a:ext uri="{FF2B5EF4-FFF2-40B4-BE49-F238E27FC236}">
                  <a16:creationId xmlns:a16="http://schemas.microsoft.com/office/drawing/2014/main" id="{B7ABAAD2-23FD-4AF4-8506-3CDDC5607B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6" name="Freeform: Shape 145">
              <a:extLst>
                <a:ext uri="{FF2B5EF4-FFF2-40B4-BE49-F238E27FC236}">
                  <a16:creationId xmlns:a16="http://schemas.microsoft.com/office/drawing/2014/main" id="{27A85620-3B33-477A-949C-3F221DCC21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7" name="Freeform: Shape 146">
              <a:extLst>
                <a:ext uri="{FF2B5EF4-FFF2-40B4-BE49-F238E27FC236}">
                  <a16:creationId xmlns:a16="http://schemas.microsoft.com/office/drawing/2014/main" id="{6247316E-E815-4CE3-9EC0-8DC8391EB4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8" name="Freeform: Shape 147">
              <a:extLst>
                <a:ext uri="{FF2B5EF4-FFF2-40B4-BE49-F238E27FC236}">
                  <a16:creationId xmlns:a16="http://schemas.microsoft.com/office/drawing/2014/main" id="{3D047E26-5A98-4B49-A453-C71D894500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9" name="Freeform: Shape 148">
              <a:extLst>
                <a:ext uri="{FF2B5EF4-FFF2-40B4-BE49-F238E27FC236}">
                  <a16:creationId xmlns:a16="http://schemas.microsoft.com/office/drawing/2014/main" id="{940C95BF-A85B-4251-A817-35A7B4F713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0" name="Freeform: Shape 149">
              <a:extLst>
                <a:ext uri="{FF2B5EF4-FFF2-40B4-BE49-F238E27FC236}">
                  <a16:creationId xmlns:a16="http://schemas.microsoft.com/office/drawing/2014/main" id="{EA4FDA2F-E340-40E6-8678-8F4F9EB3D4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1" name="Freeform: Shape 150">
              <a:extLst>
                <a:ext uri="{FF2B5EF4-FFF2-40B4-BE49-F238E27FC236}">
                  <a16:creationId xmlns:a16="http://schemas.microsoft.com/office/drawing/2014/main" id="{D94A3796-87FD-436D-8309-857F9B4898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2" name="Freeform: Shape 151">
              <a:extLst>
                <a:ext uri="{FF2B5EF4-FFF2-40B4-BE49-F238E27FC236}">
                  <a16:creationId xmlns:a16="http://schemas.microsoft.com/office/drawing/2014/main" id="{2B20BE68-41F5-4E59-87CD-A8654B1238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3" name="Freeform: Shape 152">
              <a:extLst>
                <a:ext uri="{FF2B5EF4-FFF2-40B4-BE49-F238E27FC236}">
                  <a16:creationId xmlns:a16="http://schemas.microsoft.com/office/drawing/2014/main" id="{7FD87938-B42E-45E5-ABB8-936E00A244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4" name="Freeform: Shape 153">
              <a:extLst>
                <a:ext uri="{FF2B5EF4-FFF2-40B4-BE49-F238E27FC236}">
                  <a16:creationId xmlns:a16="http://schemas.microsoft.com/office/drawing/2014/main" id="{EA46A837-6AA3-4099-8055-251ED6D7D4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5" name="Freeform: Shape 154">
              <a:extLst>
                <a:ext uri="{FF2B5EF4-FFF2-40B4-BE49-F238E27FC236}">
                  <a16:creationId xmlns:a16="http://schemas.microsoft.com/office/drawing/2014/main" id="{B9D871B1-B4D0-4667-B5FA-21AE12E501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6" name="Freeform: Shape 155">
              <a:extLst>
                <a:ext uri="{FF2B5EF4-FFF2-40B4-BE49-F238E27FC236}">
                  <a16:creationId xmlns:a16="http://schemas.microsoft.com/office/drawing/2014/main" id="{477E102A-1E9D-44C8-9DA0-1B4B61444C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7" name="Freeform: Shape 156">
              <a:extLst>
                <a:ext uri="{FF2B5EF4-FFF2-40B4-BE49-F238E27FC236}">
                  <a16:creationId xmlns:a16="http://schemas.microsoft.com/office/drawing/2014/main" id="{42DB4921-ECFC-42CD-B91B-56AB1FE263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8" name="Freeform: Shape 157">
              <a:extLst>
                <a:ext uri="{FF2B5EF4-FFF2-40B4-BE49-F238E27FC236}">
                  <a16:creationId xmlns:a16="http://schemas.microsoft.com/office/drawing/2014/main" id="{3156177C-2880-4AAF-BFC7-C3EA4AD09A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9" name="Freeform: Shape 158">
              <a:extLst>
                <a:ext uri="{FF2B5EF4-FFF2-40B4-BE49-F238E27FC236}">
                  <a16:creationId xmlns:a16="http://schemas.microsoft.com/office/drawing/2014/main" id="{B7C807E0-34AB-4AC3-A674-D7E438C603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0" name="Freeform: Shape 159">
              <a:extLst>
                <a:ext uri="{FF2B5EF4-FFF2-40B4-BE49-F238E27FC236}">
                  <a16:creationId xmlns:a16="http://schemas.microsoft.com/office/drawing/2014/main" id="{93AD80AB-575A-4D50-A561-CE310E06BF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1" name="Freeform: Shape 160">
              <a:extLst>
                <a:ext uri="{FF2B5EF4-FFF2-40B4-BE49-F238E27FC236}">
                  <a16:creationId xmlns:a16="http://schemas.microsoft.com/office/drawing/2014/main" id="{E4C11A99-7E93-4B54-B1CE-D90D453254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2" name="Freeform: Shape 161">
              <a:extLst>
                <a:ext uri="{FF2B5EF4-FFF2-40B4-BE49-F238E27FC236}">
                  <a16:creationId xmlns:a16="http://schemas.microsoft.com/office/drawing/2014/main" id="{25A3E814-2D04-4881-B9E9-81ADDC0C97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3" name="Freeform: Shape 162">
              <a:extLst>
                <a:ext uri="{FF2B5EF4-FFF2-40B4-BE49-F238E27FC236}">
                  <a16:creationId xmlns:a16="http://schemas.microsoft.com/office/drawing/2014/main" id="{073D9FB4-F4AF-4974-A734-C9300D2107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4" name="Freeform: Shape 163">
              <a:extLst>
                <a:ext uri="{FF2B5EF4-FFF2-40B4-BE49-F238E27FC236}">
                  <a16:creationId xmlns:a16="http://schemas.microsoft.com/office/drawing/2014/main" id="{081A1414-A8F5-43F1-BA51-B058EF2C05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5" name="Freeform: Shape 164">
              <a:extLst>
                <a:ext uri="{FF2B5EF4-FFF2-40B4-BE49-F238E27FC236}">
                  <a16:creationId xmlns:a16="http://schemas.microsoft.com/office/drawing/2014/main" id="{E41588DC-3C7F-4695-A42A-B5ABEA8B51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6" name="Freeform: Shape 165">
              <a:extLst>
                <a:ext uri="{FF2B5EF4-FFF2-40B4-BE49-F238E27FC236}">
                  <a16:creationId xmlns:a16="http://schemas.microsoft.com/office/drawing/2014/main" id="{3884DF6D-4C87-4B4A-A918-B3F3C8BE35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7" name="Freeform: Shape 166">
              <a:extLst>
                <a:ext uri="{FF2B5EF4-FFF2-40B4-BE49-F238E27FC236}">
                  <a16:creationId xmlns:a16="http://schemas.microsoft.com/office/drawing/2014/main" id="{CF26F2A0-B8D0-48D4-A9A9-BEB75CFF1F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8" name="Freeform: Shape 167">
              <a:extLst>
                <a:ext uri="{FF2B5EF4-FFF2-40B4-BE49-F238E27FC236}">
                  <a16:creationId xmlns:a16="http://schemas.microsoft.com/office/drawing/2014/main" id="{7A9177E1-A6DC-4200-9D85-31A348E027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9" name="Freeform: Shape 168">
              <a:extLst>
                <a:ext uri="{FF2B5EF4-FFF2-40B4-BE49-F238E27FC236}">
                  <a16:creationId xmlns:a16="http://schemas.microsoft.com/office/drawing/2014/main" id="{7DA218E3-83A8-45E8-B2E3-4B693606C9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0" name="Freeform: Shape 169">
              <a:extLst>
                <a:ext uri="{FF2B5EF4-FFF2-40B4-BE49-F238E27FC236}">
                  <a16:creationId xmlns:a16="http://schemas.microsoft.com/office/drawing/2014/main" id="{31E51433-E260-493C-8A94-FCE7FD9BA2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1" name="Freeform: Shape 170">
              <a:extLst>
                <a:ext uri="{FF2B5EF4-FFF2-40B4-BE49-F238E27FC236}">
                  <a16:creationId xmlns:a16="http://schemas.microsoft.com/office/drawing/2014/main" id="{3A74FFD3-BE5F-435D-AC22-825B6E0494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2" name="Freeform: Shape 171">
              <a:extLst>
                <a:ext uri="{FF2B5EF4-FFF2-40B4-BE49-F238E27FC236}">
                  <a16:creationId xmlns:a16="http://schemas.microsoft.com/office/drawing/2014/main" id="{B3420F88-93EB-4790-A2BD-EFF61E77B0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3" name="Freeform: Shape 172">
              <a:extLst>
                <a:ext uri="{FF2B5EF4-FFF2-40B4-BE49-F238E27FC236}">
                  <a16:creationId xmlns:a16="http://schemas.microsoft.com/office/drawing/2014/main" id="{3875302B-159F-4E81-AD49-154BAA8FD7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4" name="Freeform: Shape 173">
              <a:extLst>
                <a:ext uri="{FF2B5EF4-FFF2-40B4-BE49-F238E27FC236}">
                  <a16:creationId xmlns:a16="http://schemas.microsoft.com/office/drawing/2014/main" id="{BE9966CE-BC06-4CEB-877D-34D9D1C2EE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5" name="Freeform: Shape 174">
              <a:extLst>
                <a:ext uri="{FF2B5EF4-FFF2-40B4-BE49-F238E27FC236}">
                  <a16:creationId xmlns:a16="http://schemas.microsoft.com/office/drawing/2014/main" id="{889924EA-8A9B-4ED5-8CF2-E184EE89D2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6" name="Freeform: Shape 175">
              <a:extLst>
                <a:ext uri="{FF2B5EF4-FFF2-40B4-BE49-F238E27FC236}">
                  <a16:creationId xmlns:a16="http://schemas.microsoft.com/office/drawing/2014/main" id="{300C1FB1-E227-40EE-A773-071D080BD1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14F26B5D-6E35-40E8-90DF-FD65CB33FA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59D8F05-F701-45A6-9377-454642C212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5F57ACF8-D510-4715-B964-20D980558C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51053CDD-687F-481B-86FB-56DA74C55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76B24CA5-1578-43AE-8ED8-CB9F7EA620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A3208550-AB5B-4E2B-914A-270D30163A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D4120D7E-20EE-4413-A541-781EA43508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9C0CC66E-BFF1-47FD-8C37-092016FBE2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09D9AD44-3983-44A2-9DBA-6C5FF3C47A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71915592-B946-43D1-AE24-B72B17FC58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3AC48622-C7DC-416F-B14F-AB0C6A3EF5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C122E9A7-0590-453C-AC3A-88265131C0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9" name="Freeform: Shape 188">
              <a:extLst>
                <a:ext uri="{FF2B5EF4-FFF2-40B4-BE49-F238E27FC236}">
                  <a16:creationId xmlns:a16="http://schemas.microsoft.com/office/drawing/2014/main" id="{78246847-0B72-46B3-9243-7A7B92E212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0" name="Freeform: Shape 189">
              <a:extLst>
                <a:ext uri="{FF2B5EF4-FFF2-40B4-BE49-F238E27FC236}">
                  <a16:creationId xmlns:a16="http://schemas.microsoft.com/office/drawing/2014/main" id="{207FF669-6E9C-47DF-A1A0-6676692794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1" name="Freeform: Shape 190">
              <a:extLst>
                <a:ext uri="{FF2B5EF4-FFF2-40B4-BE49-F238E27FC236}">
                  <a16:creationId xmlns:a16="http://schemas.microsoft.com/office/drawing/2014/main" id="{06905CAD-DCDC-4965-969E-3BA793FCA8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2" name="Freeform: Shape 191">
              <a:extLst>
                <a:ext uri="{FF2B5EF4-FFF2-40B4-BE49-F238E27FC236}">
                  <a16:creationId xmlns:a16="http://schemas.microsoft.com/office/drawing/2014/main" id="{7E82B7F4-81C1-4A48-A3C9-B9DE741C94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3" name="Freeform: Shape 192">
              <a:extLst>
                <a:ext uri="{FF2B5EF4-FFF2-40B4-BE49-F238E27FC236}">
                  <a16:creationId xmlns:a16="http://schemas.microsoft.com/office/drawing/2014/main" id="{53D306B7-0050-4206-8020-D3F81BC46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4" name="Freeform: Shape 193">
              <a:extLst>
                <a:ext uri="{FF2B5EF4-FFF2-40B4-BE49-F238E27FC236}">
                  <a16:creationId xmlns:a16="http://schemas.microsoft.com/office/drawing/2014/main" id="{BE50823B-85BA-4734-A0E5-99F2D027CC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5" name="Freeform: Shape 194">
              <a:extLst>
                <a:ext uri="{FF2B5EF4-FFF2-40B4-BE49-F238E27FC236}">
                  <a16:creationId xmlns:a16="http://schemas.microsoft.com/office/drawing/2014/main" id="{1F26CEA8-889B-4F33-AE59-91F66E1602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6" name="Freeform: Shape 195">
              <a:extLst>
                <a:ext uri="{FF2B5EF4-FFF2-40B4-BE49-F238E27FC236}">
                  <a16:creationId xmlns:a16="http://schemas.microsoft.com/office/drawing/2014/main" id="{E64E5726-D6A2-4541-9EB4-0D455BFB19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7" name="Freeform: Shape 196">
              <a:extLst>
                <a:ext uri="{FF2B5EF4-FFF2-40B4-BE49-F238E27FC236}">
                  <a16:creationId xmlns:a16="http://schemas.microsoft.com/office/drawing/2014/main" id="{B5A9478C-31E8-4C23-856A-5B4D6936B9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id="{D4D55AFD-7163-47DF-8918-6BCF397B55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id="{20C5BF88-D776-4C9B-89BD-85EE0DCE81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id="{0A0347C6-25EE-4289-B805-750B30ABB9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id="{4C83C9E0-7820-4EA4-B9AA-AD6E0719F3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2" name="Freeform: Shape 201">
              <a:extLst>
                <a:ext uri="{FF2B5EF4-FFF2-40B4-BE49-F238E27FC236}">
                  <a16:creationId xmlns:a16="http://schemas.microsoft.com/office/drawing/2014/main" id="{7E1B6DEA-553D-4733-9A45-3A28D118B6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3" name="Freeform: Shape 202">
              <a:extLst>
                <a:ext uri="{FF2B5EF4-FFF2-40B4-BE49-F238E27FC236}">
                  <a16:creationId xmlns:a16="http://schemas.microsoft.com/office/drawing/2014/main" id="{BE647149-B885-4A7D-B57E-A9762FF951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4" name="Freeform: Shape 203">
              <a:extLst>
                <a:ext uri="{FF2B5EF4-FFF2-40B4-BE49-F238E27FC236}">
                  <a16:creationId xmlns:a16="http://schemas.microsoft.com/office/drawing/2014/main" id="{3FFCDDD6-EA47-4BA4-914F-B4AD52A7DA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5" name="Freeform: Shape 204">
              <a:extLst>
                <a:ext uri="{FF2B5EF4-FFF2-40B4-BE49-F238E27FC236}">
                  <a16:creationId xmlns:a16="http://schemas.microsoft.com/office/drawing/2014/main" id="{18C5FC42-4A56-48D7-9C6F-EE6973256C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6" name="Freeform: Shape 205">
              <a:extLst>
                <a:ext uri="{FF2B5EF4-FFF2-40B4-BE49-F238E27FC236}">
                  <a16:creationId xmlns:a16="http://schemas.microsoft.com/office/drawing/2014/main" id="{E58746BA-672F-48B8-BA1D-E317498C1F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7" name="Freeform: Shape 206">
              <a:extLst>
                <a:ext uri="{FF2B5EF4-FFF2-40B4-BE49-F238E27FC236}">
                  <a16:creationId xmlns:a16="http://schemas.microsoft.com/office/drawing/2014/main" id="{75C60814-753C-4243-BD88-443E240D6B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8" name="Freeform: Shape 207">
              <a:extLst>
                <a:ext uri="{FF2B5EF4-FFF2-40B4-BE49-F238E27FC236}">
                  <a16:creationId xmlns:a16="http://schemas.microsoft.com/office/drawing/2014/main" id="{174EB8C9-709B-42D9-9948-434CAA5E01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9" name="Freeform: Shape 208">
              <a:extLst>
                <a:ext uri="{FF2B5EF4-FFF2-40B4-BE49-F238E27FC236}">
                  <a16:creationId xmlns:a16="http://schemas.microsoft.com/office/drawing/2014/main" id="{786AB5B1-D0D7-4FE2-9A7D-BF9C01F7D7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0" name="Freeform: Shape 209">
              <a:extLst>
                <a:ext uri="{FF2B5EF4-FFF2-40B4-BE49-F238E27FC236}">
                  <a16:creationId xmlns:a16="http://schemas.microsoft.com/office/drawing/2014/main" id="{718E7606-3FC9-4354-BCF8-A980AE6DFA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sp>
        <p:nvSpPr>
          <p:cNvPr id="14" name="Slide Number Placeholder 13">
            <a:extLst>
              <a:ext uri="{FF2B5EF4-FFF2-40B4-BE49-F238E27FC236}">
                <a16:creationId xmlns:a16="http://schemas.microsoft.com/office/drawing/2014/main" id="{577696B5-6E42-44CF-8CE1-83B7950601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3450C42-9A0B-4425-92C2-70FCF7C45734}" type="slidenum">
              <a:rPr kumimoji="0" lang="en-US" sz="1200" b="1" i="0" u="none" strike="noStrike" kern="1200" cap="all" spc="100" normalizeH="0" baseline="0" noProof="0" smtClean="0">
                <a:ln>
                  <a:noFill/>
                </a:ln>
                <a:solidFill>
                  <a:srgbClr val="FFFFFF">
                    <a:tint val="75000"/>
                  </a:srgbClr>
                </a:solidFill>
                <a:effectLst/>
                <a:uLnTx/>
                <a:uFillTx/>
                <a:latin typeface="Source Sans Pro"/>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1" i="0" u="none" strike="noStrike" kern="1200" cap="all" spc="100" normalizeH="0" baseline="0" noProof="0">
              <a:ln>
                <a:noFill/>
              </a:ln>
              <a:solidFill>
                <a:srgbClr val="FFFFFF">
                  <a:tint val="75000"/>
                </a:srgbClr>
              </a:solidFill>
              <a:effectLst/>
              <a:uLnTx/>
              <a:uFillTx/>
              <a:latin typeface="Source Sans Pro"/>
              <a:cs typeface="+mn-cs"/>
            </a:endParaRPr>
          </a:p>
        </p:txBody>
      </p:sp>
      <p:sp>
        <p:nvSpPr>
          <p:cNvPr id="2" name="Rectangle 1"/>
          <p:cNvSpPr/>
          <p:nvPr/>
        </p:nvSpPr>
        <p:spPr>
          <a:xfrm>
            <a:off x="480706" y="5585174"/>
            <a:ext cx="597311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ource Sans Pro"/>
                <a:ea typeface="+mn-ea"/>
                <a:cs typeface="+mn-cs"/>
              </a:rPr>
              <a:t>http://na-russia.org/</a:t>
            </a:r>
          </a:p>
        </p:txBody>
      </p:sp>
    </p:spTree>
    <p:extLst>
      <p:ext uri="{BB962C8B-B14F-4D97-AF65-F5344CB8AC3E}">
        <p14:creationId xmlns:p14="http://schemas.microsoft.com/office/powerpoint/2010/main" val="1084388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16454" y="8845"/>
            <a:ext cx="2743200" cy="2743200"/>
          </a:xfrm>
          <a:prstGeom prst="rect">
            <a:avLst/>
          </a:prstGeom>
        </p:spPr>
      </p:pic>
      <p:sp>
        <p:nvSpPr>
          <p:cNvPr id="3" name="Content Placeholder 2">
            <a:extLst>
              <a:ext uri="{FF2B5EF4-FFF2-40B4-BE49-F238E27FC236}">
                <a16:creationId xmlns:a16="http://schemas.microsoft.com/office/drawing/2014/main" id="{954F34D4-4AD1-4143-A0A8-2DF3CA087BB2}"/>
              </a:ext>
            </a:extLst>
          </p:cNvPr>
          <p:cNvSpPr>
            <a:spLocks noGrp="1"/>
          </p:cNvSpPr>
          <p:nvPr>
            <p:ph idx="1"/>
          </p:nvPr>
        </p:nvSpPr>
        <p:spPr>
          <a:xfrm>
            <a:off x="223285" y="436930"/>
            <a:ext cx="11683782" cy="2199944"/>
          </a:xfrm>
        </p:spPr>
        <p:txBody>
          <a:bodyPr anchor="t" anchorCtr="0">
            <a:noAutofit/>
          </a:bodyPr>
          <a:lstStyle/>
          <a:p>
            <a:pPr marL="0" indent="0">
              <a:buNone/>
            </a:pPr>
            <a:r>
              <a:rPr lang="en-US" sz="3400" b="1" cap="none" dirty="0" smtClean="0">
                <a:effectLst/>
                <a:latin typeface="Candara" panose="020E0502030303020204" pitchFamily="34" charset="0"/>
              </a:rPr>
              <a:t>					</a:t>
            </a:r>
            <a:r>
              <a:rPr lang="en-US" sz="3600" b="1" cap="none" dirty="0" smtClean="0">
                <a:effectLst/>
                <a:latin typeface="Candara" panose="020E0502030303020204" pitchFamily="34" charset="0"/>
              </a:rPr>
              <a:t>When </a:t>
            </a:r>
            <a:r>
              <a:rPr lang="en-US" sz="3600" b="1" cap="none" dirty="0">
                <a:effectLst/>
                <a:latin typeface="Candara" panose="020E0502030303020204" pitchFamily="34" charset="0"/>
              </a:rPr>
              <a:t>we come together in service, we </a:t>
            </a:r>
            <a:r>
              <a:rPr lang="en-US" sz="3600" b="1" cap="none" dirty="0" smtClean="0">
                <a:effectLst/>
                <a:latin typeface="Candara" panose="020E0502030303020204" pitchFamily="34" charset="0"/>
              </a:rPr>
              <a:t>									connect with </a:t>
            </a:r>
            <a:r>
              <a:rPr lang="en-US" sz="3600" b="1" cap="none" dirty="0">
                <a:effectLst/>
                <a:latin typeface="Candara" panose="020E0502030303020204" pitchFamily="34" charset="0"/>
              </a:rPr>
              <a:t>each other in a vital way. </a:t>
            </a:r>
            <a:r>
              <a:rPr lang="en-US" sz="3600" b="1" cap="none" dirty="0" smtClean="0">
                <a:effectLst/>
                <a:latin typeface="Candara" panose="020E0502030303020204" pitchFamily="34" charset="0"/>
              </a:rPr>
              <a:t>Most </a:t>
            </a:r>
            <a:r>
              <a:rPr lang="en-US" sz="3600" b="1" cap="none" dirty="0">
                <a:effectLst/>
                <a:latin typeface="Candara" panose="020E0502030303020204" pitchFamily="34" charset="0"/>
              </a:rPr>
              <a:t>of </a:t>
            </a:r>
            <a:r>
              <a:rPr lang="en-US" sz="3600" b="1" cap="none" dirty="0" smtClean="0">
                <a:effectLst/>
                <a:latin typeface="Candara" panose="020E0502030303020204" pitchFamily="34" charset="0"/>
              </a:rPr>
              <a:t>					us </a:t>
            </a:r>
            <a:r>
              <a:rPr lang="en-US" sz="3600" b="1" cap="none" dirty="0">
                <a:effectLst/>
                <a:latin typeface="Candara" panose="020E0502030303020204" pitchFamily="34" charset="0"/>
              </a:rPr>
              <a:t>feel </a:t>
            </a:r>
            <a:r>
              <a:rPr lang="en-US" sz="3600" b="1" cap="none" dirty="0" smtClean="0">
                <a:effectLst/>
                <a:latin typeface="Candara" panose="020E0502030303020204" pitchFamily="34" charset="0"/>
              </a:rPr>
              <a:t>better </a:t>
            </a:r>
            <a:r>
              <a:rPr lang="en-US" sz="3600" b="1" cap="none" dirty="0">
                <a:effectLst/>
                <a:latin typeface="Candara" panose="020E0502030303020204" pitchFamily="34" charset="0"/>
              </a:rPr>
              <a:t>when we </a:t>
            </a:r>
            <a:r>
              <a:rPr lang="en-US" sz="3600" b="1" cap="none" dirty="0" smtClean="0">
                <a:effectLst/>
                <a:latin typeface="Candara" panose="020E0502030303020204" pitchFamily="34" charset="0"/>
              </a:rPr>
              <a:t>are productive</a:t>
            </a:r>
            <a:r>
              <a:rPr lang="en-US" sz="3600" b="1" cap="none" dirty="0">
                <a:effectLst/>
                <a:latin typeface="Candara" panose="020E0502030303020204" pitchFamily="34" charset="0"/>
              </a:rPr>
              <a:t>, and </a:t>
            </a:r>
            <a:r>
              <a:rPr lang="en-US" sz="3600" b="1" cap="none" dirty="0" smtClean="0">
                <a:effectLst/>
                <a:latin typeface="Candara" panose="020E0502030303020204" pitchFamily="34" charset="0"/>
              </a:rPr>
              <a:t>							doing something </a:t>
            </a:r>
            <a:r>
              <a:rPr lang="en-US" sz="3600" b="1" cap="none" dirty="0">
                <a:effectLst/>
                <a:latin typeface="Candara" panose="020E0502030303020204" pitchFamily="34" charset="0"/>
              </a:rPr>
              <a:t>together that helps addicts stay </a:t>
            </a:r>
            <a:r>
              <a:rPr lang="en-US" sz="3600" b="1" cap="none" dirty="0" smtClean="0">
                <a:effectLst/>
                <a:latin typeface="Candara" panose="020E0502030303020204" pitchFamily="34" charset="0"/>
              </a:rPr>
              <a:t>clean gives us a sense of belonging. The friendships we develop in service are unlike any in our lives—not because they are always easy or pleasant, but because we work hard, walk through struggles, and solve problems together. In contributing to our common welfare, we find meaning and joy. In creative action we find love and purpose.</a:t>
            </a:r>
            <a:endParaRPr lang="en-US" sz="3600" b="1" cap="none" dirty="0">
              <a:effectLst/>
              <a:latin typeface="Candara" panose="020E0502030303020204" pitchFamily="34" charset="0"/>
            </a:endParaRPr>
          </a:p>
        </p:txBody>
      </p:sp>
    </p:spTree>
    <p:extLst>
      <p:ext uri="{BB962C8B-B14F-4D97-AF65-F5344CB8AC3E}">
        <p14:creationId xmlns:p14="http://schemas.microsoft.com/office/powerpoint/2010/main" val="7763299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2" y="1020724"/>
            <a:ext cx="10058400" cy="5744289"/>
          </a:xfrm>
          <a:prstGeom prst="rect">
            <a:avLst/>
          </a:prstGeom>
          <a:ln w="12700">
            <a:solidFill>
              <a:srgbClr val="FF33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1132">
            <a:off x="8292986" y="897131"/>
            <a:ext cx="3432907" cy="4855904"/>
          </a:xfrm>
          <a:prstGeom prst="rect">
            <a:avLst/>
          </a:prstGeom>
          <a:ln w="12700">
            <a:solidFill>
              <a:srgbClr val="FF3300"/>
            </a:solidFill>
          </a:ln>
        </p:spPr>
      </p:pic>
      <p:sp>
        <p:nvSpPr>
          <p:cNvPr id="5" name="TextBox 4"/>
          <p:cNvSpPr txBox="1"/>
          <p:nvPr/>
        </p:nvSpPr>
        <p:spPr>
          <a:xfrm>
            <a:off x="8591107" y="83678"/>
            <a:ext cx="3441405" cy="461665"/>
          </a:xfrm>
          <a:prstGeom prst="rect">
            <a:avLst/>
          </a:prstGeom>
          <a:noFill/>
        </p:spPr>
        <p:txBody>
          <a:bodyPr wrap="square" rtlCol="0">
            <a:spAutoFit/>
          </a:bodyPr>
          <a:lstStyle/>
          <a:p>
            <a:pPr algn="ctr"/>
            <a:r>
              <a:rPr lang="en-US" sz="2400" b="1" dirty="0" smtClean="0">
                <a:solidFill>
                  <a:schemeClr val="accent3"/>
                </a:solidFill>
              </a:rPr>
              <a:t>Iran Service Day flyer</a:t>
            </a:r>
            <a:endParaRPr lang="en-US" sz="2400" b="1" dirty="0">
              <a:solidFill>
                <a:schemeClr val="accent3"/>
              </a:solidFill>
            </a:endParaRPr>
          </a:p>
        </p:txBody>
      </p:sp>
      <p:sp>
        <p:nvSpPr>
          <p:cNvPr id="6" name="TextBox 5"/>
          <p:cNvSpPr txBox="1"/>
          <p:nvPr/>
        </p:nvSpPr>
        <p:spPr>
          <a:xfrm>
            <a:off x="194903" y="321140"/>
            <a:ext cx="3441405" cy="461665"/>
          </a:xfrm>
          <a:prstGeom prst="rect">
            <a:avLst/>
          </a:prstGeom>
          <a:noFill/>
        </p:spPr>
        <p:txBody>
          <a:bodyPr wrap="square" rtlCol="0">
            <a:spAutoFit/>
          </a:bodyPr>
          <a:lstStyle/>
          <a:p>
            <a:pPr algn="ctr"/>
            <a:r>
              <a:rPr lang="en-US" sz="2400" b="1" dirty="0" smtClean="0">
                <a:solidFill>
                  <a:schemeClr val="accent3"/>
                </a:solidFill>
              </a:rPr>
              <a:t>Iran Convention 2015</a:t>
            </a:r>
            <a:endParaRPr lang="en-US" sz="2400" b="1" dirty="0">
              <a:solidFill>
                <a:schemeClr val="accent3"/>
              </a:solidFill>
            </a:endParaRPr>
          </a:p>
        </p:txBody>
      </p:sp>
    </p:spTree>
    <p:extLst>
      <p:ext uri="{BB962C8B-B14F-4D97-AF65-F5344CB8AC3E}">
        <p14:creationId xmlns:p14="http://schemas.microsoft.com/office/powerpoint/2010/main" val="37514847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150674"/>
            <a:ext cx="6248400" cy="1754326"/>
          </a:xfrm>
          <a:prstGeom prst="rect">
            <a:avLst/>
          </a:prstGeom>
        </p:spPr>
        <p:txBody>
          <a:bodyPr wrap="square">
            <a:spAutoFit/>
          </a:bodyPr>
          <a:lstStyle/>
          <a:p>
            <a:pPr algn="ctr" defTabSz="914400"/>
            <a:r>
              <a:rPr lang="en-US" sz="3600" b="1" dirty="0">
                <a:solidFill>
                  <a:prstClr val="white"/>
                </a:solidFill>
                <a:latin typeface="Calibri"/>
              </a:rPr>
              <a:t>An Update of NA on Iran </a:t>
            </a:r>
            <a:br>
              <a:rPr lang="en-US" sz="3600" b="1" dirty="0">
                <a:solidFill>
                  <a:prstClr val="white"/>
                </a:solidFill>
                <a:latin typeface="Calibri"/>
              </a:rPr>
            </a:br>
            <a:r>
              <a:rPr lang="en-US" sz="3600" b="1" dirty="0">
                <a:solidFill>
                  <a:prstClr val="white"/>
                </a:solidFill>
                <a:latin typeface="Calibri"/>
              </a:rPr>
              <a:t>over the Past 14 months of the Covid19 Pandemic</a:t>
            </a:r>
          </a:p>
        </p:txBody>
      </p:sp>
      <p:pic>
        <p:nvPicPr>
          <p:cNvPr id="5" name="Picture 4">
            <a:extLst>
              <a:ext uri="{FF2B5EF4-FFF2-40B4-BE49-F238E27FC236}">
                <a16:creationId xmlns:a16="http://schemas.microsoft.com/office/drawing/2014/main" id="{DF0074EF-011A-D34A-AD8A-783C2AD007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000" y="-76200"/>
            <a:ext cx="9144000" cy="6936769"/>
          </a:xfrm>
          <a:prstGeom prst="rect">
            <a:avLst/>
          </a:prstGeom>
        </p:spPr>
      </p:pic>
      <p:sp>
        <p:nvSpPr>
          <p:cNvPr id="6" name="TextBox 5">
            <a:extLst>
              <a:ext uri="{FF2B5EF4-FFF2-40B4-BE49-F238E27FC236}">
                <a16:creationId xmlns:a16="http://schemas.microsoft.com/office/drawing/2014/main" id="{030A93C7-AE1B-8C4D-8177-2A27C683EF55}"/>
              </a:ext>
            </a:extLst>
          </p:cNvPr>
          <p:cNvSpPr txBox="1"/>
          <p:nvPr/>
        </p:nvSpPr>
        <p:spPr>
          <a:xfrm>
            <a:off x="4876800" y="304800"/>
            <a:ext cx="2286000" cy="1107996"/>
          </a:xfrm>
          <a:prstGeom prst="rect">
            <a:avLst/>
          </a:prstGeom>
          <a:noFill/>
        </p:spPr>
        <p:txBody>
          <a:bodyPr wrap="square" rtlCol="0">
            <a:spAutoFit/>
          </a:bodyPr>
          <a:lstStyle/>
          <a:p>
            <a:pPr defTabSz="914400"/>
            <a:r>
              <a:rPr lang="en-US" sz="6600" b="1" dirty="0">
                <a:solidFill>
                  <a:prstClr val="white"/>
                </a:solidFill>
                <a:latin typeface="Calibri"/>
              </a:rPr>
              <a:t>IRAN</a:t>
            </a:r>
          </a:p>
        </p:txBody>
      </p:sp>
    </p:spTree>
    <p:extLst>
      <p:ext uri="{BB962C8B-B14F-4D97-AF65-F5344CB8AC3E}">
        <p14:creationId xmlns:p14="http://schemas.microsoft.com/office/powerpoint/2010/main" val="2806368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150674"/>
            <a:ext cx="6248400" cy="1754326"/>
          </a:xfrm>
          <a:prstGeom prst="rect">
            <a:avLst/>
          </a:prstGeom>
        </p:spPr>
        <p:txBody>
          <a:bodyPr wrap="square">
            <a:spAutoFit/>
          </a:bodyPr>
          <a:lstStyle/>
          <a:p>
            <a:pPr algn="ctr" defTabSz="914400"/>
            <a:r>
              <a:rPr lang="en-US" sz="3600" b="1" dirty="0">
                <a:solidFill>
                  <a:prstClr val="white"/>
                </a:solidFill>
                <a:latin typeface="Calibri"/>
              </a:rPr>
              <a:t>An Update of NA on Iran </a:t>
            </a:r>
            <a:br>
              <a:rPr lang="en-US" sz="3600" b="1" dirty="0">
                <a:solidFill>
                  <a:prstClr val="white"/>
                </a:solidFill>
                <a:latin typeface="Calibri"/>
              </a:rPr>
            </a:br>
            <a:r>
              <a:rPr lang="en-US" sz="3600" b="1" dirty="0">
                <a:solidFill>
                  <a:prstClr val="white"/>
                </a:solidFill>
                <a:latin typeface="Calibri"/>
              </a:rPr>
              <a:t>over the Past 14 months of the Covid19 Pandemic</a:t>
            </a:r>
          </a:p>
        </p:txBody>
      </p:sp>
      <p:pic>
        <p:nvPicPr>
          <p:cNvPr id="6" name="Picture 5">
            <a:extLst>
              <a:ext uri="{FF2B5EF4-FFF2-40B4-BE49-F238E27FC236}">
                <a16:creationId xmlns:a16="http://schemas.microsoft.com/office/drawing/2014/main" id="{3733B20A-9F94-6B42-9A92-9108A0F204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000FCE91-B182-1C49-85C1-41D890FA6D12}"/>
              </a:ext>
            </a:extLst>
          </p:cNvPr>
          <p:cNvSpPr txBox="1"/>
          <p:nvPr/>
        </p:nvSpPr>
        <p:spPr>
          <a:xfrm>
            <a:off x="3959713" y="152401"/>
            <a:ext cx="4220964" cy="584775"/>
          </a:xfrm>
          <a:prstGeom prst="rect">
            <a:avLst/>
          </a:prstGeom>
          <a:noFill/>
        </p:spPr>
        <p:txBody>
          <a:bodyPr wrap="none" rtlCol="0">
            <a:spAutoFit/>
          </a:bodyPr>
          <a:lstStyle/>
          <a:p>
            <a:pPr defTabSz="914400"/>
            <a:r>
              <a:rPr lang="en-US" sz="3200" b="1" dirty="0">
                <a:solidFill>
                  <a:prstClr val="white"/>
                </a:solidFill>
                <a:latin typeface="Calibri"/>
              </a:rPr>
              <a:t>TEHRAN capital of IRAN</a:t>
            </a:r>
          </a:p>
        </p:txBody>
      </p:sp>
    </p:spTree>
    <p:extLst>
      <p:ext uri="{BB962C8B-B14F-4D97-AF65-F5344CB8AC3E}">
        <p14:creationId xmlns:p14="http://schemas.microsoft.com/office/powerpoint/2010/main" val="3798168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Rectangle 3"/>
          <p:cNvSpPr/>
          <p:nvPr/>
        </p:nvSpPr>
        <p:spPr>
          <a:xfrm>
            <a:off x="3048000" y="150674"/>
            <a:ext cx="6248400" cy="1754326"/>
          </a:xfrm>
          <a:prstGeom prst="rect">
            <a:avLst/>
          </a:prstGeom>
        </p:spPr>
        <p:txBody>
          <a:bodyPr wrap="square">
            <a:spAutoFit/>
          </a:bodyPr>
          <a:lstStyle/>
          <a:p>
            <a:pPr algn="ctr" defTabSz="914400"/>
            <a:r>
              <a:rPr lang="en-US" sz="3600" b="1" dirty="0">
                <a:solidFill>
                  <a:prstClr val="white"/>
                </a:solidFill>
                <a:latin typeface="Calibri"/>
              </a:rPr>
              <a:t>An Update on NA in Iran </a:t>
            </a:r>
            <a:br>
              <a:rPr lang="en-US" sz="3600" b="1" dirty="0">
                <a:solidFill>
                  <a:prstClr val="white"/>
                </a:solidFill>
                <a:latin typeface="Calibri"/>
              </a:rPr>
            </a:br>
            <a:r>
              <a:rPr lang="en-US" sz="3600" b="1" dirty="0">
                <a:solidFill>
                  <a:prstClr val="white"/>
                </a:solidFill>
                <a:latin typeface="Calibri"/>
              </a:rPr>
              <a:t>over the Past 14 months of the Covid19 Pandemic</a:t>
            </a:r>
          </a:p>
        </p:txBody>
      </p:sp>
    </p:spTree>
    <p:extLst>
      <p:ext uri="{BB962C8B-B14F-4D97-AF65-F5344CB8AC3E}">
        <p14:creationId xmlns:p14="http://schemas.microsoft.com/office/powerpoint/2010/main" val="329087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Rectangle 4"/>
          <p:cNvSpPr/>
          <p:nvPr/>
        </p:nvSpPr>
        <p:spPr>
          <a:xfrm>
            <a:off x="1905000" y="373082"/>
            <a:ext cx="6629400" cy="2862322"/>
          </a:xfrm>
          <a:prstGeom prst="rect">
            <a:avLst/>
          </a:prstGeom>
        </p:spPr>
        <p:txBody>
          <a:bodyPr wrap="square">
            <a:spAutoFit/>
          </a:bodyPr>
          <a:lstStyle/>
          <a:p>
            <a:pPr defTabSz="914400"/>
            <a:r>
              <a:rPr lang="en-US" sz="3600" dirty="0">
                <a:solidFill>
                  <a:prstClr val="white"/>
                </a:solidFill>
                <a:latin typeface="Calibri"/>
              </a:rPr>
              <a:t>We have one of the World Service Offices here in Tehran, Iran. We translate all NA literature here, and we do it as fast as it is produced in US.</a:t>
            </a:r>
          </a:p>
        </p:txBody>
      </p:sp>
      <p:sp>
        <p:nvSpPr>
          <p:cNvPr id="2" name="TextBox 1">
            <a:extLst>
              <a:ext uri="{FF2B5EF4-FFF2-40B4-BE49-F238E27FC236}">
                <a16:creationId xmlns:a16="http://schemas.microsoft.com/office/drawing/2014/main" id="{6F49B952-832E-EE4E-9EF3-779AC3899A58}"/>
              </a:ext>
            </a:extLst>
          </p:cNvPr>
          <p:cNvSpPr txBox="1"/>
          <p:nvPr/>
        </p:nvSpPr>
        <p:spPr>
          <a:xfrm>
            <a:off x="5867401" y="6400800"/>
            <a:ext cx="2261517" cy="369332"/>
          </a:xfrm>
          <a:prstGeom prst="rect">
            <a:avLst/>
          </a:prstGeom>
          <a:noFill/>
        </p:spPr>
        <p:txBody>
          <a:bodyPr wrap="none" rtlCol="0">
            <a:spAutoFit/>
          </a:bodyPr>
          <a:lstStyle/>
          <a:p>
            <a:pPr defTabSz="914400"/>
            <a:r>
              <a:rPr lang="en-US" dirty="0">
                <a:solidFill>
                  <a:prstClr val="white"/>
                </a:solidFill>
                <a:latin typeface="Calibri"/>
              </a:rPr>
              <a:t>Milad Tower in Tehran</a:t>
            </a:r>
          </a:p>
        </p:txBody>
      </p:sp>
    </p:spTree>
    <p:extLst>
      <p:ext uri="{BB962C8B-B14F-4D97-AF65-F5344CB8AC3E}">
        <p14:creationId xmlns:p14="http://schemas.microsoft.com/office/powerpoint/2010/main" val="249395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noFill/>
          </a:ln>
          <a:effectLst>
            <a:softEdge rad="112500"/>
          </a:effectLst>
        </p:spPr>
      </p:pic>
      <p:sp>
        <p:nvSpPr>
          <p:cNvPr id="5" name="Rectangle 4"/>
          <p:cNvSpPr/>
          <p:nvPr/>
        </p:nvSpPr>
        <p:spPr>
          <a:xfrm>
            <a:off x="2209800" y="228601"/>
            <a:ext cx="8382000" cy="1384995"/>
          </a:xfrm>
          <a:prstGeom prst="rect">
            <a:avLst/>
          </a:prstGeom>
        </p:spPr>
        <p:txBody>
          <a:bodyPr wrap="square">
            <a:spAutoFit/>
          </a:bodyPr>
          <a:lstStyle/>
          <a:p>
            <a:pPr defTabSz="914400">
              <a:lnSpc>
                <a:spcPct val="150000"/>
              </a:lnSpc>
            </a:pPr>
            <a:r>
              <a:rPr lang="en-US" sz="2800" dirty="0">
                <a:solidFill>
                  <a:prstClr val="white"/>
                </a:solidFill>
                <a:latin typeface="Calibri"/>
              </a:rPr>
              <a:t>We offer in Farsi </a:t>
            </a:r>
            <a:r>
              <a:rPr lang="en-US" sz="2800" dirty="0">
                <a:solidFill>
                  <a:srgbClr val="FFC000"/>
                </a:solidFill>
                <a:latin typeface="Calibri"/>
              </a:rPr>
              <a:t>10 </a:t>
            </a:r>
            <a:r>
              <a:rPr lang="en-US" sz="2800" dirty="0">
                <a:solidFill>
                  <a:prstClr val="white"/>
                </a:solidFill>
                <a:latin typeface="Calibri"/>
              </a:rPr>
              <a:t>books, </a:t>
            </a:r>
            <a:r>
              <a:rPr lang="en-US" sz="2800" dirty="0">
                <a:solidFill>
                  <a:srgbClr val="FFC000"/>
                </a:solidFill>
                <a:latin typeface="Calibri"/>
              </a:rPr>
              <a:t>8 </a:t>
            </a:r>
            <a:r>
              <a:rPr lang="en-US" sz="2800" dirty="0">
                <a:solidFill>
                  <a:prstClr val="white"/>
                </a:solidFill>
                <a:latin typeface="Calibri"/>
              </a:rPr>
              <a:t>booklets, </a:t>
            </a:r>
            <a:r>
              <a:rPr lang="en-US" sz="2800" dirty="0">
                <a:solidFill>
                  <a:srgbClr val="FFC000"/>
                </a:solidFill>
                <a:latin typeface="Calibri"/>
              </a:rPr>
              <a:t>34</a:t>
            </a:r>
            <a:r>
              <a:rPr lang="en-US" sz="2800" dirty="0">
                <a:solidFill>
                  <a:prstClr val="white"/>
                </a:solidFill>
                <a:latin typeface="Calibri"/>
              </a:rPr>
              <a:t> pamphlets, </a:t>
            </a:r>
            <a:r>
              <a:rPr lang="en-US" sz="2800" dirty="0">
                <a:solidFill>
                  <a:srgbClr val="FFC000"/>
                </a:solidFill>
                <a:latin typeface="Calibri"/>
              </a:rPr>
              <a:t>many</a:t>
            </a:r>
            <a:r>
              <a:rPr lang="en-US" sz="2800" dirty="0">
                <a:solidFill>
                  <a:prstClr val="white"/>
                </a:solidFill>
                <a:latin typeface="Calibri"/>
              </a:rPr>
              <a:t> different </a:t>
            </a:r>
            <a:r>
              <a:rPr lang="en-US" sz="2800" dirty="0">
                <a:solidFill>
                  <a:srgbClr val="FFC000"/>
                </a:solidFill>
                <a:latin typeface="Calibri"/>
              </a:rPr>
              <a:t>bulletins</a:t>
            </a:r>
            <a:r>
              <a:rPr lang="en-US" sz="2800" dirty="0">
                <a:solidFill>
                  <a:prstClr val="white"/>
                </a:solidFill>
                <a:latin typeface="Calibri"/>
              </a:rPr>
              <a:t>, and have all of Key Tags.</a:t>
            </a:r>
          </a:p>
        </p:txBody>
      </p:sp>
      <p:sp>
        <p:nvSpPr>
          <p:cNvPr id="6" name="TextBox 5">
            <a:extLst>
              <a:ext uri="{FF2B5EF4-FFF2-40B4-BE49-F238E27FC236}">
                <a16:creationId xmlns:a16="http://schemas.microsoft.com/office/drawing/2014/main" id="{9290EF07-8AC0-AB48-9083-94B79ECA4F16}"/>
              </a:ext>
            </a:extLst>
          </p:cNvPr>
          <p:cNvSpPr txBox="1"/>
          <p:nvPr/>
        </p:nvSpPr>
        <p:spPr>
          <a:xfrm>
            <a:off x="1828800" y="6248400"/>
            <a:ext cx="1271310" cy="369332"/>
          </a:xfrm>
          <a:prstGeom prst="rect">
            <a:avLst/>
          </a:prstGeom>
          <a:noFill/>
        </p:spPr>
        <p:txBody>
          <a:bodyPr wrap="none" rtlCol="0">
            <a:spAutoFit/>
          </a:bodyPr>
          <a:lstStyle/>
          <a:p>
            <a:pPr defTabSz="914400"/>
            <a:r>
              <a:rPr lang="en-US" dirty="0">
                <a:solidFill>
                  <a:prstClr val="white"/>
                </a:solidFill>
                <a:latin typeface="Calibri"/>
              </a:rPr>
              <a:t>City Isfahan</a:t>
            </a:r>
          </a:p>
        </p:txBody>
      </p:sp>
    </p:spTree>
    <p:extLst>
      <p:ext uri="{BB962C8B-B14F-4D97-AF65-F5344CB8AC3E}">
        <p14:creationId xmlns:p14="http://schemas.microsoft.com/office/powerpoint/2010/main" val="1219847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475" y="0"/>
            <a:ext cx="9229725" cy="6858000"/>
          </a:xfrm>
          <a:prstGeom prst="rect">
            <a:avLst/>
          </a:prstGeom>
        </p:spPr>
      </p:pic>
      <p:sp>
        <p:nvSpPr>
          <p:cNvPr id="2" name="Rectangle 1"/>
          <p:cNvSpPr/>
          <p:nvPr/>
        </p:nvSpPr>
        <p:spPr>
          <a:xfrm>
            <a:off x="3200400" y="14289"/>
            <a:ext cx="5791200" cy="3108543"/>
          </a:xfrm>
          <a:prstGeom prst="rect">
            <a:avLst/>
          </a:prstGeom>
        </p:spPr>
        <p:txBody>
          <a:bodyPr wrap="square">
            <a:spAutoFit/>
          </a:bodyPr>
          <a:lstStyle/>
          <a:p>
            <a:pPr algn="ctr" defTabSz="914400"/>
            <a:r>
              <a:rPr lang="en-US" sz="2800" dirty="0">
                <a:solidFill>
                  <a:prstClr val="white"/>
                </a:solidFill>
                <a:latin typeface="Calibri"/>
              </a:rPr>
              <a:t>The Iranian fellowship puts great efforts into being up to date on all of the current topics and issues of our fellowship. We try to make them available to all Farsi speaking communities in Iran and around the world.</a:t>
            </a:r>
          </a:p>
        </p:txBody>
      </p:sp>
      <p:sp>
        <p:nvSpPr>
          <p:cNvPr id="3" name="TextBox 2">
            <a:extLst>
              <a:ext uri="{FF2B5EF4-FFF2-40B4-BE49-F238E27FC236}">
                <a16:creationId xmlns:a16="http://schemas.microsoft.com/office/drawing/2014/main" id="{62EBCC0B-2C31-B64C-9A35-C387C4DEF892}"/>
              </a:ext>
            </a:extLst>
          </p:cNvPr>
          <p:cNvSpPr txBox="1"/>
          <p:nvPr/>
        </p:nvSpPr>
        <p:spPr>
          <a:xfrm>
            <a:off x="1524000" y="6210180"/>
            <a:ext cx="2050626" cy="615553"/>
          </a:xfrm>
          <a:prstGeom prst="rect">
            <a:avLst/>
          </a:prstGeom>
          <a:noFill/>
        </p:spPr>
        <p:txBody>
          <a:bodyPr wrap="none" rtlCol="0">
            <a:spAutoFit/>
          </a:bodyPr>
          <a:lstStyle/>
          <a:p>
            <a:pPr algn="ctr" defTabSz="914400"/>
            <a:r>
              <a:rPr lang="en-US" b="1" dirty="0">
                <a:solidFill>
                  <a:prstClr val="white"/>
                </a:solidFill>
                <a:latin typeface="Calibri"/>
              </a:rPr>
              <a:t>Persepolis</a:t>
            </a:r>
          </a:p>
          <a:p>
            <a:pPr defTabSz="914400"/>
            <a:r>
              <a:rPr lang="en-US" sz="1600" dirty="0">
                <a:solidFill>
                  <a:prstClr val="white"/>
                </a:solidFill>
                <a:latin typeface="Calibri"/>
              </a:rPr>
              <a:t>A city in ancient Persia</a:t>
            </a:r>
          </a:p>
        </p:txBody>
      </p:sp>
    </p:spTree>
    <p:extLst>
      <p:ext uri="{BB962C8B-B14F-4D97-AF65-F5344CB8AC3E}">
        <p14:creationId xmlns:p14="http://schemas.microsoft.com/office/powerpoint/2010/main" val="2247534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BC7C2-DBAD-7549-B9BA-0EECF18874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47800" y="-76200"/>
            <a:ext cx="9220200" cy="6934200"/>
          </a:xfrm>
          <a:prstGeom prst="rect">
            <a:avLst/>
          </a:prstGeom>
        </p:spPr>
      </p:pic>
      <p:sp>
        <p:nvSpPr>
          <p:cNvPr id="3" name="TextBox 2">
            <a:extLst>
              <a:ext uri="{FF2B5EF4-FFF2-40B4-BE49-F238E27FC236}">
                <a16:creationId xmlns:a16="http://schemas.microsoft.com/office/drawing/2014/main" id="{8BC14345-98A7-4C4D-A692-DC1C2831651B}"/>
              </a:ext>
            </a:extLst>
          </p:cNvPr>
          <p:cNvSpPr txBox="1"/>
          <p:nvPr/>
        </p:nvSpPr>
        <p:spPr>
          <a:xfrm>
            <a:off x="1521556" y="6172201"/>
            <a:ext cx="4422044" cy="646331"/>
          </a:xfrm>
          <a:prstGeom prst="rect">
            <a:avLst/>
          </a:prstGeom>
          <a:noFill/>
        </p:spPr>
        <p:txBody>
          <a:bodyPr wrap="none" rtlCol="0">
            <a:spAutoFit/>
          </a:bodyPr>
          <a:lstStyle/>
          <a:p>
            <a:pPr defTabSz="914400"/>
            <a:r>
              <a:rPr lang="en-US" b="1" dirty="0" err="1">
                <a:solidFill>
                  <a:prstClr val="white"/>
                </a:solidFill>
                <a:latin typeface="Calibri"/>
              </a:rPr>
              <a:t>Aladaghlar</a:t>
            </a:r>
            <a:r>
              <a:rPr lang="en-US" b="1" dirty="0">
                <a:solidFill>
                  <a:prstClr val="white"/>
                </a:solidFill>
                <a:latin typeface="Calibri"/>
              </a:rPr>
              <a:t> - Colorful Mountains Near Tabriz</a:t>
            </a:r>
          </a:p>
          <a:p>
            <a:pPr algn="ctr" defTabSz="914400"/>
            <a:r>
              <a:rPr lang="en-US" dirty="0">
                <a:solidFill>
                  <a:prstClr val="white"/>
                </a:solidFill>
                <a:latin typeface="Calibri"/>
              </a:rPr>
              <a:t>Amazing Nature Phenomenon</a:t>
            </a:r>
          </a:p>
        </p:txBody>
      </p:sp>
    </p:spTree>
    <p:extLst>
      <p:ext uri="{BB962C8B-B14F-4D97-AF65-F5344CB8AC3E}">
        <p14:creationId xmlns:p14="http://schemas.microsoft.com/office/powerpoint/2010/main" val="38590096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BC7C2-DBAD-7549-B9BA-0EECF18874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47800" y="-76200"/>
            <a:ext cx="9220200" cy="6934200"/>
          </a:xfrm>
          <a:prstGeom prst="rect">
            <a:avLst/>
          </a:prstGeom>
        </p:spPr>
      </p:pic>
      <p:sp>
        <p:nvSpPr>
          <p:cNvPr id="6" name="Rectangle 5"/>
          <p:cNvSpPr/>
          <p:nvPr/>
        </p:nvSpPr>
        <p:spPr>
          <a:xfrm>
            <a:off x="1752600" y="21610"/>
            <a:ext cx="8763000" cy="2492990"/>
          </a:xfrm>
          <a:prstGeom prst="rect">
            <a:avLst/>
          </a:prstGeom>
        </p:spPr>
        <p:txBody>
          <a:bodyPr wrap="square">
            <a:spAutoFit/>
          </a:bodyPr>
          <a:lstStyle/>
          <a:p>
            <a:pPr algn="ctr" defTabSz="914400">
              <a:spcBef>
                <a:spcPts val="50"/>
              </a:spcBef>
              <a:spcAft>
                <a:spcPts val="50"/>
              </a:spcAft>
            </a:pPr>
            <a:r>
              <a:rPr lang="en-US" sz="2600" b="1" dirty="0">
                <a:solidFill>
                  <a:srgbClr val="0070C0"/>
                </a:solidFill>
                <a:latin typeface="Calibri"/>
              </a:rPr>
              <a:t>Iran’s service structure consists of </a:t>
            </a:r>
            <a:r>
              <a:rPr lang="en-US" sz="2600" b="1" dirty="0">
                <a:solidFill>
                  <a:srgbClr val="0900FF"/>
                </a:solidFill>
                <a:latin typeface="Calibri"/>
              </a:rPr>
              <a:t>2</a:t>
            </a:r>
            <a:r>
              <a:rPr lang="en-US" sz="2600" b="1" dirty="0">
                <a:solidFill>
                  <a:srgbClr val="0070C0"/>
                </a:solidFill>
                <a:latin typeface="Calibri"/>
              </a:rPr>
              <a:t> regions in the form of </a:t>
            </a:r>
            <a:r>
              <a:rPr lang="en-US" sz="2600" b="1" dirty="0">
                <a:solidFill>
                  <a:srgbClr val="0900FF"/>
                </a:solidFill>
                <a:latin typeface="Calibri"/>
              </a:rPr>
              <a:t>37</a:t>
            </a:r>
            <a:r>
              <a:rPr lang="en-US" sz="2600" b="1" dirty="0">
                <a:solidFill>
                  <a:srgbClr val="0070C0"/>
                </a:solidFill>
                <a:latin typeface="Calibri"/>
              </a:rPr>
              <a:t> Areas, and </a:t>
            </a:r>
            <a:r>
              <a:rPr lang="en-US" sz="2600" b="1" dirty="0">
                <a:solidFill>
                  <a:srgbClr val="0900FF"/>
                </a:solidFill>
                <a:latin typeface="Calibri"/>
              </a:rPr>
              <a:t>306</a:t>
            </a:r>
            <a:r>
              <a:rPr lang="en-US" sz="2600" b="1" dirty="0">
                <a:solidFill>
                  <a:srgbClr val="0070C0"/>
                </a:solidFill>
                <a:latin typeface="Calibri"/>
              </a:rPr>
              <a:t> metro committees, all who serve and help the groups hold their meetings and carry the message to the still suffering addict as best as they can.</a:t>
            </a:r>
            <a:br>
              <a:rPr lang="en-US" sz="2600" b="1" dirty="0">
                <a:solidFill>
                  <a:srgbClr val="0070C0"/>
                </a:solidFill>
                <a:latin typeface="Calibri"/>
              </a:rPr>
            </a:br>
            <a:r>
              <a:rPr lang="en-US" sz="2600" b="1" dirty="0">
                <a:solidFill>
                  <a:srgbClr val="0070C0"/>
                </a:solidFill>
                <a:latin typeface="Calibri"/>
              </a:rPr>
              <a:t>Approximately </a:t>
            </a:r>
            <a:r>
              <a:rPr lang="en-US" sz="2600" b="1" dirty="0" smtClean="0">
                <a:solidFill>
                  <a:srgbClr val="0900FF"/>
                </a:solidFill>
                <a:latin typeface="Calibri"/>
              </a:rPr>
              <a:t>25,000</a:t>
            </a:r>
            <a:r>
              <a:rPr lang="en-US" sz="2600" b="1" dirty="0" smtClean="0">
                <a:solidFill>
                  <a:srgbClr val="0070C0"/>
                </a:solidFill>
                <a:latin typeface="Calibri"/>
              </a:rPr>
              <a:t> </a:t>
            </a:r>
            <a:r>
              <a:rPr lang="en-US" sz="2600" b="1" dirty="0">
                <a:solidFill>
                  <a:srgbClr val="0070C0"/>
                </a:solidFill>
                <a:latin typeface="Calibri"/>
              </a:rPr>
              <a:t>trusted servants are currently taking </a:t>
            </a:r>
            <a:r>
              <a:rPr lang="en-US" sz="2600" b="1" dirty="0">
                <a:solidFill>
                  <a:srgbClr val="006FC0"/>
                </a:solidFill>
                <a:latin typeface="Calibri"/>
              </a:rPr>
              <a:t>care of the service </a:t>
            </a:r>
            <a:r>
              <a:rPr lang="en-US" sz="2600" b="1" dirty="0">
                <a:solidFill>
                  <a:srgbClr val="0070C0"/>
                </a:solidFill>
                <a:latin typeface="Calibri"/>
              </a:rPr>
              <a:t>works in Iran.</a:t>
            </a:r>
          </a:p>
        </p:txBody>
      </p:sp>
      <p:sp>
        <p:nvSpPr>
          <p:cNvPr id="3" name="TextBox 2">
            <a:extLst>
              <a:ext uri="{FF2B5EF4-FFF2-40B4-BE49-F238E27FC236}">
                <a16:creationId xmlns:a16="http://schemas.microsoft.com/office/drawing/2014/main" id="{8BC14345-98A7-4C4D-A692-DC1C2831651B}"/>
              </a:ext>
            </a:extLst>
          </p:cNvPr>
          <p:cNvSpPr txBox="1"/>
          <p:nvPr/>
        </p:nvSpPr>
        <p:spPr>
          <a:xfrm>
            <a:off x="1524000" y="6273226"/>
            <a:ext cx="3817648" cy="584775"/>
          </a:xfrm>
          <a:prstGeom prst="rect">
            <a:avLst/>
          </a:prstGeom>
          <a:noFill/>
        </p:spPr>
        <p:txBody>
          <a:bodyPr wrap="none" rtlCol="0">
            <a:spAutoFit/>
          </a:bodyPr>
          <a:lstStyle/>
          <a:p>
            <a:pPr defTabSz="914400"/>
            <a:r>
              <a:rPr lang="en-US" sz="1600" b="1" dirty="0" err="1">
                <a:solidFill>
                  <a:prstClr val="white"/>
                </a:solidFill>
                <a:latin typeface="Calibri"/>
              </a:rPr>
              <a:t>Aladaghlar</a:t>
            </a:r>
            <a:r>
              <a:rPr lang="en-US" sz="1600" b="1" dirty="0">
                <a:solidFill>
                  <a:prstClr val="white"/>
                </a:solidFill>
                <a:latin typeface="Calibri"/>
              </a:rPr>
              <a:t>-Colorful Mountains Near Tabriz</a:t>
            </a:r>
          </a:p>
          <a:p>
            <a:pPr algn="ctr" defTabSz="914400"/>
            <a:r>
              <a:rPr lang="en-US" sz="1600" dirty="0">
                <a:solidFill>
                  <a:prstClr val="white"/>
                </a:solidFill>
                <a:latin typeface="Calibri"/>
              </a:rPr>
              <a:t>Amazing Nature Phenomenon</a:t>
            </a:r>
          </a:p>
        </p:txBody>
      </p:sp>
    </p:spTree>
    <p:extLst>
      <p:ext uri="{BB962C8B-B14F-4D97-AF65-F5344CB8AC3E}">
        <p14:creationId xmlns:p14="http://schemas.microsoft.com/office/powerpoint/2010/main" val="304014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6280BC-F268-E548-9303-8A8EA9E291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000" y="-11908"/>
            <a:ext cx="9144000" cy="6946107"/>
          </a:xfrm>
          <a:prstGeom prst="rect">
            <a:avLst/>
          </a:prstGeom>
        </p:spPr>
      </p:pic>
      <p:sp>
        <p:nvSpPr>
          <p:cNvPr id="5" name="Rectangle 4"/>
          <p:cNvSpPr/>
          <p:nvPr/>
        </p:nvSpPr>
        <p:spPr>
          <a:xfrm>
            <a:off x="1905000" y="152400"/>
            <a:ext cx="8610600" cy="1938992"/>
          </a:xfrm>
          <a:prstGeom prst="rect">
            <a:avLst/>
          </a:prstGeom>
        </p:spPr>
        <p:txBody>
          <a:bodyPr wrap="square">
            <a:spAutoFit/>
          </a:bodyPr>
          <a:lstStyle/>
          <a:p>
            <a:pPr defTabSz="914400"/>
            <a:r>
              <a:rPr lang="en-US" sz="2400" b="1" dirty="0">
                <a:solidFill>
                  <a:prstClr val="black"/>
                </a:solidFill>
                <a:latin typeface="Calibri"/>
              </a:rPr>
              <a:t>For Fellowship Development of Narcotics Anonymous of Iran and Farsi speaking communities in the neighboring countries and even other parts of the world; Iran’s service structure has had many online virtual workshops and ready to continue doing so. We are always available and ready to help.</a:t>
            </a:r>
          </a:p>
        </p:txBody>
      </p:sp>
      <p:sp>
        <p:nvSpPr>
          <p:cNvPr id="2" name="TextBox 1">
            <a:extLst>
              <a:ext uri="{FF2B5EF4-FFF2-40B4-BE49-F238E27FC236}">
                <a16:creationId xmlns:a16="http://schemas.microsoft.com/office/drawing/2014/main" id="{590743B2-023B-CC4E-A03F-05126D080294}"/>
              </a:ext>
            </a:extLst>
          </p:cNvPr>
          <p:cNvSpPr txBox="1"/>
          <p:nvPr/>
        </p:nvSpPr>
        <p:spPr>
          <a:xfrm>
            <a:off x="2674358" y="6400801"/>
            <a:ext cx="1050609" cy="461665"/>
          </a:xfrm>
          <a:prstGeom prst="rect">
            <a:avLst/>
          </a:prstGeom>
          <a:noFill/>
        </p:spPr>
        <p:txBody>
          <a:bodyPr wrap="none" rtlCol="0">
            <a:spAutoFit/>
          </a:bodyPr>
          <a:lstStyle/>
          <a:p>
            <a:pPr defTabSz="914400"/>
            <a:r>
              <a:rPr lang="en-US" sz="2400" b="1" dirty="0">
                <a:solidFill>
                  <a:prstClr val="white"/>
                </a:solidFill>
                <a:latin typeface="Calibri"/>
              </a:rPr>
              <a:t>Tehran</a:t>
            </a:r>
          </a:p>
        </p:txBody>
      </p:sp>
    </p:spTree>
    <p:extLst>
      <p:ext uri="{BB962C8B-B14F-4D97-AF65-F5344CB8AC3E}">
        <p14:creationId xmlns:p14="http://schemas.microsoft.com/office/powerpoint/2010/main" val="11921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6" y="2537"/>
            <a:ext cx="2743200" cy="2743200"/>
          </a:xfrm>
          <a:prstGeom prst="rect">
            <a:avLst/>
          </a:prstGeom>
        </p:spPr>
      </p:pic>
      <p:sp>
        <p:nvSpPr>
          <p:cNvPr id="3" name="Content Placeholder 2">
            <a:extLst>
              <a:ext uri="{FF2B5EF4-FFF2-40B4-BE49-F238E27FC236}">
                <a16:creationId xmlns:a16="http://schemas.microsoft.com/office/drawing/2014/main" id="{954F34D4-4AD1-4143-A0A8-2DF3CA087BB2}"/>
              </a:ext>
            </a:extLst>
          </p:cNvPr>
          <p:cNvSpPr>
            <a:spLocks noGrp="1"/>
          </p:cNvSpPr>
          <p:nvPr>
            <p:ph idx="1"/>
          </p:nvPr>
        </p:nvSpPr>
        <p:spPr>
          <a:xfrm>
            <a:off x="414670" y="171757"/>
            <a:ext cx="11366205" cy="6495690"/>
          </a:xfrm>
        </p:spPr>
        <p:txBody>
          <a:bodyPr anchor="t" anchorCtr="0">
            <a:noAutofit/>
          </a:bodyPr>
          <a:lstStyle/>
          <a:p>
            <a:pPr marL="0" indent="0">
              <a:buNone/>
            </a:pPr>
            <a:r>
              <a:rPr lang="en-US" sz="3200" b="1" dirty="0" smtClean="0">
                <a:effectLst/>
              </a:rPr>
              <a:t>					</a:t>
            </a:r>
            <a:r>
              <a:rPr lang="en-US" sz="3200" b="1" cap="none" dirty="0" smtClean="0">
                <a:effectLst/>
                <a:latin typeface="Candara" panose="020E0502030303020204" pitchFamily="34" charset="0"/>
              </a:rPr>
              <a:t>Our </a:t>
            </a:r>
            <a:r>
              <a:rPr lang="en-US" sz="3200" b="1" cap="none" dirty="0">
                <a:effectLst/>
                <a:latin typeface="Candara" panose="020E0502030303020204" pitchFamily="34" charset="0"/>
              </a:rPr>
              <a:t>vision statement includes the hope that every </a:t>
            </a:r>
            <a:r>
              <a:rPr lang="en-US" sz="3200" b="1" cap="none" dirty="0" smtClean="0">
                <a:effectLst/>
                <a:latin typeface="Candara" panose="020E0502030303020204" pitchFamily="34" charset="0"/>
              </a:rPr>
              <a:t>					addict </a:t>
            </a:r>
            <a:r>
              <a:rPr lang="en-US" sz="3200" b="1" cap="none" dirty="0">
                <a:effectLst/>
                <a:latin typeface="Candara" panose="020E0502030303020204" pitchFamily="34" charset="0"/>
              </a:rPr>
              <a:t>will be able to hear the message and that </a:t>
            </a:r>
            <a:r>
              <a:rPr lang="en-US" sz="3200" b="1" cap="none" dirty="0" smtClean="0">
                <a:effectLst/>
                <a:latin typeface="Candara" panose="020E0502030303020204" pitchFamily="34" charset="0"/>
              </a:rPr>
              <a:t>						every </a:t>
            </a:r>
            <a:r>
              <a:rPr lang="en-US" sz="3200" b="1" cap="none" dirty="0">
                <a:effectLst/>
                <a:latin typeface="Candara" panose="020E0502030303020204" pitchFamily="34" charset="0"/>
              </a:rPr>
              <a:t>member has the chance to “experience </a:t>
            </a:r>
            <a:r>
              <a:rPr lang="en-US" sz="3200" b="1" cap="none" dirty="0" smtClean="0">
                <a:effectLst/>
                <a:latin typeface="Candara" panose="020E0502030303020204" pitchFamily="34" charset="0"/>
              </a:rPr>
              <a:t>							spiritual </a:t>
            </a:r>
            <a:r>
              <a:rPr lang="en-US" sz="3200" b="1" cap="none" dirty="0">
                <a:effectLst/>
                <a:latin typeface="Candara" panose="020E0502030303020204" pitchFamily="34" charset="0"/>
              </a:rPr>
              <a:t>growth and fulfillment through </a:t>
            </a:r>
            <a:r>
              <a:rPr lang="en-US" sz="3200" b="1" cap="none" dirty="0" smtClean="0">
                <a:effectLst/>
                <a:latin typeface="Candara" panose="020E0502030303020204" pitchFamily="34" charset="0"/>
              </a:rPr>
              <a:t>								service</a:t>
            </a:r>
            <a:r>
              <a:rPr lang="en-US" sz="3200" b="1" cap="none" dirty="0">
                <a:effectLst/>
                <a:latin typeface="Candara" panose="020E0502030303020204" pitchFamily="34" charset="0"/>
              </a:rPr>
              <a:t>.” We experience unity in service when we see our work as part of a greater whole, in service to our primary purpose, and connected to our personal recovery. In whatever way we serve, our vision must be at the center. We can be so focused on a task that we neglect to reach out to members who might be willing or interested. Vision is important, and we must constantly adjust our focus—zooming in on the task at hand, and pulling back to see how it fits in the larger </a:t>
            </a:r>
            <a:r>
              <a:rPr lang="en-US" sz="3200" b="1" cap="none" dirty="0" smtClean="0">
                <a:effectLst/>
                <a:latin typeface="Candara" panose="020E0502030303020204" pitchFamily="34" charset="0"/>
              </a:rPr>
              <a:t>frame.					</a:t>
            </a:r>
            <a:r>
              <a:rPr lang="en-US" sz="3200" b="1" dirty="0" smtClean="0">
                <a:effectLst/>
              </a:rPr>
              <a:t>												</a:t>
            </a:r>
            <a:r>
              <a:rPr lang="en-US" sz="2400" b="1" i="1" cap="none" dirty="0" smtClean="0">
                <a:solidFill>
                  <a:schemeClr val="accent3"/>
                </a:solidFill>
              </a:rPr>
              <a:t>Guiding </a:t>
            </a:r>
            <a:r>
              <a:rPr lang="en-US" sz="2400" b="1" i="1" cap="none" dirty="0">
                <a:solidFill>
                  <a:schemeClr val="accent3"/>
                </a:solidFill>
              </a:rPr>
              <a:t>Principles, </a:t>
            </a:r>
            <a:r>
              <a:rPr lang="en-US" sz="2400" b="1" cap="none" dirty="0">
                <a:solidFill>
                  <a:schemeClr val="accent3"/>
                </a:solidFill>
              </a:rPr>
              <a:t>Tradition One</a:t>
            </a:r>
            <a:r>
              <a:rPr lang="en-US" sz="3200" b="1" i="1" cap="none" dirty="0">
                <a:solidFill>
                  <a:schemeClr val="accent3"/>
                </a:solidFill>
              </a:rPr>
              <a:t> </a:t>
            </a:r>
          </a:p>
          <a:p>
            <a:pPr marL="0" indent="0">
              <a:buNone/>
            </a:pPr>
            <a:endParaRPr lang="en-US" sz="3200" b="1" dirty="0" smtClean="0">
              <a:effectLst/>
            </a:endParaRPr>
          </a:p>
          <a:p>
            <a:pPr marL="0" indent="0" algn="r">
              <a:buNone/>
            </a:pPr>
            <a:r>
              <a:rPr lang="en-US" sz="3200" b="1" i="1" cap="none" dirty="0">
                <a:solidFill>
                  <a:schemeClr val="accent3"/>
                </a:solidFill>
                <a:effectLst/>
              </a:rPr>
              <a:t>	</a:t>
            </a:r>
            <a:endParaRPr lang="en-US" sz="3200" b="1" i="1" cap="none" dirty="0">
              <a:solidFill>
                <a:schemeClr val="accent3"/>
              </a:solidFill>
            </a:endParaRPr>
          </a:p>
        </p:txBody>
      </p:sp>
    </p:spTree>
    <p:extLst>
      <p:ext uri="{BB962C8B-B14F-4D97-AF65-F5344CB8AC3E}">
        <p14:creationId xmlns:p14="http://schemas.microsoft.com/office/powerpoint/2010/main" val="24168822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28600"/>
            <a:ext cx="8701088" cy="6525816"/>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2133600" y="381001"/>
            <a:ext cx="8548688" cy="2092881"/>
          </a:xfrm>
          <a:prstGeom prst="rect">
            <a:avLst/>
          </a:prstGeom>
        </p:spPr>
        <p:txBody>
          <a:bodyPr wrap="square">
            <a:spAutoFit/>
          </a:bodyPr>
          <a:lstStyle/>
          <a:p>
            <a:pPr defTabSz="914400"/>
            <a:r>
              <a:rPr lang="en-US" sz="2600" b="1" dirty="0">
                <a:solidFill>
                  <a:prstClr val="black"/>
                </a:solidFill>
                <a:latin typeface="Calibri"/>
              </a:rPr>
              <a:t>With the start of Covid19</a:t>
            </a:r>
            <a:r>
              <a:rPr lang="en-US" sz="2600" b="1" dirty="0">
                <a:solidFill>
                  <a:prstClr val="white"/>
                </a:solidFill>
                <a:latin typeface="Calibri"/>
              </a:rPr>
              <a:t> </a:t>
            </a:r>
            <a:r>
              <a:rPr lang="en-US" sz="2600" b="1" dirty="0">
                <a:solidFill>
                  <a:prstClr val="black"/>
                </a:solidFill>
                <a:latin typeface="Calibri"/>
              </a:rPr>
              <a:t>pandemic and the lockdowns; Iran’s WSO was first to start using cyberspace for online virtual meetings. Our first zoom meeting stared on </a:t>
            </a:r>
            <a:r>
              <a:rPr lang="en-US" sz="2600" b="1" dirty="0">
                <a:solidFill>
                  <a:srgbClr val="0900FF"/>
                </a:solidFill>
                <a:latin typeface="Calibri"/>
              </a:rPr>
              <a:t>March 2nd 2020 </a:t>
            </a:r>
            <a:r>
              <a:rPr lang="en-US" sz="2600" b="1" dirty="0">
                <a:solidFill>
                  <a:prstClr val="black"/>
                </a:solidFill>
                <a:latin typeface="Calibri"/>
              </a:rPr>
              <a:t>With 3 meetings a week and quickly after, most groups followed this pathway.</a:t>
            </a:r>
          </a:p>
        </p:txBody>
      </p:sp>
      <p:sp>
        <p:nvSpPr>
          <p:cNvPr id="2" name="TextBox 1">
            <a:extLst>
              <a:ext uri="{FF2B5EF4-FFF2-40B4-BE49-F238E27FC236}">
                <a16:creationId xmlns:a16="http://schemas.microsoft.com/office/drawing/2014/main" id="{BD87768B-8682-B748-9503-AEE6F015C71F}"/>
              </a:ext>
            </a:extLst>
          </p:cNvPr>
          <p:cNvSpPr txBox="1"/>
          <p:nvPr/>
        </p:nvSpPr>
        <p:spPr>
          <a:xfrm>
            <a:off x="1779142" y="6385084"/>
            <a:ext cx="2743200" cy="369332"/>
          </a:xfrm>
          <a:prstGeom prst="rect">
            <a:avLst/>
          </a:prstGeom>
          <a:noFill/>
        </p:spPr>
        <p:txBody>
          <a:bodyPr wrap="square" rtlCol="0">
            <a:spAutoFit/>
          </a:bodyPr>
          <a:lstStyle/>
          <a:p>
            <a:pPr defTabSz="914400"/>
            <a:r>
              <a:rPr lang="en-US" dirty="0">
                <a:solidFill>
                  <a:prstClr val="white"/>
                </a:solidFill>
                <a:latin typeface="Calibri"/>
              </a:rPr>
              <a:t>Chabahar – South of Iran </a:t>
            </a:r>
          </a:p>
        </p:txBody>
      </p:sp>
    </p:spTree>
    <p:extLst>
      <p:ext uri="{BB962C8B-B14F-4D97-AF65-F5344CB8AC3E}">
        <p14:creationId xmlns:p14="http://schemas.microsoft.com/office/powerpoint/2010/main" val="34343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489" r="3820"/>
          <a:stretch/>
        </p:blipFill>
        <p:spPr>
          <a:xfrm>
            <a:off x="1524000" y="0"/>
            <a:ext cx="9144000" cy="6858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600201" y="0"/>
            <a:ext cx="9001125" cy="1569660"/>
          </a:xfrm>
          <a:prstGeom prst="rect">
            <a:avLst/>
          </a:prstGeom>
        </p:spPr>
        <p:txBody>
          <a:bodyPr wrap="square">
            <a:spAutoFit/>
          </a:bodyPr>
          <a:lstStyle/>
          <a:p>
            <a:pPr defTabSz="914400"/>
            <a:r>
              <a:rPr lang="en-US" sz="2400" b="1" dirty="0">
                <a:solidFill>
                  <a:prstClr val="white"/>
                </a:solidFill>
                <a:latin typeface="Calibri"/>
              </a:rPr>
              <a:t>Before the Pandemic we had </a:t>
            </a:r>
            <a:r>
              <a:rPr lang="en-US" sz="2400" b="1" dirty="0">
                <a:solidFill>
                  <a:srgbClr val="0900FF"/>
                </a:solidFill>
                <a:latin typeface="Calibri"/>
              </a:rPr>
              <a:t>23,800</a:t>
            </a:r>
            <a:r>
              <a:rPr lang="en-US" sz="2400" b="1" dirty="0">
                <a:solidFill>
                  <a:prstClr val="white"/>
                </a:solidFill>
                <a:latin typeface="Calibri"/>
              </a:rPr>
              <a:t> meetings per week. Now, after 14 months of the Pandemic, we have </a:t>
            </a:r>
            <a:r>
              <a:rPr lang="en-US" sz="2400" b="1" dirty="0">
                <a:solidFill>
                  <a:srgbClr val="0900FF"/>
                </a:solidFill>
                <a:latin typeface="Calibri"/>
              </a:rPr>
              <a:t>1,500</a:t>
            </a:r>
            <a:r>
              <a:rPr lang="en-US" sz="2400" b="1" dirty="0">
                <a:solidFill>
                  <a:prstClr val="white"/>
                </a:solidFill>
                <a:latin typeface="Calibri"/>
              </a:rPr>
              <a:t> online meetings per week, or about </a:t>
            </a:r>
            <a:r>
              <a:rPr lang="en-US" sz="2400" b="1" dirty="0">
                <a:solidFill>
                  <a:srgbClr val="0900FF"/>
                </a:solidFill>
                <a:latin typeface="Calibri"/>
              </a:rPr>
              <a:t>215</a:t>
            </a:r>
            <a:r>
              <a:rPr lang="en-US" sz="2400" b="1" dirty="0">
                <a:solidFill>
                  <a:prstClr val="white"/>
                </a:solidFill>
                <a:latin typeface="Calibri"/>
              </a:rPr>
              <a:t> meetings a day. We’ve also had over </a:t>
            </a:r>
            <a:r>
              <a:rPr lang="en-US" sz="2400" b="1" dirty="0">
                <a:solidFill>
                  <a:srgbClr val="0900FF"/>
                </a:solidFill>
                <a:latin typeface="Calibri"/>
              </a:rPr>
              <a:t>150</a:t>
            </a:r>
            <a:r>
              <a:rPr lang="en-US" sz="2400" b="1" dirty="0">
                <a:solidFill>
                  <a:prstClr val="white"/>
                </a:solidFill>
                <a:latin typeface="Calibri"/>
              </a:rPr>
              <a:t> different types of service meetings during this period.</a:t>
            </a:r>
          </a:p>
        </p:txBody>
      </p:sp>
      <p:sp>
        <p:nvSpPr>
          <p:cNvPr id="2" name="TextBox 1">
            <a:extLst>
              <a:ext uri="{FF2B5EF4-FFF2-40B4-BE49-F238E27FC236}">
                <a16:creationId xmlns:a16="http://schemas.microsoft.com/office/drawing/2014/main" id="{E0E68B9D-EE44-7C46-A4D6-8C15F18DA315}"/>
              </a:ext>
            </a:extLst>
          </p:cNvPr>
          <p:cNvSpPr txBox="1"/>
          <p:nvPr/>
        </p:nvSpPr>
        <p:spPr>
          <a:xfrm>
            <a:off x="1600201" y="6400800"/>
            <a:ext cx="1270669" cy="400110"/>
          </a:xfrm>
          <a:prstGeom prst="rect">
            <a:avLst/>
          </a:prstGeom>
          <a:noFill/>
        </p:spPr>
        <p:txBody>
          <a:bodyPr wrap="none" rtlCol="0">
            <a:spAutoFit/>
          </a:bodyPr>
          <a:lstStyle/>
          <a:p>
            <a:pPr defTabSz="914400"/>
            <a:r>
              <a:rPr lang="en-US" sz="2000" b="1" dirty="0">
                <a:solidFill>
                  <a:prstClr val="white"/>
                </a:solidFill>
                <a:latin typeface="Calibri"/>
              </a:rPr>
              <a:t>Persepolis</a:t>
            </a:r>
          </a:p>
        </p:txBody>
      </p:sp>
    </p:spTree>
    <p:extLst>
      <p:ext uri="{BB962C8B-B14F-4D97-AF65-F5344CB8AC3E}">
        <p14:creationId xmlns:p14="http://schemas.microsoft.com/office/powerpoint/2010/main" val="340711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1676400" y="4724400"/>
            <a:ext cx="9067800" cy="1569660"/>
          </a:xfrm>
          <a:prstGeom prst="rect">
            <a:avLst/>
          </a:prstGeom>
        </p:spPr>
        <p:txBody>
          <a:bodyPr wrap="square">
            <a:spAutoFit/>
          </a:bodyPr>
          <a:lstStyle/>
          <a:p>
            <a:pPr defTabSz="914400"/>
            <a:r>
              <a:rPr lang="en-US" sz="3200" b="1" dirty="0">
                <a:solidFill>
                  <a:prstClr val="white"/>
                </a:solidFill>
                <a:latin typeface="Calibri"/>
              </a:rPr>
              <a:t>There has been more than </a:t>
            </a:r>
            <a:r>
              <a:rPr lang="en-US" sz="3200" b="1" dirty="0">
                <a:solidFill>
                  <a:srgbClr val="FF0000"/>
                </a:solidFill>
                <a:latin typeface="Calibri"/>
              </a:rPr>
              <a:t>100</a:t>
            </a:r>
            <a:r>
              <a:rPr lang="en-US" sz="3200" b="1" dirty="0">
                <a:solidFill>
                  <a:prstClr val="white"/>
                </a:solidFill>
                <a:latin typeface="Calibri"/>
              </a:rPr>
              <a:t> various online workshops with topics like literatures, sponsorship, traditions and concepts, FD, PR  and so on…</a:t>
            </a:r>
          </a:p>
        </p:txBody>
      </p:sp>
      <p:sp>
        <p:nvSpPr>
          <p:cNvPr id="3" name="TextBox 2">
            <a:extLst>
              <a:ext uri="{FF2B5EF4-FFF2-40B4-BE49-F238E27FC236}">
                <a16:creationId xmlns:a16="http://schemas.microsoft.com/office/drawing/2014/main" id="{BA37F061-64FD-3D43-AF84-F414DCF67896}"/>
              </a:ext>
            </a:extLst>
          </p:cNvPr>
          <p:cNvSpPr txBox="1"/>
          <p:nvPr/>
        </p:nvSpPr>
        <p:spPr>
          <a:xfrm>
            <a:off x="1553967" y="6488668"/>
            <a:ext cx="1793633" cy="369332"/>
          </a:xfrm>
          <a:prstGeom prst="rect">
            <a:avLst/>
          </a:prstGeom>
          <a:noFill/>
        </p:spPr>
        <p:txBody>
          <a:bodyPr wrap="none" rtlCol="0">
            <a:spAutoFit/>
          </a:bodyPr>
          <a:lstStyle/>
          <a:p>
            <a:pPr defTabSz="914400"/>
            <a:r>
              <a:rPr lang="en-US" dirty="0" err="1">
                <a:solidFill>
                  <a:prstClr val="white"/>
                </a:solidFill>
                <a:latin typeface="Calibri"/>
              </a:rPr>
              <a:t>Arg</a:t>
            </a:r>
            <a:r>
              <a:rPr lang="en-US" dirty="0">
                <a:solidFill>
                  <a:prstClr val="white"/>
                </a:solidFill>
                <a:latin typeface="Calibri"/>
              </a:rPr>
              <a:t> Bam Kerman</a:t>
            </a:r>
          </a:p>
        </p:txBody>
      </p:sp>
    </p:spTree>
    <p:extLst>
      <p:ext uri="{BB962C8B-B14F-4D97-AF65-F5344CB8AC3E}">
        <p14:creationId xmlns:p14="http://schemas.microsoft.com/office/powerpoint/2010/main" val="10690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6857999"/>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0E8F2E25-3714-DF42-9123-B75FC19BF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
            <a:ext cx="9144000" cy="6857999"/>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1524000" y="1"/>
            <a:ext cx="9067800" cy="2400657"/>
          </a:xfrm>
          <a:prstGeom prst="rect">
            <a:avLst/>
          </a:prstGeom>
        </p:spPr>
        <p:txBody>
          <a:bodyPr wrap="square">
            <a:spAutoFit/>
          </a:bodyPr>
          <a:lstStyle/>
          <a:p>
            <a:pPr algn="justLow" defTabSz="914400"/>
            <a:r>
              <a:rPr lang="en-US" sz="2500" b="1" dirty="0">
                <a:solidFill>
                  <a:srgbClr val="1F497D">
                    <a:lumMod val="50000"/>
                  </a:srgbClr>
                </a:solidFill>
                <a:latin typeface="Calibri"/>
              </a:rPr>
              <a:t>I know </a:t>
            </a:r>
            <a:r>
              <a:rPr lang="en-US" sz="2500" b="1" dirty="0">
                <a:solidFill>
                  <a:prstClr val="white"/>
                </a:solidFill>
                <a:latin typeface="Calibri"/>
              </a:rPr>
              <a:t>10,000</a:t>
            </a:r>
            <a:r>
              <a:rPr lang="en-US" sz="2500" b="1" dirty="0">
                <a:solidFill>
                  <a:srgbClr val="1F497D">
                    <a:lumMod val="50000"/>
                  </a:srgbClr>
                </a:solidFill>
                <a:latin typeface="Calibri"/>
              </a:rPr>
              <a:t> key tags were sold to groups and we believe these were given to roughly </a:t>
            </a:r>
            <a:r>
              <a:rPr lang="en-US" sz="2500" b="1" dirty="0">
                <a:solidFill>
                  <a:prstClr val="white"/>
                </a:solidFill>
                <a:latin typeface="Calibri"/>
              </a:rPr>
              <a:t>7,500 Newcomers </a:t>
            </a:r>
            <a:r>
              <a:rPr lang="en-US" sz="2500" b="1" dirty="0">
                <a:solidFill>
                  <a:prstClr val="black"/>
                </a:solidFill>
                <a:latin typeface="Calibri"/>
              </a:rPr>
              <a:t>during the Pandemic. </a:t>
            </a:r>
            <a:r>
              <a:rPr lang="en-US" sz="2500" b="1" dirty="0">
                <a:solidFill>
                  <a:srgbClr val="1F497D">
                    <a:lumMod val="50000"/>
                  </a:srgbClr>
                </a:solidFill>
                <a:latin typeface="Calibri"/>
              </a:rPr>
              <a:t/>
            </a:r>
            <a:br>
              <a:rPr lang="en-US" sz="2500" b="1" dirty="0">
                <a:solidFill>
                  <a:srgbClr val="1F497D">
                    <a:lumMod val="50000"/>
                  </a:srgbClr>
                </a:solidFill>
                <a:latin typeface="Calibri"/>
              </a:rPr>
            </a:br>
            <a:r>
              <a:rPr lang="en-US" sz="2500" b="1" dirty="0">
                <a:solidFill>
                  <a:srgbClr val="1F497D">
                    <a:lumMod val="50000"/>
                  </a:srgbClr>
                </a:solidFill>
                <a:latin typeface="Calibri"/>
              </a:rPr>
              <a:t>My own experience is I’ve seen many new people coming to our meetings and getting clean. My online Homegroup has had many newer members join and several just celebrated their first year clean!</a:t>
            </a:r>
          </a:p>
        </p:txBody>
      </p:sp>
      <p:sp>
        <p:nvSpPr>
          <p:cNvPr id="2" name="TextBox 1">
            <a:extLst>
              <a:ext uri="{FF2B5EF4-FFF2-40B4-BE49-F238E27FC236}">
                <a16:creationId xmlns:a16="http://schemas.microsoft.com/office/drawing/2014/main" id="{D263E81B-0FEF-B447-B69D-F487D792ADF4}"/>
              </a:ext>
            </a:extLst>
          </p:cNvPr>
          <p:cNvSpPr txBox="1"/>
          <p:nvPr/>
        </p:nvSpPr>
        <p:spPr>
          <a:xfrm>
            <a:off x="1553137" y="6488668"/>
            <a:ext cx="2614562" cy="369332"/>
          </a:xfrm>
          <a:prstGeom prst="rect">
            <a:avLst/>
          </a:prstGeom>
          <a:noFill/>
        </p:spPr>
        <p:txBody>
          <a:bodyPr wrap="none" rtlCol="0">
            <a:spAutoFit/>
          </a:bodyPr>
          <a:lstStyle/>
          <a:p>
            <a:pPr defTabSz="914400"/>
            <a:r>
              <a:rPr lang="en-US" b="1" dirty="0" err="1">
                <a:solidFill>
                  <a:prstClr val="white"/>
                </a:solidFill>
                <a:latin typeface="Calibri"/>
              </a:rPr>
              <a:t>Shoush</a:t>
            </a:r>
            <a:r>
              <a:rPr lang="en-US" b="1" dirty="0">
                <a:solidFill>
                  <a:prstClr val="white"/>
                </a:solidFill>
                <a:latin typeface="Calibri"/>
              </a:rPr>
              <a:t> City in </a:t>
            </a:r>
            <a:r>
              <a:rPr lang="en-US" b="1" dirty="0" err="1">
                <a:solidFill>
                  <a:prstClr val="white"/>
                </a:solidFill>
                <a:latin typeface="Calibri"/>
              </a:rPr>
              <a:t>Khozestan</a:t>
            </a:r>
            <a:endParaRPr lang="en-US" b="1" dirty="0">
              <a:solidFill>
                <a:prstClr val="white"/>
              </a:solidFill>
              <a:latin typeface="Calibri"/>
            </a:endParaRPr>
          </a:p>
        </p:txBody>
      </p:sp>
    </p:spTree>
    <p:extLst>
      <p:ext uri="{BB962C8B-B14F-4D97-AF65-F5344CB8AC3E}">
        <p14:creationId xmlns:p14="http://schemas.microsoft.com/office/powerpoint/2010/main" val="149712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Rectangle 4"/>
          <p:cNvSpPr/>
          <p:nvPr/>
        </p:nvSpPr>
        <p:spPr>
          <a:xfrm>
            <a:off x="2133600" y="685801"/>
            <a:ext cx="5791200" cy="1015663"/>
          </a:xfrm>
          <a:prstGeom prst="rect">
            <a:avLst/>
          </a:prstGeom>
        </p:spPr>
        <p:txBody>
          <a:bodyPr wrap="square">
            <a:spAutoFit/>
          </a:bodyPr>
          <a:lstStyle/>
          <a:p>
            <a:pPr defTabSz="914400"/>
            <a:r>
              <a:rPr lang="en-US" sz="3000" b="1" dirty="0">
                <a:solidFill>
                  <a:prstClr val="white"/>
                </a:solidFill>
                <a:latin typeface="Calibri"/>
              </a:rPr>
              <a:t>Hugs &amp; Tons of Love to you all from</a:t>
            </a:r>
          </a:p>
          <a:p>
            <a:pPr algn="ctr" defTabSz="914400"/>
            <a:r>
              <a:rPr lang="en-US" sz="3000" b="1" dirty="0">
                <a:solidFill>
                  <a:prstClr val="white"/>
                </a:solidFill>
                <a:latin typeface="Calibri"/>
              </a:rPr>
              <a:t> NA IRAN</a:t>
            </a:r>
          </a:p>
        </p:txBody>
      </p:sp>
      <p:sp>
        <p:nvSpPr>
          <p:cNvPr id="2" name="TextBox 1">
            <a:extLst>
              <a:ext uri="{FF2B5EF4-FFF2-40B4-BE49-F238E27FC236}">
                <a16:creationId xmlns:a16="http://schemas.microsoft.com/office/drawing/2014/main" id="{5955282F-D22E-9C48-9E91-61F4D9D92C57}"/>
              </a:ext>
            </a:extLst>
          </p:cNvPr>
          <p:cNvSpPr txBox="1"/>
          <p:nvPr/>
        </p:nvSpPr>
        <p:spPr>
          <a:xfrm>
            <a:off x="1584765" y="6412468"/>
            <a:ext cx="1648400" cy="369332"/>
          </a:xfrm>
          <a:prstGeom prst="rect">
            <a:avLst/>
          </a:prstGeom>
          <a:noFill/>
        </p:spPr>
        <p:txBody>
          <a:bodyPr wrap="none" rtlCol="0">
            <a:spAutoFit/>
          </a:bodyPr>
          <a:lstStyle/>
          <a:p>
            <a:pPr defTabSz="914400"/>
            <a:r>
              <a:rPr lang="en-US" b="1" dirty="0">
                <a:solidFill>
                  <a:prstClr val="white"/>
                </a:solidFill>
                <a:latin typeface="Calibri"/>
              </a:rPr>
              <a:t>Tehran In Snow</a:t>
            </a:r>
          </a:p>
        </p:txBody>
      </p:sp>
      <p:sp>
        <p:nvSpPr>
          <p:cNvPr id="3" name="TextBox 2"/>
          <p:cNvSpPr txBox="1"/>
          <p:nvPr/>
        </p:nvSpPr>
        <p:spPr>
          <a:xfrm>
            <a:off x="1756611" y="1749590"/>
            <a:ext cx="4464427" cy="1477328"/>
          </a:xfrm>
          <a:prstGeom prst="rect">
            <a:avLst/>
          </a:prstGeom>
          <a:noFill/>
        </p:spPr>
        <p:txBody>
          <a:bodyPr wrap="none" rtlCol="0">
            <a:spAutoFit/>
          </a:bodyPr>
          <a:lstStyle/>
          <a:p>
            <a:pPr>
              <a:spcAft>
                <a:spcPts val="1200"/>
              </a:spcAft>
            </a:pPr>
            <a:r>
              <a:rPr lang="en-US" sz="4000" b="1" dirty="0">
                <a:ln>
                  <a:solidFill>
                    <a:schemeClr val="bg1">
                      <a:lumMod val="95000"/>
                    </a:schemeClr>
                  </a:solidFill>
                </a:ln>
                <a:solidFill>
                  <a:srgbClr val="000E40"/>
                </a:solidFill>
                <a:hlinkClick r:id="rId3"/>
              </a:rPr>
              <a:t>https://na-iran.org</a:t>
            </a:r>
            <a:r>
              <a:rPr lang="en-US" sz="4000" b="1" dirty="0" smtClean="0">
                <a:ln>
                  <a:solidFill>
                    <a:schemeClr val="bg1">
                      <a:lumMod val="95000"/>
                    </a:schemeClr>
                  </a:solidFill>
                </a:ln>
                <a:solidFill>
                  <a:srgbClr val="000E40"/>
                </a:solidFill>
                <a:hlinkClick r:id="rId3"/>
              </a:rPr>
              <a:t>/</a:t>
            </a:r>
            <a:endParaRPr lang="en-US" sz="4000" b="1" dirty="0" smtClean="0">
              <a:ln>
                <a:solidFill>
                  <a:schemeClr val="bg1">
                    <a:lumMod val="95000"/>
                  </a:schemeClr>
                </a:solidFill>
              </a:ln>
              <a:solidFill>
                <a:srgbClr val="000E40"/>
              </a:solidFill>
            </a:endParaRPr>
          </a:p>
          <a:p>
            <a:r>
              <a:rPr lang="en-US" sz="4000" b="1" dirty="0" smtClean="0">
                <a:ln>
                  <a:solidFill>
                    <a:schemeClr val="bg1">
                      <a:lumMod val="95000"/>
                    </a:schemeClr>
                  </a:solidFill>
                </a:ln>
                <a:solidFill>
                  <a:srgbClr val="000E40"/>
                </a:solidFill>
                <a:hlinkClick r:id="rId4"/>
              </a:rPr>
              <a:t>http</a:t>
            </a:r>
            <a:r>
              <a:rPr lang="en-US" sz="4000" b="1" dirty="0">
                <a:ln>
                  <a:solidFill>
                    <a:schemeClr val="bg1">
                      <a:lumMod val="95000"/>
                    </a:schemeClr>
                  </a:solidFill>
                </a:ln>
                <a:solidFill>
                  <a:srgbClr val="000E40"/>
                </a:solidFill>
                <a:hlinkClick r:id="rId4"/>
              </a:rPr>
              <a:t>://nairan1.org</a:t>
            </a:r>
            <a:r>
              <a:rPr lang="en-US" sz="4000" b="1" dirty="0" smtClean="0">
                <a:ln>
                  <a:solidFill>
                    <a:schemeClr val="bg1">
                      <a:lumMod val="95000"/>
                    </a:schemeClr>
                  </a:solidFill>
                </a:ln>
                <a:solidFill>
                  <a:srgbClr val="000E40"/>
                </a:solidFill>
                <a:hlinkClick r:id="rId4"/>
              </a:rPr>
              <a:t>/</a:t>
            </a:r>
            <a:r>
              <a:rPr lang="en-US" sz="4000" b="1" dirty="0" smtClean="0">
                <a:ln>
                  <a:solidFill>
                    <a:schemeClr val="bg1">
                      <a:lumMod val="95000"/>
                    </a:schemeClr>
                  </a:solidFill>
                </a:ln>
                <a:solidFill>
                  <a:srgbClr val="000E40"/>
                </a:solidFill>
              </a:rPr>
              <a:t> </a:t>
            </a:r>
            <a:endParaRPr lang="en-US" sz="4000" b="1" dirty="0">
              <a:ln>
                <a:solidFill>
                  <a:schemeClr val="bg1">
                    <a:lumMod val="95000"/>
                  </a:schemeClr>
                </a:solidFill>
              </a:ln>
              <a:solidFill>
                <a:srgbClr val="000E40"/>
              </a:solidFill>
            </a:endParaRPr>
          </a:p>
        </p:txBody>
      </p:sp>
    </p:spTree>
    <p:extLst>
      <p:ext uri="{BB962C8B-B14F-4D97-AF65-F5344CB8AC3E}">
        <p14:creationId xmlns:p14="http://schemas.microsoft.com/office/powerpoint/2010/main" val="163837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535" y="451339"/>
            <a:ext cx="9776876" cy="656122"/>
          </a:xfrm>
        </p:spPr>
        <p:txBody>
          <a:bodyPr>
            <a:normAutofit/>
          </a:bodyPr>
          <a:lstStyle/>
          <a:p>
            <a:r>
              <a:rPr lang="en-US" sz="3600" b="1" dirty="0" smtClean="0">
                <a:solidFill>
                  <a:srgbClr val="FBBD0F"/>
                </a:solidFill>
              </a:rPr>
              <a:t>Free and Subsidized Literature 2011-2020</a:t>
            </a:r>
            <a:endParaRPr lang="en-US" sz="3600" b="1" dirty="0">
              <a:solidFill>
                <a:srgbClr val="FBBD0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08525201"/>
              </p:ext>
            </p:extLst>
          </p:nvPr>
        </p:nvGraphicFramePr>
        <p:xfrm>
          <a:off x="1141411" y="1619635"/>
          <a:ext cx="9906000" cy="43474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02840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AF3AD396-31F5-4A3A-8A8E-B0B476CE973B}"/>
              </a:ext>
            </a:extLst>
          </p:cNvPr>
          <p:cNvGraphicFramePr>
            <a:graphicFrameLocks noChangeAspect="1"/>
          </p:cNvGraphicFramePr>
          <p:nvPr>
            <p:extLst/>
          </p:nvPr>
        </p:nvGraphicFramePr>
        <p:xfrm>
          <a:off x="3657600" y="1143000"/>
          <a:ext cx="4876800" cy="4800600"/>
        </p:xfrm>
        <a:graphic>
          <a:graphicData uri="http://schemas.openxmlformats.org/presentationml/2006/ole">
            <mc:AlternateContent xmlns:mc="http://schemas.openxmlformats.org/markup-compatibility/2006">
              <mc:Choice xmlns:v="urn:schemas-microsoft-com:vml" Requires="v">
                <p:oleObj spid="_x0000_s5145" name="Acrobat Document" r:id="rId3" imgW="5829011" imgH="7543568" progId="AcroExch.Document.DC">
                  <p:embed/>
                </p:oleObj>
              </mc:Choice>
              <mc:Fallback>
                <p:oleObj name="Acrobat Document" r:id="rId3" imgW="5829011" imgH="7543568" progId="AcroExch.Document.DC">
                  <p:embed/>
                  <p:pic>
                    <p:nvPicPr>
                      <p:cNvPr id="4" name="Object 3">
                        <a:extLst>
                          <a:ext uri="{FF2B5EF4-FFF2-40B4-BE49-F238E27FC236}">
                            <a16:creationId xmlns:a16="http://schemas.microsoft.com/office/drawing/2014/main" id="{AF3AD396-31F5-4A3A-8A8E-B0B476CE973B}"/>
                          </a:ext>
                        </a:extLst>
                      </p:cNvPr>
                      <p:cNvPicPr/>
                      <p:nvPr/>
                    </p:nvPicPr>
                    <p:blipFill>
                      <a:blip r:embed="rId4"/>
                      <a:stretch>
                        <a:fillRect/>
                      </a:stretch>
                    </p:blipFill>
                    <p:spPr>
                      <a:xfrm>
                        <a:off x="3657600" y="1143000"/>
                        <a:ext cx="4876800" cy="4800600"/>
                      </a:xfrm>
                      <a:prstGeom prst="rect">
                        <a:avLst/>
                      </a:prstGeom>
                    </p:spPr>
                  </p:pic>
                </p:oleObj>
              </mc:Fallback>
            </mc:AlternateContent>
          </a:graphicData>
        </a:graphic>
      </p:graphicFrame>
    </p:spTree>
    <p:extLst>
      <p:ext uri="{BB962C8B-B14F-4D97-AF65-F5344CB8AC3E}">
        <p14:creationId xmlns:p14="http://schemas.microsoft.com/office/powerpoint/2010/main" val="19683016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470647"/>
            <a:ext cx="9144000" cy="5916706"/>
          </a:xfrm>
          <a:prstGeom prst="rect">
            <a:avLst/>
          </a:prstGeom>
        </p:spPr>
      </p:pic>
    </p:spTree>
    <p:extLst>
      <p:ext uri="{BB962C8B-B14F-4D97-AF65-F5344CB8AC3E}">
        <p14:creationId xmlns:p14="http://schemas.microsoft.com/office/powerpoint/2010/main" val="36128594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10;&#10;Description automatically generated">
            <a:extLst>
              <a:ext uri="{FF2B5EF4-FFF2-40B4-BE49-F238E27FC236}">
                <a16:creationId xmlns:a16="http://schemas.microsoft.com/office/drawing/2014/main" id="{54820A9B-D5FC-4462-A8C3-7D03C8DE72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5587" y="0"/>
            <a:ext cx="5300827" cy="6858000"/>
          </a:xfrm>
          <a:prstGeom prst="rect">
            <a:avLst/>
          </a:prstGeom>
        </p:spPr>
      </p:pic>
    </p:spTree>
    <p:extLst>
      <p:ext uri="{BB962C8B-B14F-4D97-AF65-F5344CB8AC3E}">
        <p14:creationId xmlns:p14="http://schemas.microsoft.com/office/powerpoint/2010/main" val="33066518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B213FFA4-AD07-471C-8A97-B5CAD5E84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9" cy="6858000"/>
          </a:xfrm>
          <a:prstGeom prst="rect">
            <a:avLst/>
          </a:prstGeom>
        </p:spPr>
      </p:pic>
    </p:spTree>
    <p:extLst>
      <p:ext uri="{BB962C8B-B14F-4D97-AF65-F5344CB8AC3E}">
        <p14:creationId xmlns:p14="http://schemas.microsoft.com/office/powerpoint/2010/main" val="1615418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9E-C1E9-374F-B4C6-80397385EAAE}"/>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02428" y="43372"/>
            <a:ext cx="10972800" cy="676656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1710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 AT NOW</a:t>
            </a:r>
          </a:p>
        </p:txBody>
      </p:sp>
      <p:sp>
        <p:nvSpPr>
          <p:cNvPr id="3" name="Content Placeholder 2"/>
          <p:cNvSpPr>
            <a:spLocks noGrp="1"/>
          </p:cNvSpPr>
          <p:nvPr>
            <p:ph idx="1"/>
          </p:nvPr>
        </p:nvSpPr>
        <p:spPr>
          <a:xfrm>
            <a:off x="2209800" y="1600201"/>
            <a:ext cx="8001000" cy="2971800"/>
          </a:xfrm>
        </p:spPr>
        <p:txBody>
          <a:bodyPr/>
          <a:lstStyle/>
          <a:p>
            <a:r>
              <a:rPr lang="en-US" dirty="0"/>
              <a:t>STATE INSTITUTION MAILINGS ( NE, IA, KS, SD, OK, BLR )</a:t>
            </a:r>
          </a:p>
          <a:p>
            <a:r>
              <a:rPr lang="en-US" dirty="0"/>
              <a:t>OTHER REGIONS WE HAVE MAILED TO ( AR, CA, CO, ID, IL, FL, MA, MO, MN, NM &amp; WY )</a:t>
            </a:r>
          </a:p>
          <a:p>
            <a:r>
              <a:rPr lang="en-US" dirty="0"/>
              <a:t>OVER 6500 BT SINCE 2006</a:t>
            </a:r>
          </a:p>
          <a:p>
            <a:pPr marL="0" indent="0">
              <a:buNone/>
            </a:pPr>
            <a:endParaRPr lang="en-US" dirty="0"/>
          </a:p>
        </p:txBody>
      </p:sp>
      <p:sp>
        <p:nvSpPr>
          <p:cNvPr id="4" name="Rectangle 3"/>
          <p:cNvSpPr/>
          <p:nvPr/>
        </p:nvSpPr>
        <p:spPr>
          <a:xfrm>
            <a:off x="1524000" y="4752792"/>
            <a:ext cx="9144000" cy="1077218"/>
          </a:xfrm>
          <a:prstGeom prst="rect">
            <a:avLst/>
          </a:prstGeom>
        </p:spPr>
        <p:txBody>
          <a:bodyPr wrap="square">
            <a:spAutoFit/>
          </a:bodyPr>
          <a:lstStyle/>
          <a:p>
            <a:pPr algn="ctr" defTabSz="914400"/>
            <a:r>
              <a:rPr lang="en-US" sz="3200" dirty="0">
                <a:solidFill>
                  <a:prstClr val="white"/>
                </a:solidFill>
                <a:latin typeface="Calibri"/>
              </a:rPr>
              <a:t>Need more information or have questions? </a:t>
            </a:r>
            <a:br>
              <a:rPr lang="en-US" sz="3200" dirty="0">
                <a:solidFill>
                  <a:prstClr val="white"/>
                </a:solidFill>
                <a:latin typeface="Calibri"/>
              </a:rPr>
            </a:br>
            <a:r>
              <a:rPr lang="en-US" sz="3200" dirty="0">
                <a:solidFill>
                  <a:prstClr val="white"/>
                </a:solidFill>
                <a:latin typeface="Calibri"/>
              </a:rPr>
              <a:t>Email ENNAPR@COX.NET</a:t>
            </a:r>
          </a:p>
        </p:txBody>
      </p:sp>
    </p:spTree>
    <p:extLst>
      <p:ext uri="{BB962C8B-B14F-4D97-AF65-F5344CB8AC3E}">
        <p14:creationId xmlns:p14="http://schemas.microsoft.com/office/powerpoint/2010/main" val="2291303281"/>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22" y="541446"/>
            <a:ext cx="11964390" cy="5669280"/>
          </a:xfrm>
          <a:prstGeom prst="rect">
            <a:avLst/>
          </a:prstGeom>
        </p:spPr>
      </p:pic>
    </p:spTree>
    <p:extLst>
      <p:ext uri="{BB962C8B-B14F-4D97-AF65-F5344CB8AC3E}">
        <p14:creationId xmlns:p14="http://schemas.microsoft.com/office/powerpoint/2010/main" val="20983059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a:picLocks noChangeAspect="1"/>
          </p:cNvPicPr>
          <p:nvPr/>
        </p:nvPicPr>
        <p:blipFill>
          <a:blip r:embed="rId2" cstate="print"/>
          <a:stretch>
            <a:fillRect/>
          </a:stretch>
        </p:blipFill>
        <p:spPr>
          <a:xfrm>
            <a:off x="1507934" y="173063"/>
            <a:ext cx="9044965" cy="6400800"/>
          </a:xfrm>
          <a:prstGeom prst="rect">
            <a:avLst/>
          </a:prstGeom>
        </p:spPr>
      </p:pic>
    </p:spTree>
    <p:extLst>
      <p:ext uri="{BB962C8B-B14F-4D97-AF65-F5344CB8AC3E}">
        <p14:creationId xmlns:p14="http://schemas.microsoft.com/office/powerpoint/2010/main" val="4614548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a:picLocks noChangeAspect="1"/>
          </p:cNvPicPr>
          <p:nvPr/>
        </p:nvPicPr>
        <p:blipFill>
          <a:blip r:embed="rId2" cstate="print"/>
          <a:stretch>
            <a:fillRect/>
          </a:stretch>
        </p:blipFill>
        <p:spPr>
          <a:xfrm>
            <a:off x="1822977" y="386257"/>
            <a:ext cx="8446557" cy="6035040"/>
          </a:xfrm>
          <a:prstGeom prst="rect">
            <a:avLst/>
          </a:prstGeom>
        </p:spPr>
      </p:pic>
    </p:spTree>
    <p:extLst>
      <p:ext uri="{BB962C8B-B14F-4D97-AF65-F5344CB8AC3E}">
        <p14:creationId xmlns:p14="http://schemas.microsoft.com/office/powerpoint/2010/main" val="11926763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a:picLocks noChangeAspect="1"/>
          </p:cNvPicPr>
          <p:nvPr/>
        </p:nvPicPr>
        <p:blipFill>
          <a:blip r:embed="rId2" cstate="print"/>
          <a:stretch>
            <a:fillRect/>
          </a:stretch>
        </p:blipFill>
        <p:spPr>
          <a:xfrm>
            <a:off x="275629" y="663896"/>
            <a:ext cx="11626876" cy="5486400"/>
          </a:xfrm>
          <a:prstGeom prst="rect">
            <a:avLst/>
          </a:prstGeom>
        </p:spPr>
      </p:pic>
    </p:spTree>
    <p:extLst>
      <p:ext uri="{BB962C8B-B14F-4D97-AF65-F5344CB8AC3E}">
        <p14:creationId xmlns:p14="http://schemas.microsoft.com/office/powerpoint/2010/main" val="24020390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a:grpSpLocks noChangeAspect="1"/>
          </p:cNvGrpSpPr>
          <p:nvPr/>
        </p:nvGrpSpPr>
        <p:grpSpPr>
          <a:xfrm>
            <a:off x="1766424" y="382366"/>
            <a:ext cx="8701401" cy="6035040"/>
            <a:chOff x="3844792" y="1741652"/>
            <a:chExt cx="12414885" cy="8610600"/>
          </a:xfrm>
        </p:grpSpPr>
        <p:sp>
          <p:nvSpPr>
            <p:cNvPr id="4" name="object 4"/>
            <p:cNvSpPr/>
            <p:nvPr/>
          </p:nvSpPr>
          <p:spPr>
            <a:xfrm>
              <a:off x="3844792" y="1741652"/>
              <a:ext cx="12414885" cy="8610600"/>
            </a:xfrm>
            <a:custGeom>
              <a:avLst/>
              <a:gdLst/>
              <a:ahLst/>
              <a:cxnLst/>
              <a:rect l="l" t="t" r="r" b="b"/>
              <a:pathLst>
                <a:path w="12414885" h="8610600">
                  <a:moveTo>
                    <a:pt x="19238" y="8597900"/>
                  </a:moveTo>
                  <a:lnTo>
                    <a:pt x="405" y="8597900"/>
                  </a:lnTo>
                  <a:lnTo>
                    <a:pt x="5240" y="8610600"/>
                  </a:lnTo>
                  <a:lnTo>
                    <a:pt x="17842" y="8610600"/>
                  </a:lnTo>
                  <a:lnTo>
                    <a:pt x="19238" y="8597900"/>
                  </a:lnTo>
                  <a:close/>
                </a:path>
                <a:path w="12414885" h="8610600">
                  <a:moveTo>
                    <a:pt x="90573" y="8597900"/>
                  </a:moveTo>
                  <a:lnTo>
                    <a:pt x="36647" y="8597900"/>
                  </a:lnTo>
                  <a:lnTo>
                    <a:pt x="32626" y="8610600"/>
                  </a:lnTo>
                  <a:lnTo>
                    <a:pt x="77051" y="8610600"/>
                  </a:lnTo>
                  <a:lnTo>
                    <a:pt x="90573" y="8597900"/>
                  </a:lnTo>
                  <a:close/>
                </a:path>
                <a:path w="12414885" h="8610600">
                  <a:moveTo>
                    <a:pt x="114022" y="8597900"/>
                  </a:moveTo>
                  <a:lnTo>
                    <a:pt x="106580" y="8597900"/>
                  </a:lnTo>
                  <a:lnTo>
                    <a:pt x="97802" y="8610600"/>
                  </a:lnTo>
                  <a:lnTo>
                    <a:pt x="110406" y="8610600"/>
                  </a:lnTo>
                  <a:lnTo>
                    <a:pt x="112543" y="8608992"/>
                  </a:lnTo>
                  <a:lnTo>
                    <a:pt x="113066" y="8607941"/>
                  </a:lnTo>
                  <a:lnTo>
                    <a:pt x="114022" y="8597900"/>
                  </a:lnTo>
                  <a:close/>
                </a:path>
                <a:path w="12414885" h="8610600">
                  <a:moveTo>
                    <a:pt x="112998" y="8608650"/>
                  </a:moveTo>
                  <a:lnTo>
                    <a:pt x="112543" y="8608992"/>
                  </a:lnTo>
                  <a:lnTo>
                    <a:pt x="111745" y="8610600"/>
                  </a:lnTo>
                  <a:lnTo>
                    <a:pt x="112813" y="8610600"/>
                  </a:lnTo>
                  <a:lnTo>
                    <a:pt x="112998" y="8608650"/>
                  </a:lnTo>
                  <a:close/>
                </a:path>
                <a:path w="12414885" h="8610600">
                  <a:moveTo>
                    <a:pt x="149995" y="8597900"/>
                  </a:moveTo>
                  <a:lnTo>
                    <a:pt x="131360" y="8597900"/>
                  </a:lnTo>
                  <a:lnTo>
                    <a:pt x="125752" y="8610600"/>
                  </a:lnTo>
                  <a:lnTo>
                    <a:pt x="151088" y="8610600"/>
                  </a:lnTo>
                  <a:lnTo>
                    <a:pt x="149995" y="8597900"/>
                  </a:lnTo>
                  <a:close/>
                </a:path>
                <a:path w="12414885" h="8610600">
                  <a:moveTo>
                    <a:pt x="203517" y="8597900"/>
                  </a:moveTo>
                  <a:lnTo>
                    <a:pt x="155771" y="8597900"/>
                  </a:lnTo>
                  <a:lnTo>
                    <a:pt x="154967" y="8610600"/>
                  </a:lnTo>
                  <a:lnTo>
                    <a:pt x="196884" y="8610600"/>
                  </a:lnTo>
                  <a:lnTo>
                    <a:pt x="203431" y="8598444"/>
                  </a:lnTo>
                  <a:lnTo>
                    <a:pt x="203517" y="8597900"/>
                  </a:lnTo>
                  <a:close/>
                </a:path>
                <a:path w="12414885" h="8610600">
                  <a:moveTo>
                    <a:pt x="217700" y="8597900"/>
                  </a:moveTo>
                  <a:lnTo>
                    <a:pt x="203724" y="8597900"/>
                  </a:lnTo>
                  <a:lnTo>
                    <a:pt x="203431" y="8598444"/>
                  </a:lnTo>
                  <a:lnTo>
                    <a:pt x="201503" y="8610600"/>
                  </a:lnTo>
                  <a:lnTo>
                    <a:pt x="215659" y="8610600"/>
                  </a:lnTo>
                  <a:lnTo>
                    <a:pt x="217700" y="8597900"/>
                  </a:lnTo>
                  <a:close/>
                </a:path>
                <a:path w="12414885" h="8610600">
                  <a:moveTo>
                    <a:pt x="250194" y="8597900"/>
                  </a:moveTo>
                  <a:lnTo>
                    <a:pt x="225794" y="8597900"/>
                  </a:lnTo>
                  <a:lnTo>
                    <a:pt x="220597" y="8610600"/>
                  </a:lnTo>
                  <a:lnTo>
                    <a:pt x="236030" y="8610600"/>
                  </a:lnTo>
                  <a:lnTo>
                    <a:pt x="250194" y="8597900"/>
                  </a:lnTo>
                  <a:close/>
                </a:path>
                <a:path w="12414885" h="8610600">
                  <a:moveTo>
                    <a:pt x="287801" y="8597900"/>
                  </a:moveTo>
                  <a:lnTo>
                    <a:pt x="254331" y="8597900"/>
                  </a:lnTo>
                  <a:lnTo>
                    <a:pt x="243402" y="8610600"/>
                  </a:lnTo>
                  <a:lnTo>
                    <a:pt x="282373" y="8610600"/>
                  </a:lnTo>
                  <a:lnTo>
                    <a:pt x="287801" y="8597900"/>
                  </a:lnTo>
                  <a:close/>
                </a:path>
                <a:path w="12414885" h="8610600">
                  <a:moveTo>
                    <a:pt x="330284" y="8597900"/>
                  </a:moveTo>
                  <a:lnTo>
                    <a:pt x="289178" y="8597900"/>
                  </a:lnTo>
                  <a:lnTo>
                    <a:pt x="290636" y="8610600"/>
                  </a:lnTo>
                  <a:lnTo>
                    <a:pt x="319086" y="8610600"/>
                  </a:lnTo>
                  <a:lnTo>
                    <a:pt x="330114" y="8598224"/>
                  </a:lnTo>
                  <a:lnTo>
                    <a:pt x="330284" y="8597900"/>
                  </a:lnTo>
                  <a:close/>
                </a:path>
                <a:path w="12414885" h="8610600">
                  <a:moveTo>
                    <a:pt x="330114" y="8598224"/>
                  </a:moveTo>
                  <a:lnTo>
                    <a:pt x="319086" y="8610600"/>
                  </a:lnTo>
                  <a:lnTo>
                    <a:pt x="323644" y="8610600"/>
                  </a:lnTo>
                  <a:lnTo>
                    <a:pt x="330114" y="8598224"/>
                  </a:lnTo>
                  <a:close/>
                </a:path>
                <a:path w="12414885" h="8610600">
                  <a:moveTo>
                    <a:pt x="334372" y="8594558"/>
                  </a:moveTo>
                  <a:lnTo>
                    <a:pt x="330403" y="8597900"/>
                  </a:lnTo>
                  <a:lnTo>
                    <a:pt x="330114" y="8598224"/>
                  </a:lnTo>
                  <a:lnTo>
                    <a:pt x="323644" y="8610600"/>
                  </a:lnTo>
                  <a:lnTo>
                    <a:pt x="338781" y="8610600"/>
                  </a:lnTo>
                  <a:lnTo>
                    <a:pt x="350895" y="8597900"/>
                  </a:lnTo>
                  <a:lnTo>
                    <a:pt x="333918" y="8597900"/>
                  </a:lnTo>
                  <a:lnTo>
                    <a:pt x="334372" y="8594558"/>
                  </a:lnTo>
                  <a:close/>
                </a:path>
                <a:path w="12414885" h="8610600">
                  <a:moveTo>
                    <a:pt x="377449" y="8597900"/>
                  </a:moveTo>
                  <a:lnTo>
                    <a:pt x="356903" y="8597900"/>
                  </a:lnTo>
                  <a:lnTo>
                    <a:pt x="346094" y="8610600"/>
                  </a:lnTo>
                  <a:lnTo>
                    <a:pt x="366961" y="8610600"/>
                  </a:lnTo>
                  <a:lnTo>
                    <a:pt x="377449" y="8597900"/>
                  </a:lnTo>
                  <a:close/>
                </a:path>
                <a:path w="12414885" h="8610600">
                  <a:moveTo>
                    <a:pt x="442974" y="8597900"/>
                  </a:moveTo>
                  <a:lnTo>
                    <a:pt x="381427" y="8597900"/>
                  </a:lnTo>
                  <a:lnTo>
                    <a:pt x="385052" y="8610600"/>
                  </a:lnTo>
                  <a:lnTo>
                    <a:pt x="441712" y="8610600"/>
                  </a:lnTo>
                  <a:lnTo>
                    <a:pt x="442974" y="8597900"/>
                  </a:lnTo>
                  <a:close/>
                </a:path>
                <a:path w="12414885" h="8610600">
                  <a:moveTo>
                    <a:pt x="514241" y="8597900"/>
                  </a:moveTo>
                  <a:lnTo>
                    <a:pt x="459885" y="8597900"/>
                  </a:lnTo>
                  <a:lnTo>
                    <a:pt x="456464" y="8610600"/>
                  </a:lnTo>
                  <a:lnTo>
                    <a:pt x="501419" y="8610600"/>
                  </a:lnTo>
                  <a:lnTo>
                    <a:pt x="514241" y="8597900"/>
                  </a:lnTo>
                  <a:close/>
                </a:path>
                <a:path w="12414885" h="8610600">
                  <a:moveTo>
                    <a:pt x="537721" y="8597900"/>
                  </a:moveTo>
                  <a:lnTo>
                    <a:pt x="529716" y="8597900"/>
                  </a:lnTo>
                  <a:lnTo>
                    <a:pt x="521672" y="8610600"/>
                  </a:lnTo>
                  <a:lnTo>
                    <a:pt x="534466" y="8610600"/>
                  </a:lnTo>
                  <a:lnTo>
                    <a:pt x="536250" y="8609209"/>
                  </a:lnTo>
                  <a:lnTo>
                    <a:pt x="537207" y="8607114"/>
                  </a:lnTo>
                  <a:lnTo>
                    <a:pt x="537721" y="8597900"/>
                  </a:lnTo>
                  <a:close/>
                </a:path>
                <a:path w="12414885" h="8610600">
                  <a:moveTo>
                    <a:pt x="537128" y="8608524"/>
                  </a:moveTo>
                  <a:lnTo>
                    <a:pt x="536252" y="8609207"/>
                  </a:lnTo>
                  <a:lnTo>
                    <a:pt x="535615" y="8610600"/>
                  </a:lnTo>
                  <a:lnTo>
                    <a:pt x="537012" y="8610600"/>
                  </a:lnTo>
                  <a:lnTo>
                    <a:pt x="537128" y="8608524"/>
                  </a:lnTo>
                  <a:close/>
                </a:path>
                <a:path w="12414885" h="8610600">
                  <a:moveTo>
                    <a:pt x="573393" y="8597900"/>
                  </a:moveTo>
                  <a:lnTo>
                    <a:pt x="554815" y="8597900"/>
                  </a:lnTo>
                  <a:lnTo>
                    <a:pt x="549670" y="8610600"/>
                  </a:lnTo>
                  <a:lnTo>
                    <a:pt x="575037" y="8610600"/>
                  </a:lnTo>
                  <a:lnTo>
                    <a:pt x="573393" y="8597900"/>
                  </a:lnTo>
                  <a:close/>
                </a:path>
                <a:path w="12414885" h="8610600">
                  <a:moveTo>
                    <a:pt x="627231" y="8597900"/>
                  </a:moveTo>
                  <a:lnTo>
                    <a:pt x="579528" y="8597900"/>
                  </a:lnTo>
                  <a:lnTo>
                    <a:pt x="579023" y="8610600"/>
                  </a:lnTo>
                  <a:lnTo>
                    <a:pt x="620961" y="8610600"/>
                  </a:lnTo>
                  <a:lnTo>
                    <a:pt x="627151" y="8598224"/>
                  </a:lnTo>
                  <a:lnTo>
                    <a:pt x="627231" y="8597900"/>
                  </a:lnTo>
                  <a:close/>
                </a:path>
                <a:path w="12414885" h="8610600">
                  <a:moveTo>
                    <a:pt x="641416" y="8597900"/>
                  </a:moveTo>
                  <a:lnTo>
                    <a:pt x="627313" y="8597900"/>
                  </a:lnTo>
                  <a:lnTo>
                    <a:pt x="627199" y="8598128"/>
                  </a:lnTo>
                  <a:lnTo>
                    <a:pt x="625435" y="8610600"/>
                  </a:lnTo>
                  <a:lnTo>
                    <a:pt x="639491" y="8610600"/>
                  </a:lnTo>
                  <a:lnTo>
                    <a:pt x="641416" y="8597900"/>
                  </a:lnTo>
                  <a:close/>
                </a:path>
                <a:path w="12414885" h="8610600">
                  <a:moveTo>
                    <a:pt x="673666" y="8597900"/>
                  </a:moveTo>
                  <a:lnTo>
                    <a:pt x="649590" y="8597900"/>
                  </a:lnTo>
                  <a:lnTo>
                    <a:pt x="644711" y="8610600"/>
                  </a:lnTo>
                  <a:lnTo>
                    <a:pt x="660071" y="8610600"/>
                  </a:lnTo>
                  <a:lnTo>
                    <a:pt x="673666" y="8597900"/>
                  </a:lnTo>
                  <a:close/>
                </a:path>
                <a:path w="12414885" h="8610600">
                  <a:moveTo>
                    <a:pt x="711347" y="8597900"/>
                  </a:moveTo>
                  <a:lnTo>
                    <a:pt x="677803" y="8597900"/>
                  </a:lnTo>
                  <a:lnTo>
                    <a:pt x="667240" y="8610600"/>
                  </a:lnTo>
                  <a:lnTo>
                    <a:pt x="706492" y="8610600"/>
                  </a:lnTo>
                  <a:lnTo>
                    <a:pt x="711347" y="8597900"/>
                  </a:lnTo>
                  <a:close/>
                </a:path>
                <a:path w="12414885" h="8610600">
                  <a:moveTo>
                    <a:pt x="758209" y="8585200"/>
                  </a:moveTo>
                  <a:lnTo>
                    <a:pt x="553321" y="8585200"/>
                  </a:lnTo>
                  <a:lnTo>
                    <a:pt x="543902" y="8597900"/>
                  </a:lnTo>
                  <a:lnTo>
                    <a:pt x="712894" y="8597900"/>
                  </a:lnTo>
                  <a:lnTo>
                    <a:pt x="714522" y="8610600"/>
                  </a:lnTo>
                  <a:lnTo>
                    <a:pt x="743152" y="8610600"/>
                  </a:lnTo>
                  <a:lnTo>
                    <a:pt x="753610" y="8597900"/>
                  </a:lnTo>
                  <a:lnTo>
                    <a:pt x="757269" y="8594602"/>
                  </a:lnTo>
                  <a:lnTo>
                    <a:pt x="757394" y="8594137"/>
                  </a:lnTo>
                  <a:lnTo>
                    <a:pt x="758209" y="8585200"/>
                  </a:lnTo>
                  <a:close/>
                </a:path>
                <a:path w="12414885" h="8610600">
                  <a:moveTo>
                    <a:pt x="757359" y="8594520"/>
                  </a:moveTo>
                  <a:lnTo>
                    <a:pt x="753610" y="8597900"/>
                  </a:lnTo>
                  <a:lnTo>
                    <a:pt x="743152" y="8610600"/>
                  </a:lnTo>
                  <a:lnTo>
                    <a:pt x="747472" y="8610600"/>
                  </a:lnTo>
                  <a:lnTo>
                    <a:pt x="753925" y="8597900"/>
                  </a:lnTo>
                  <a:lnTo>
                    <a:pt x="757051" y="8597900"/>
                  </a:lnTo>
                  <a:lnTo>
                    <a:pt x="757359" y="8594520"/>
                  </a:lnTo>
                  <a:close/>
                </a:path>
                <a:path w="12414885" h="8610600">
                  <a:moveTo>
                    <a:pt x="774430" y="8597900"/>
                  </a:moveTo>
                  <a:lnTo>
                    <a:pt x="753925" y="8597900"/>
                  </a:lnTo>
                  <a:lnTo>
                    <a:pt x="747472" y="8610600"/>
                  </a:lnTo>
                  <a:lnTo>
                    <a:pt x="763282" y="8610600"/>
                  </a:lnTo>
                  <a:lnTo>
                    <a:pt x="774430" y="8597900"/>
                  </a:lnTo>
                  <a:close/>
                </a:path>
                <a:path w="12414885" h="8610600">
                  <a:moveTo>
                    <a:pt x="800921" y="8597900"/>
                  </a:moveTo>
                  <a:lnTo>
                    <a:pt x="780608" y="8597900"/>
                  </a:lnTo>
                  <a:lnTo>
                    <a:pt x="770626" y="8610600"/>
                  </a:lnTo>
                  <a:lnTo>
                    <a:pt x="790762" y="8610600"/>
                  </a:lnTo>
                  <a:lnTo>
                    <a:pt x="800921" y="8597900"/>
                  </a:lnTo>
                  <a:close/>
                </a:path>
                <a:path w="12414885" h="8610600">
                  <a:moveTo>
                    <a:pt x="866712" y="8597900"/>
                  </a:moveTo>
                  <a:lnTo>
                    <a:pt x="805127" y="8597900"/>
                  </a:lnTo>
                  <a:lnTo>
                    <a:pt x="808921" y="8610600"/>
                  </a:lnTo>
                  <a:lnTo>
                    <a:pt x="865583" y="8610600"/>
                  </a:lnTo>
                  <a:lnTo>
                    <a:pt x="866712" y="8597900"/>
                  </a:lnTo>
                  <a:close/>
                </a:path>
                <a:path w="12414885" h="8610600">
                  <a:moveTo>
                    <a:pt x="937909" y="8597900"/>
                  </a:moveTo>
                  <a:lnTo>
                    <a:pt x="883123" y="8597900"/>
                  </a:lnTo>
                  <a:lnTo>
                    <a:pt x="880303" y="8610600"/>
                  </a:lnTo>
                  <a:lnTo>
                    <a:pt x="925788" y="8610600"/>
                  </a:lnTo>
                  <a:lnTo>
                    <a:pt x="937909" y="8597900"/>
                  </a:lnTo>
                  <a:close/>
                </a:path>
                <a:path w="12414885" h="8610600">
                  <a:moveTo>
                    <a:pt x="961422" y="8597900"/>
                  </a:moveTo>
                  <a:lnTo>
                    <a:pt x="952854" y="8597900"/>
                  </a:lnTo>
                  <a:lnTo>
                    <a:pt x="945541" y="8610600"/>
                  </a:lnTo>
                  <a:lnTo>
                    <a:pt x="958527" y="8610600"/>
                  </a:lnTo>
                  <a:lnTo>
                    <a:pt x="959972" y="8609430"/>
                  </a:lnTo>
                  <a:lnTo>
                    <a:pt x="961201" y="8606480"/>
                  </a:lnTo>
                  <a:lnTo>
                    <a:pt x="961321" y="8603979"/>
                  </a:lnTo>
                  <a:lnTo>
                    <a:pt x="961422" y="8597900"/>
                  </a:lnTo>
                  <a:close/>
                </a:path>
                <a:path w="12414885" h="8610600">
                  <a:moveTo>
                    <a:pt x="961248" y="8608397"/>
                  </a:moveTo>
                  <a:lnTo>
                    <a:pt x="959972" y="8609430"/>
                  </a:lnTo>
                  <a:lnTo>
                    <a:pt x="959484" y="8610600"/>
                  </a:lnTo>
                  <a:lnTo>
                    <a:pt x="961211" y="8610600"/>
                  </a:lnTo>
                  <a:lnTo>
                    <a:pt x="961248" y="8608397"/>
                  </a:lnTo>
                  <a:close/>
                </a:path>
                <a:path w="12414885" h="8610600">
                  <a:moveTo>
                    <a:pt x="996790" y="8597900"/>
                  </a:moveTo>
                  <a:lnTo>
                    <a:pt x="978271" y="8597900"/>
                  </a:lnTo>
                  <a:lnTo>
                    <a:pt x="973587" y="8610600"/>
                  </a:lnTo>
                  <a:lnTo>
                    <a:pt x="998987" y="8610600"/>
                  </a:lnTo>
                  <a:lnTo>
                    <a:pt x="996790" y="8597900"/>
                  </a:lnTo>
                  <a:close/>
                </a:path>
                <a:path w="12414885" h="8610600">
                  <a:moveTo>
                    <a:pt x="1050902" y="8597900"/>
                  </a:moveTo>
                  <a:lnTo>
                    <a:pt x="1003287" y="8597900"/>
                  </a:lnTo>
                  <a:lnTo>
                    <a:pt x="1003078" y="8610600"/>
                  </a:lnTo>
                  <a:lnTo>
                    <a:pt x="1043233" y="8610600"/>
                  </a:lnTo>
                  <a:lnTo>
                    <a:pt x="1048095" y="8603979"/>
                  </a:lnTo>
                  <a:lnTo>
                    <a:pt x="1050902" y="8597900"/>
                  </a:lnTo>
                  <a:close/>
                </a:path>
                <a:path w="12414885" h="8610600">
                  <a:moveTo>
                    <a:pt x="1048095" y="8603979"/>
                  </a:moveTo>
                  <a:lnTo>
                    <a:pt x="1043233" y="8610600"/>
                  </a:lnTo>
                  <a:lnTo>
                    <a:pt x="1045038" y="8610600"/>
                  </a:lnTo>
                  <a:lnTo>
                    <a:pt x="1048095" y="8603979"/>
                  </a:lnTo>
                  <a:close/>
                </a:path>
                <a:path w="12414885" h="8610600">
                  <a:moveTo>
                    <a:pt x="1065131" y="8597900"/>
                  </a:moveTo>
                  <a:lnTo>
                    <a:pt x="1052559" y="8597900"/>
                  </a:lnTo>
                  <a:lnTo>
                    <a:pt x="1048095" y="8603979"/>
                  </a:lnTo>
                  <a:lnTo>
                    <a:pt x="1045038" y="8610600"/>
                  </a:lnTo>
                  <a:lnTo>
                    <a:pt x="1063324" y="8610600"/>
                  </a:lnTo>
                  <a:lnTo>
                    <a:pt x="1065131" y="8597900"/>
                  </a:lnTo>
                  <a:close/>
                </a:path>
                <a:path w="12414885" h="8610600">
                  <a:moveTo>
                    <a:pt x="1097138" y="8597900"/>
                  </a:moveTo>
                  <a:lnTo>
                    <a:pt x="1073386" y="8597900"/>
                  </a:lnTo>
                  <a:lnTo>
                    <a:pt x="1068825" y="8610600"/>
                  </a:lnTo>
                  <a:lnTo>
                    <a:pt x="1084110" y="8610600"/>
                  </a:lnTo>
                  <a:lnTo>
                    <a:pt x="1097138" y="8597900"/>
                  </a:lnTo>
                  <a:close/>
                </a:path>
                <a:path w="12414885" h="8610600">
                  <a:moveTo>
                    <a:pt x="1134894" y="8597900"/>
                  </a:moveTo>
                  <a:lnTo>
                    <a:pt x="1101275" y="8597900"/>
                  </a:lnTo>
                  <a:lnTo>
                    <a:pt x="1091078" y="8610600"/>
                  </a:lnTo>
                  <a:lnTo>
                    <a:pt x="1130611" y="8610600"/>
                  </a:lnTo>
                  <a:lnTo>
                    <a:pt x="1134894" y="8597900"/>
                  </a:lnTo>
                  <a:close/>
                </a:path>
                <a:path w="12414885" h="8610600">
                  <a:moveTo>
                    <a:pt x="1180774" y="8585200"/>
                  </a:moveTo>
                  <a:lnTo>
                    <a:pt x="975589" y="8585200"/>
                  </a:lnTo>
                  <a:lnTo>
                    <a:pt x="967077" y="8597900"/>
                  </a:lnTo>
                  <a:lnTo>
                    <a:pt x="1136610" y="8597900"/>
                  </a:lnTo>
                  <a:lnTo>
                    <a:pt x="1138408" y="8610600"/>
                  </a:lnTo>
                  <a:lnTo>
                    <a:pt x="1167218" y="8610600"/>
                  </a:lnTo>
                  <a:lnTo>
                    <a:pt x="1176817" y="8597900"/>
                  </a:lnTo>
                  <a:lnTo>
                    <a:pt x="1180342" y="8594480"/>
                  </a:lnTo>
                  <a:lnTo>
                    <a:pt x="1180774" y="8585200"/>
                  </a:lnTo>
                  <a:close/>
                </a:path>
                <a:path w="12414885" h="8610600">
                  <a:moveTo>
                    <a:pt x="1180342" y="8594480"/>
                  </a:moveTo>
                  <a:lnTo>
                    <a:pt x="1176817" y="8597900"/>
                  </a:lnTo>
                  <a:lnTo>
                    <a:pt x="1167218" y="8610600"/>
                  </a:lnTo>
                  <a:lnTo>
                    <a:pt x="1171299" y="8610600"/>
                  </a:lnTo>
                  <a:lnTo>
                    <a:pt x="1177567" y="8597900"/>
                  </a:lnTo>
                  <a:lnTo>
                    <a:pt x="1180182" y="8597900"/>
                  </a:lnTo>
                  <a:lnTo>
                    <a:pt x="1180342" y="8594480"/>
                  </a:lnTo>
                  <a:close/>
                </a:path>
                <a:path w="12414885" h="8610600">
                  <a:moveTo>
                    <a:pt x="1197965" y="8597900"/>
                  </a:moveTo>
                  <a:lnTo>
                    <a:pt x="1177567" y="8597900"/>
                  </a:lnTo>
                  <a:lnTo>
                    <a:pt x="1171299" y="8610600"/>
                  </a:lnTo>
                  <a:lnTo>
                    <a:pt x="1187783" y="8610600"/>
                  </a:lnTo>
                  <a:lnTo>
                    <a:pt x="1197965" y="8597900"/>
                  </a:lnTo>
                  <a:close/>
                </a:path>
                <a:path w="12414885" h="8610600">
                  <a:moveTo>
                    <a:pt x="1224393" y="8597900"/>
                  </a:moveTo>
                  <a:lnTo>
                    <a:pt x="1204314" y="8597900"/>
                  </a:lnTo>
                  <a:lnTo>
                    <a:pt x="1195160" y="8610600"/>
                  </a:lnTo>
                  <a:lnTo>
                    <a:pt x="1214563" y="8610600"/>
                  </a:lnTo>
                  <a:lnTo>
                    <a:pt x="1224393" y="8597900"/>
                  </a:lnTo>
                  <a:close/>
                </a:path>
                <a:path w="12414885" h="8610600">
                  <a:moveTo>
                    <a:pt x="1290449" y="8597900"/>
                  </a:moveTo>
                  <a:lnTo>
                    <a:pt x="1228827" y="8597900"/>
                  </a:lnTo>
                  <a:lnTo>
                    <a:pt x="1232791" y="8610600"/>
                  </a:lnTo>
                  <a:lnTo>
                    <a:pt x="1289452" y="8610600"/>
                  </a:lnTo>
                  <a:lnTo>
                    <a:pt x="1290449" y="8597900"/>
                  </a:lnTo>
                  <a:close/>
                </a:path>
                <a:path w="12414885" h="8610600">
                  <a:moveTo>
                    <a:pt x="1361578" y="8597900"/>
                  </a:moveTo>
                  <a:lnTo>
                    <a:pt x="1306362" y="8597900"/>
                  </a:lnTo>
                  <a:lnTo>
                    <a:pt x="1304140" y="8610600"/>
                  </a:lnTo>
                  <a:lnTo>
                    <a:pt x="1350156" y="8610600"/>
                  </a:lnTo>
                  <a:lnTo>
                    <a:pt x="1361578" y="8597900"/>
                  </a:lnTo>
                  <a:close/>
                </a:path>
                <a:path w="12414885" h="8610600">
                  <a:moveTo>
                    <a:pt x="1385122" y="8597900"/>
                  </a:moveTo>
                  <a:lnTo>
                    <a:pt x="1375992" y="8597900"/>
                  </a:lnTo>
                  <a:lnTo>
                    <a:pt x="1369411" y="8610600"/>
                  </a:lnTo>
                  <a:lnTo>
                    <a:pt x="1382588" y="8610600"/>
                  </a:lnTo>
                  <a:lnTo>
                    <a:pt x="1383710" y="8609654"/>
                  </a:lnTo>
                  <a:lnTo>
                    <a:pt x="1385214" y="8605662"/>
                  </a:lnTo>
                  <a:lnTo>
                    <a:pt x="1385122" y="8597900"/>
                  </a:lnTo>
                  <a:close/>
                </a:path>
                <a:path w="12414885" h="8610600">
                  <a:moveTo>
                    <a:pt x="1385357" y="8608268"/>
                  </a:moveTo>
                  <a:lnTo>
                    <a:pt x="1383710" y="8609654"/>
                  </a:lnTo>
                  <a:lnTo>
                    <a:pt x="1383354" y="8610600"/>
                  </a:lnTo>
                  <a:lnTo>
                    <a:pt x="1385410" y="8610600"/>
                  </a:lnTo>
                  <a:lnTo>
                    <a:pt x="1385357" y="8608268"/>
                  </a:lnTo>
                  <a:close/>
                </a:path>
                <a:path w="12414885" h="8610600">
                  <a:moveTo>
                    <a:pt x="1420188" y="8597900"/>
                  </a:moveTo>
                  <a:lnTo>
                    <a:pt x="1401728" y="8597900"/>
                  </a:lnTo>
                  <a:lnTo>
                    <a:pt x="1397505" y="8610600"/>
                  </a:lnTo>
                  <a:lnTo>
                    <a:pt x="1422936" y="8610600"/>
                  </a:lnTo>
                  <a:lnTo>
                    <a:pt x="1420188" y="8597900"/>
                  </a:lnTo>
                  <a:close/>
                </a:path>
                <a:path w="12414885" h="8610600">
                  <a:moveTo>
                    <a:pt x="1474491" y="8597900"/>
                  </a:moveTo>
                  <a:lnTo>
                    <a:pt x="1427046" y="8597900"/>
                  </a:lnTo>
                  <a:lnTo>
                    <a:pt x="1427134" y="8610600"/>
                  </a:lnTo>
                  <a:lnTo>
                    <a:pt x="1467490" y="8610600"/>
                  </a:lnTo>
                  <a:lnTo>
                    <a:pt x="1471753" y="8604366"/>
                  </a:lnTo>
                  <a:lnTo>
                    <a:pt x="1474491" y="8597900"/>
                  </a:lnTo>
                  <a:close/>
                </a:path>
                <a:path w="12414885" h="8610600">
                  <a:moveTo>
                    <a:pt x="1471745" y="8604384"/>
                  </a:moveTo>
                  <a:lnTo>
                    <a:pt x="1467490" y="8610600"/>
                  </a:lnTo>
                  <a:lnTo>
                    <a:pt x="1469114" y="8610600"/>
                  </a:lnTo>
                  <a:lnTo>
                    <a:pt x="1471745" y="8604384"/>
                  </a:lnTo>
                  <a:close/>
                </a:path>
                <a:path w="12414885" h="8610600">
                  <a:moveTo>
                    <a:pt x="1488847" y="8597900"/>
                  </a:moveTo>
                  <a:lnTo>
                    <a:pt x="1476185" y="8597900"/>
                  </a:lnTo>
                  <a:lnTo>
                    <a:pt x="1471745" y="8604384"/>
                  </a:lnTo>
                  <a:lnTo>
                    <a:pt x="1469114" y="8610600"/>
                  </a:lnTo>
                  <a:lnTo>
                    <a:pt x="1487157" y="8610600"/>
                  </a:lnTo>
                  <a:lnTo>
                    <a:pt x="1488847" y="8597900"/>
                  </a:lnTo>
                  <a:close/>
                </a:path>
                <a:path w="12414885" h="8610600">
                  <a:moveTo>
                    <a:pt x="1520610" y="8597900"/>
                  </a:moveTo>
                  <a:lnTo>
                    <a:pt x="1497181" y="8597900"/>
                  </a:lnTo>
                  <a:lnTo>
                    <a:pt x="1492939" y="8610600"/>
                  </a:lnTo>
                  <a:lnTo>
                    <a:pt x="1508149" y="8610600"/>
                  </a:lnTo>
                  <a:lnTo>
                    <a:pt x="1520610" y="8597900"/>
                  </a:lnTo>
                  <a:close/>
                </a:path>
                <a:path w="12414885" h="8610600">
                  <a:moveTo>
                    <a:pt x="1558440" y="8597900"/>
                  </a:moveTo>
                  <a:lnTo>
                    <a:pt x="1524747" y="8597900"/>
                  </a:lnTo>
                  <a:lnTo>
                    <a:pt x="1514917" y="8610600"/>
                  </a:lnTo>
                  <a:lnTo>
                    <a:pt x="1554730" y="8610600"/>
                  </a:lnTo>
                  <a:lnTo>
                    <a:pt x="1558440" y="8597900"/>
                  </a:lnTo>
                  <a:close/>
                </a:path>
                <a:path w="12414885" h="8610600">
                  <a:moveTo>
                    <a:pt x="1603338" y="8585200"/>
                  </a:moveTo>
                  <a:lnTo>
                    <a:pt x="1397855" y="8585200"/>
                  </a:lnTo>
                  <a:lnTo>
                    <a:pt x="1390251" y="8597900"/>
                  </a:lnTo>
                  <a:lnTo>
                    <a:pt x="1560327" y="8597900"/>
                  </a:lnTo>
                  <a:lnTo>
                    <a:pt x="1562293" y="8610600"/>
                  </a:lnTo>
                  <a:lnTo>
                    <a:pt x="1591284" y="8610600"/>
                  </a:lnTo>
                  <a:lnTo>
                    <a:pt x="1600023" y="8597900"/>
                  </a:lnTo>
                  <a:lnTo>
                    <a:pt x="1603279" y="8594480"/>
                  </a:lnTo>
                  <a:lnTo>
                    <a:pt x="1603338" y="8585200"/>
                  </a:lnTo>
                  <a:close/>
                </a:path>
                <a:path w="12414885" h="8610600">
                  <a:moveTo>
                    <a:pt x="1603321" y="8594436"/>
                  </a:moveTo>
                  <a:lnTo>
                    <a:pt x="1600023" y="8597900"/>
                  </a:lnTo>
                  <a:lnTo>
                    <a:pt x="1591284" y="8610600"/>
                  </a:lnTo>
                  <a:lnTo>
                    <a:pt x="1595127" y="8610600"/>
                  </a:lnTo>
                  <a:lnTo>
                    <a:pt x="1601209" y="8597900"/>
                  </a:lnTo>
                  <a:lnTo>
                    <a:pt x="1603315" y="8597900"/>
                  </a:lnTo>
                  <a:lnTo>
                    <a:pt x="1603321" y="8594436"/>
                  </a:lnTo>
                  <a:close/>
                </a:path>
                <a:path w="12414885" h="8610600">
                  <a:moveTo>
                    <a:pt x="1621501" y="8597900"/>
                  </a:moveTo>
                  <a:lnTo>
                    <a:pt x="1601209" y="8597900"/>
                  </a:lnTo>
                  <a:lnTo>
                    <a:pt x="1595127" y="8610600"/>
                  </a:lnTo>
                  <a:lnTo>
                    <a:pt x="1612284" y="8610600"/>
                  </a:lnTo>
                  <a:lnTo>
                    <a:pt x="1621501" y="8597900"/>
                  </a:lnTo>
                  <a:close/>
                </a:path>
                <a:path w="12414885" h="8610600">
                  <a:moveTo>
                    <a:pt x="1647865" y="8597900"/>
                  </a:moveTo>
                  <a:lnTo>
                    <a:pt x="1628019" y="8597900"/>
                  </a:lnTo>
                  <a:lnTo>
                    <a:pt x="1619693" y="8610600"/>
                  </a:lnTo>
                  <a:lnTo>
                    <a:pt x="1638363" y="8610600"/>
                  </a:lnTo>
                  <a:lnTo>
                    <a:pt x="1647865" y="8597900"/>
                  </a:lnTo>
                  <a:close/>
                </a:path>
                <a:path w="12414885" h="8610600">
                  <a:moveTo>
                    <a:pt x="1714187" y="8597900"/>
                  </a:moveTo>
                  <a:lnTo>
                    <a:pt x="1652527" y="8597900"/>
                  </a:lnTo>
                  <a:lnTo>
                    <a:pt x="1656661" y="8610600"/>
                  </a:lnTo>
                  <a:lnTo>
                    <a:pt x="1713322" y="8610600"/>
                  </a:lnTo>
                  <a:lnTo>
                    <a:pt x="1714187" y="8597900"/>
                  </a:lnTo>
                  <a:close/>
                </a:path>
                <a:path w="12414885" h="8610600">
                  <a:moveTo>
                    <a:pt x="1785246" y="8597900"/>
                  </a:moveTo>
                  <a:lnTo>
                    <a:pt x="1729600" y="8597900"/>
                  </a:lnTo>
                  <a:lnTo>
                    <a:pt x="1727978" y="8610600"/>
                  </a:lnTo>
                  <a:lnTo>
                    <a:pt x="1774526" y="8610600"/>
                  </a:lnTo>
                  <a:lnTo>
                    <a:pt x="1785246" y="8597900"/>
                  </a:lnTo>
                  <a:close/>
                </a:path>
                <a:path w="12414885" h="8610600">
                  <a:moveTo>
                    <a:pt x="1807139" y="8597900"/>
                  </a:moveTo>
                  <a:lnTo>
                    <a:pt x="1799130" y="8597900"/>
                  </a:lnTo>
                  <a:lnTo>
                    <a:pt x="1793281" y="8610600"/>
                  </a:lnTo>
                  <a:lnTo>
                    <a:pt x="1803694" y="8610600"/>
                  </a:lnTo>
                  <a:lnTo>
                    <a:pt x="1807139" y="8597900"/>
                  </a:lnTo>
                  <a:close/>
                </a:path>
                <a:path w="12414885" h="8610600">
                  <a:moveTo>
                    <a:pt x="1808822" y="8597900"/>
                  </a:moveTo>
                  <a:lnTo>
                    <a:pt x="1807139" y="8597900"/>
                  </a:lnTo>
                  <a:lnTo>
                    <a:pt x="1803694" y="8610600"/>
                  </a:lnTo>
                  <a:lnTo>
                    <a:pt x="1809609" y="8610600"/>
                  </a:lnTo>
                  <a:lnTo>
                    <a:pt x="1808822" y="8597900"/>
                  </a:lnTo>
                  <a:close/>
                </a:path>
                <a:path w="12414885" h="8610600">
                  <a:moveTo>
                    <a:pt x="1820675" y="8597900"/>
                  </a:moveTo>
                  <a:lnTo>
                    <a:pt x="1808822" y="8597900"/>
                  </a:lnTo>
                  <a:lnTo>
                    <a:pt x="1809609" y="8610600"/>
                  </a:lnTo>
                  <a:lnTo>
                    <a:pt x="1818164" y="8610600"/>
                  </a:lnTo>
                  <a:lnTo>
                    <a:pt x="1820675" y="8597900"/>
                  </a:lnTo>
                  <a:close/>
                </a:path>
                <a:path w="12414885" h="8610600">
                  <a:moveTo>
                    <a:pt x="1886410" y="8597900"/>
                  </a:moveTo>
                  <a:lnTo>
                    <a:pt x="1823127" y="8597900"/>
                  </a:lnTo>
                  <a:lnTo>
                    <a:pt x="1827899" y="8610600"/>
                  </a:lnTo>
                  <a:lnTo>
                    <a:pt x="1884316" y="8610600"/>
                  </a:lnTo>
                  <a:lnTo>
                    <a:pt x="1886410" y="8597900"/>
                  </a:lnTo>
                  <a:close/>
                </a:path>
                <a:path w="12414885" h="8610600">
                  <a:moveTo>
                    <a:pt x="1902637" y="8597900"/>
                  </a:moveTo>
                  <a:lnTo>
                    <a:pt x="1886410" y="8597900"/>
                  </a:lnTo>
                  <a:lnTo>
                    <a:pt x="1891265" y="8610600"/>
                  </a:lnTo>
                  <a:lnTo>
                    <a:pt x="1901121" y="8610600"/>
                  </a:lnTo>
                  <a:lnTo>
                    <a:pt x="1902637" y="8597900"/>
                  </a:lnTo>
                  <a:close/>
                </a:path>
                <a:path w="12414885" h="8610600">
                  <a:moveTo>
                    <a:pt x="1935426" y="8597900"/>
                  </a:moveTo>
                  <a:lnTo>
                    <a:pt x="1916568" y="8597900"/>
                  </a:lnTo>
                  <a:lnTo>
                    <a:pt x="1905686" y="8610600"/>
                  </a:lnTo>
                  <a:lnTo>
                    <a:pt x="1944218" y="8610600"/>
                  </a:lnTo>
                  <a:lnTo>
                    <a:pt x="1935426" y="8597900"/>
                  </a:lnTo>
                  <a:close/>
                </a:path>
                <a:path w="12414885" h="8610600">
                  <a:moveTo>
                    <a:pt x="1984801" y="8597900"/>
                  </a:moveTo>
                  <a:lnTo>
                    <a:pt x="1950745" y="8597900"/>
                  </a:lnTo>
                  <a:lnTo>
                    <a:pt x="1951259" y="8610600"/>
                  </a:lnTo>
                  <a:lnTo>
                    <a:pt x="1982395" y="8610600"/>
                  </a:lnTo>
                  <a:lnTo>
                    <a:pt x="1984801" y="8597900"/>
                  </a:lnTo>
                  <a:close/>
                </a:path>
                <a:path w="12414885" h="8610600">
                  <a:moveTo>
                    <a:pt x="2017870" y="8597900"/>
                  </a:moveTo>
                  <a:lnTo>
                    <a:pt x="1984801" y="8597900"/>
                  </a:lnTo>
                  <a:lnTo>
                    <a:pt x="1989584" y="8610600"/>
                  </a:lnTo>
                  <a:lnTo>
                    <a:pt x="2009412" y="8610600"/>
                  </a:lnTo>
                  <a:lnTo>
                    <a:pt x="2017870" y="8597900"/>
                  </a:lnTo>
                  <a:close/>
                </a:path>
                <a:path w="12414885" h="8610600">
                  <a:moveTo>
                    <a:pt x="2019350" y="8609998"/>
                  </a:moveTo>
                  <a:lnTo>
                    <a:pt x="2018679" y="8610600"/>
                  </a:lnTo>
                  <a:lnTo>
                    <a:pt x="2019160" y="8610600"/>
                  </a:lnTo>
                  <a:lnTo>
                    <a:pt x="2019350" y="8609998"/>
                  </a:lnTo>
                  <a:close/>
                </a:path>
                <a:path w="12414885" h="8610600">
                  <a:moveTo>
                    <a:pt x="2055285" y="8597900"/>
                  </a:moveTo>
                  <a:lnTo>
                    <a:pt x="2036911" y="8597900"/>
                  </a:lnTo>
                  <a:lnTo>
                    <a:pt x="2033382" y="8610600"/>
                  </a:lnTo>
                  <a:lnTo>
                    <a:pt x="2058861" y="8610600"/>
                  </a:lnTo>
                  <a:lnTo>
                    <a:pt x="2055285" y="8597900"/>
                  </a:lnTo>
                  <a:close/>
                </a:path>
                <a:path w="12414885" h="8610600">
                  <a:moveTo>
                    <a:pt x="2109873" y="8597900"/>
                  </a:moveTo>
                  <a:lnTo>
                    <a:pt x="2062683" y="8597900"/>
                  </a:lnTo>
                  <a:lnTo>
                    <a:pt x="2063217" y="8610600"/>
                  </a:lnTo>
                  <a:lnTo>
                    <a:pt x="2103876" y="8610600"/>
                  </a:lnTo>
                  <a:lnTo>
                    <a:pt x="2107255" y="8605059"/>
                  </a:lnTo>
                  <a:lnTo>
                    <a:pt x="2109873" y="8597900"/>
                  </a:lnTo>
                  <a:close/>
                </a:path>
                <a:path w="12414885" h="8610600">
                  <a:moveTo>
                    <a:pt x="2107255" y="8605059"/>
                  </a:moveTo>
                  <a:lnTo>
                    <a:pt x="2103876" y="8610600"/>
                  </a:lnTo>
                  <a:lnTo>
                    <a:pt x="2105230" y="8610600"/>
                  </a:lnTo>
                  <a:lnTo>
                    <a:pt x="2107255" y="8605059"/>
                  </a:lnTo>
                  <a:close/>
                </a:path>
                <a:path w="12414885" h="8610600">
                  <a:moveTo>
                    <a:pt x="2124422" y="8597900"/>
                  </a:moveTo>
                  <a:lnTo>
                    <a:pt x="2111623" y="8597900"/>
                  </a:lnTo>
                  <a:lnTo>
                    <a:pt x="2107255" y="8605059"/>
                  </a:lnTo>
                  <a:lnTo>
                    <a:pt x="2105230" y="8610600"/>
                  </a:lnTo>
                  <a:lnTo>
                    <a:pt x="2122907" y="8610600"/>
                  </a:lnTo>
                  <a:lnTo>
                    <a:pt x="2124422" y="8597900"/>
                  </a:lnTo>
                  <a:close/>
                </a:path>
                <a:path w="12414885" h="8610600">
                  <a:moveTo>
                    <a:pt x="2155818" y="8597900"/>
                  </a:moveTo>
                  <a:lnTo>
                    <a:pt x="2132875" y="8597900"/>
                  </a:lnTo>
                  <a:lnTo>
                    <a:pt x="2129110" y="8610600"/>
                  </a:lnTo>
                  <a:lnTo>
                    <a:pt x="2144210" y="8610600"/>
                  </a:lnTo>
                  <a:lnTo>
                    <a:pt x="2155818" y="8597900"/>
                  </a:lnTo>
                  <a:close/>
                </a:path>
                <a:path w="12414885" h="8610600">
                  <a:moveTo>
                    <a:pt x="2193760" y="8597900"/>
                  </a:moveTo>
                  <a:lnTo>
                    <a:pt x="2159955" y="8597900"/>
                  </a:lnTo>
                  <a:lnTo>
                    <a:pt x="2150673" y="8610600"/>
                  </a:lnTo>
                  <a:lnTo>
                    <a:pt x="2190910" y="8610600"/>
                  </a:lnTo>
                  <a:lnTo>
                    <a:pt x="2193760" y="8597900"/>
                  </a:lnTo>
                  <a:close/>
                </a:path>
                <a:path w="12414885" h="8610600">
                  <a:moveTo>
                    <a:pt x="2045322" y="8572500"/>
                  </a:moveTo>
                  <a:lnTo>
                    <a:pt x="2036936" y="8572500"/>
                  </a:lnTo>
                  <a:lnTo>
                    <a:pt x="2034609" y="8582815"/>
                  </a:lnTo>
                  <a:lnTo>
                    <a:pt x="2034512" y="8584337"/>
                  </a:lnTo>
                  <a:lnTo>
                    <a:pt x="2034632" y="8585200"/>
                  </a:lnTo>
                  <a:lnTo>
                    <a:pt x="2027956" y="8597900"/>
                  </a:lnTo>
                  <a:lnTo>
                    <a:pt x="2195900" y="8597900"/>
                  </a:lnTo>
                  <a:lnTo>
                    <a:pt x="2198122" y="8610600"/>
                  </a:lnTo>
                  <a:lnTo>
                    <a:pt x="2227384" y="8610600"/>
                  </a:lnTo>
                  <a:lnTo>
                    <a:pt x="2234833" y="8597900"/>
                  </a:lnTo>
                  <a:lnTo>
                    <a:pt x="2237686" y="8594480"/>
                  </a:lnTo>
                  <a:lnTo>
                    <a:pt x="2237583" y="8591297"/>
                  </a:lnTo>
                  <a:lnTo>
                    <a:pt x="2237185" y="8585200"/>
                  </a:lnTo>
                  <a:lnTo>
                    <a:pt x="2041720" y="8585200"/>
                  </a:lnTo>
                  <a:lnTo>
                    <a:pt x="2045322" y="8572500"/>
                  </a:lnTo>
                  <a:close/>
                </a:path>
                <a:path w="12414885" h="8610600">
                  <a:moveTo>
                    <a:pt x="2237783" y="8594364"/>
                  </a:moveTo>
                  <a:lnTo>
                    <a:pt x="2234833" y="8597900"/>
                  </a:lnTo>
                  <a:lnTo>
                    <a:pt x="2227384" y="8610600"/>
                  </a:lnTo>
                  <a:lnTo>
                    <a:pt x="2230868" y="8610600"/>
                  </a:lnTo>
                  <a:lnTo>
                    <a:pt x="2236672" y="8597900"/>
                  </a:lnTo>
                  <a:lnTo>
                    <a:pt x="2238014" y="8597900"/>
                  </a:lnTo>
                  <a:lnTo>
                    <a:pt x="2237783" y="8594364"/>
                  </a:lnTo>
                  <a:close/>
                </a:path>
                <a:path w="12414885" h="8610600">
                  <a:moveTo>
                    <a:pt x="2256805" y="8597900"/>
                  </a:moveTo>
                  <a:lnTo>
                    <a:pt x="2236672" y="8597900"/>
                  </a:lnTo>
                  <a:lnTo>
                    <a:pt x="2230868" y="8610600"/>
                  </a:lnTo>
                  <a:lnTo>
                    <a:pt x="2249037" y="8610600"/>
                  </a:lnTo>
                  <a:lnTo>
                    <a:pt x="2256805" y="8597900"/>
                  </a:lnTo>
                  <a:close/>
                </a:path>
                <a:path w="12414885" h="8610600">
                  <a:moveTo>
                    <a:pt x="2283072" y="8597900"/>
                  </a:moveTo>
                  <a:lnTo>
                    <a:pt x="2263578" y="8597900"/>
                  </a:lnTo>
                  <a:lnTo>
                    <a:pt x="2256493" y="8610600"/>
                  </a:lnTo>
                  <a:lnTo>
                    <a:pt x="2274065" y="8610600"/>
                  </a:lnTo>
                  <a:lnTo>
                    <a:pt x="2283072" y="8597900"/>
                  </a:lnTo>
                  <a:close/>
                </a:path>
                <a:path w="12414885" h="8610600">
                  <a:moveTo>
                    <a:pt x="2349793" y="8597900"/>
                  </a:moveTo>
                  <a:lnTo>
                    <a:pt x="2288076" y="8597900"/>
                  </a:lnTo>
                  <a:lnTo>
                    <a:pt x="2292467" y="8610600"/>
                  </a:lnTo>
                  <a:lnTo>
                    <a:pt x="2349127" y="8610600"/>
                  </a:lnTo>
                  <a:lnTo>
                    <a:pt x="2349793" y="8597900"/>
                  </a:lnTo>
                  <a:close/>
                </a:path>
                <a:path w="12414885" h="8610600">
                  <a:moveTo>
                    <a:pt x="2420749" y="8597900"/>
                  </a:moveTo>
                  <a:lnTo>
                    <a:pt x="2364458" y="8597900"/>
                  </a:lnTo>
                  <a:lnTo>
                    <a:pt x="2363736" y="8610600"/>
                  </a:lnTo>
                  <a:lnTo>
                    <a:pt x="2411078" y="8610600"/>
                  </a:lnTo>
                  <a:lnTo>
                    <a:pt x="2420749" y="8597900"/>
                  </a:lnTo>
                  <a:close/>
                </a:path>
                <a:path w="12414885" h="8610600">
                  <a:moveTo>
                    <a:pt x="2442557" y="8597900"/>
                  </a:moveTo>
                  <a:lnTo>
                    <a:pt x="2433836" y="8597900"/>
                  </a:lnTo>
                  <a:lnTo>
                    <a:pt x="2429087" y="8610600"/>
                  </a:lnTo>
                  <a:lnTo>
                    <a:pt x="2439726" y="8610600"/>
                  </a:lnTo>
                  <a:lnTo>
                    <a:pt x="2442557" y="8597900"/>
                  </a:lnTo>
                  <a:close/>
                </a:path>
                <a:path w="12414885" h="8610600">
                  <a:moveTo>
                    <a:pt x="2444372" y="8597900"/>
                  </a:moveTo>
                  <a:lnTo>
                    <a:pt x="2442557" y="8597900"/>
                  </a:lnTo>
                  <a:lnTo>
                    <a:pt x="2439726" y="8610600"/>
                  </a:lnTo>
                  <a:lnTo>
                    <a:pt x="2445907" y="8610600"/>
                  </a:lnTo>
                  <a:lnTo>
                    <a:pt x="2444372" y="8597900"/>
                  </a:lnTo>
                  <a:close/>
                </a:path>
                <a:path w="12414885" h="8610600">
                  <a:moveTo>
                    <a:pt x="2456275" y="8597900"/>
                  </a:moveTo>
                  <a:lnTo>
                    <a:pt x="2444372" y="8597900"/>
                  </a:lnTo>
                  <a:lnTo>
                    <a:pt x="2445907" y="8610600"/>
                  </a:lnTo>
                  <a:lnTo>
                    <a:pt x="2453873" y="8610600"/>
                  </a:lnTo>
                  <a:lnTo>
                    <a:pt x="2456275" y="8597900"/>
                  </a:lnTo>
                  <a:close/>
                </a:path>
                <a:path w="12414885" h="8610600">
                  <a:moveTo>
                    <a:pt x="2522012" y="8597900"/>
                  </a:moveTo>
                  <a:lnTo>
                    <a:pt x="2458627" y="8597900"/>
                  </a:lnTo>
                  <a:lnTo>
                    <a:pt x="2463870" y="8610600"/>
                  </a:lnTo>
                  <a:lnTo>
                    <a:pt x="2520337" y="8610600"/>
                  </a:lnTo>
                  <a:lnTo>
                    <a:pt x="2522012" y="8597900"/>
                  </a:lnTo>
                  <a:close/>
                </a:path>
                <a:path w="12414885" h="8610600">
                  <a:moveTo>
                    <a:pt x="2538288" y="8597900"/>
                  </a:moveTo>
                  <a:lnTo>
                    <a:pt x="2522012" y="8597900"/>
                  </a:lnTo>
                  <a:lnTo>
                    <a:pt x="2527185" y="8610600"/>
                  </a:lnTo>
                  <a:lnTo>
                    <a:pt x="2537503" y="8610600"/>
                  </a:lnTo>
                  <a:lnTo>
                    <a:pt x="2538288" y="8597900"/>
                  </a:lnTo>
                  <a:close/>
                </a:path>
                <a:path w="12414885" h="8610600">
                  <a:moveTo>
                    <a:pt x="2571027" y="8597900"/>
                  </a:moveTo>
                  <a:lnTo>
                    <a:pt x="2552169" y="8597900"/>
                  </a:lnTo>
                  <a:lnTo>
                    <a:pt x="2542027" y="8610600"/>
                  </a:lnTo>
                  <a:lnTo>
                    <a:pt x="2580113" y="8610600"/>
                  </a:lnTo>
                  <a:lnTo>
                    <a:pt x="2571027" y="8597900"/>
                  </a:lnTo>
                  <a:close/>
                </a:path>
                <a:path w="12414885" h="8610600">
                  <a:moveTo>
                    <a:pt x="2620141" y="8597900"/>
                  </a:moveTo>
                  <a:lnTo>
                    <a:pt x="2586270" y="8597900"/>
                  </a:lnTo>
                  <a:lnTo>
                    <a:pt x="2587735" y="8610600"/>
                  </a:lnTo>
                  <a:lnTo>
                    <a:pt x="2618316" y="8610600"/>
                  </a:lnTo>
                  <a:lnTo>
                    <a:pt x="2620141" y="8597900"/>
                  </a:lnTo>
                  <a:close/>
                </a:path>
                <a:path w="12414885" h="8610600">
                  <a:moveTo>
                    <a:pt x="2653430" y="8597900"/>
                  </a:moveTo>
                  <a:lnTo>
                    <a:pt x="2620141" y="8597900"/>
                  </a:lnTo>
                  <a:lnTo>
                    <a:pt x="2625445" y="8610600"/>
                  </a:lnTo>
                  <a:lnTo>
                    <a:pt x="2645752" y="8610600"/>
                  </a:lnTo>
                  <a:lnTo>
                    <a:pt x="2653430" y="8597900"/>
                  </a:lnTo>
                  <a:close/>
                </a:path>
                <a:path w="12414885" h="8610600">
                  <a:moveTo>
                    <a:pt x="2655028" y="8610354"/>
                  </a:moveTo>
                  <a:lnTo>
                    <a:pt x="2654771" y="8610600"/>
                  </a:lnTo>
                  <a:lnTo>
                    <a:pt x="2654965" y="8610600"/>
                  </a:lnTo>
                  <a:lnTo>
                    <a:pt x="2655028" y="8610354"/>
                  </a:lnTo>
                  <a:close/>
                </a:path>
                <a:path w="12414885" h="8610600">
                  <a:moveTo>
                    <a:pt x="2690380" y="8597900"/>
                  </a:moveTo>
                  <a:lnTo>
                    <a:pt x="2672096" y="8597900"/>
                  </a:lnTo>
                  <a:lnTo>
                    <a:pt x="2669257" y="8610600"/>
                  </a:lnTo>
                  <a:lnTo>
                    <a:pt x="2694786" y="8610600"/>
                  </a:lnTo>
                  <a:lnTo>
                    <a:pt x="2690380" y="8597900"/>
                  </a:lnTo>
                  <a:close/>
                </a:path>
                <a:path w="12414885" h="8610600">
                  <a:moveTo>
                    <a:pt x="2745257" y="8597900"/>
                  </a:moveTo>
                  <a:lnTo>
                    <a:pt x="2698322" y="8597900"/>
                  </a:lnTo>
                  <a:lnTo>
                    <a:pt x="2699301" y="8610600"/>
                  </a:lnTo>
                  <a:lnTo>
                    <a:pt x="2740262" y="8610600"/>
                  </a:lnTo>
                  <a:lnTo>
                    <a:pt x="2742806" y="8605848"/>
                  </a:lnTo>
                  <a:lnTo>
                    <a:pt x="2745257" y="8597900"/>
                  </a:lnTo>
                  <a:close/>
                </a:path>
                <a:path w="12414885" h="8610600">
                  <a:moveTo>
                    <a:pt x="2742813" y="8605834"/>
                  </a:moveTo>
                  <a:lnTo>
                    <a:pt x="2740262" y="8610600"/>
                  </a:lnTo>
                  <a:lnTo>
                    <a:pt x="2741345" y="8610600"/>
                  </a:lnTo>
                  <a:lnTo>
                    <a:pt x="2742813" y="8605834"/>
                  </a:lnTo>
                  <a:close/>
                </a:path>
                <a:path w="12414885" h="8610600">
                  <a:moveTo>
                    <a:pt x="2759996" y="8597900"/>
                  </a:moveTo>
                  <a:lnTo>
                    <a:pt x="2747061" y="8597900"/>
                  </a:lnTo>
                  <a:lnTo>
                    <a:pt x="2742813" y="8605834"/>
                  </a:lnTo>
                  <a:lnTo>
                    <a:pt x="2741345" y="8610600"/>
                  </a:lnTo>
                  <a:lnTo>
                    <a:pt x="2758656" y="8610600"/>
                  </a:lnTo>
                  <a:lnTo>
                    <a:pt x="2759996" y="8597900"/>
                  </a:lnTo>
                  <a:close/>
                </a:path>
                <a:path w="12414885" h="8610600">
                  <a:moveTo>
                    <a:pt x="2791026" y="8597900"/>
                  </a:moveTo>
                  <a:lnTo>
                    <a:pt x="2768568" y="8597900"/>
                  </a:lnTo>
                  <a:lnTo>
                    <a:pt x="2765281" y="8610600"/>
                  </a:lnTo>
                  <a:lnTo>
                    <a:pt x="2780269" y="8610600"/>
                  </a:lnTo>
                  <a:lnTo>
                    <a:pt x="2791026" y="8597900"/>
                  </a:lnTo>
                  <a:close/>
                </a:path>
                <a:path w="12414885" h="8610600">
                  <a:moveTo>
                    <a:pt x="2829079" y="8597900"/>
                  </a:moveTo>
                  <a:lnTo>
                    <a:pt x="2795164" y="8597900"/>
                  </a:lnTo>
                  <a:lnTo>
                    <a:pt x="2786431" y="8610600"/>
                  </a:lnTo>
                  <a:lnTo>
                    <a:pt x="2827088" y="8610600"/>
                  </a:lnTo>
                  <a:lnTo>
                    <a:pt x="2829079" y="8597900"/>
                  </a:lnTo>
                  <a:close/>
                </a:path>
                <a:path w="12414885" h="8610600">
                  <a:moveTo>
                    <a:pt x="2866169" y="8597900"/>
                  </a:moveTo>
                  <a:lnTo>
                    <a:pt x="2831475" y="8597900"/>
                  </a:lnTo>
                  <a:lnTo>
                    <a:pt x="2833951" y="8610600"/>
                  </a:lnTo>
                  <a:lnTo>
                    <a:pt x="2863747" y="8610600"/>
                  </a:lnTo>
                  <a:lnTo>
                    <a:pt x="2866169" y="8597900"/>
                  </a:lnTo>
                  <a:close/>
                </a:path>
                <a:path w="12414885" h="8610600">
                  <a:moveTo>
                    <a:pt x="2872134" y="8597900"/>
                  </a:moveTo>
                  <a:lnTo>
                    <a:pt x="2866169" y="8597900"/>
                  </a:lnTo>
                  <a:lnTo>
                    <a:pt x="2863747" y="8610600"/>
                  </a:lnTo>
                  <a:lnTo>
                    <a:pt x="2866609" y="8610600"/>
                  </a:lnTo>
                  <a:lnTo>
                    <a:pt x="2872134" y="8597900"/>
                  </a:lnTo>
                  <a:close/>
                </a:path>
                <a:path w="12414885" h="8610600">
                  <a:moveTo>
                    <a:pt x="2880009" y="8597900"/>
                  </a:moveTo>
                  <a:lnTo>
                    <a:pt x="2872134" y="8597900"/>
                  </a:lnTo>
                  <a:lnTo>
                    <a:pt x="2866609" y="8610600"/>
                  </a:lnTo>
                  <a:lnTo>
                    <a:pt x="2877680" y="8610600"/>
                  </a:lnTo>
                  <a:lnTo>
                    <a:pt x="2880009" y="8597900"/>
                  </a:lnTo>
                  <a:close/>
                </a:path>
                <a:path w="12414885" h="8610600">
                  <a:moveTo>
                    <a:pt x="2945745" y="8597900"/>
                  </a:moveTo>
                  <a:lnTo>
                    <a:pt x="2882294" y="8597900"/>
                  </a:lnTo>
                  <a:lnTo>
                    <a:pt x="2887850" y="8610600"/>
                  </a:lnTo>
                  <a:lnTo>
                    <a:pt x="2944352" y="8610600"/>
                  </a:lnTo>
                  <a:lnTo>
                    <a:pt x="2945745" y="8597900"/>
                  </a:lnTo>
                  <a:close/>
                </a:path>
                <a:path w="12414885" h="8610600">
                  <a:moveTo>
                    <a:pt x="2962055" y="8597900"/>
                  </a:moveTo>
                  <a:lnTo>
                    <a:pt x="2945745" y="8597900"/>
                  </a:lnTo>
                  <a:lnTo>
                    <a:pt x="2951133" y="8610600"/>
                  </a:lnTo>
                  <a:lnTo>
                    <a:pt x="2961760" y="8610600"/>
                  </a:lnTo>
                  <a:lnTo>
                    <a:pt x="2962055" y="8597900"/>
                  </a:lnTo>
                  <a:close/>
                </a:path>
                <a:path w="12414885" h="8610600">
                  <a:moveTo>
                    <a:pt x="2994761" y="8597900"/>
                  </a:moveTo>
                  <a:lnTo>
                    <a:pt x="2975903" y="8597900"/>
                  </a:lnTo>
                  <a:lnTo>
                    <a:pt x="2966255" y="8610600"/>
                  </a:lnTo>
                  <a:lnTo>
                    <a:pt x="3004043" y="8610600"/>
                  </a:lnTo>
                  <a:lnTo>
                    <a:pt x="2994761" y="8597900"/>
                  </a:lnTo>
                  <a:close/>
                </a:path>
                <a:path w="12414885" h="8610600">
                  <a:moveTo>
                    <a:pt x="3043701" y="8597900"/>
                  </a:moveTo>
                  <a:lnTo>
                    <a:pt x="3009954" y="8597900"/>
                  </a:lnTo>
                  <a:lnTo>
                    <a:pt x="3012052" y="8610600"/>
                  </a:lnTo>
                  <a:lnTo>
                    <a:pt x="3042262" y="8610600"/>
                  </a:lnTo>
                  <a:lnTo>
                    <a:pt x="3043701" y="8597900"/>
                  </a:lnTo>
                  <a:close/>
                </a:path>
                <a:path w="12414885" h="8610600">
                  <a:moveTo>
                    <a:pt x="3077137" y="8597900"/>
                  </a:moveTo>
                  <a:lnTo>
                    <a:pt x="3043701" y="8597900"/>
                  </a:lnTo>
                  <a:lnTo>
                    <a:pt x="3049353" y="8610600"/>
                  </a:lnTo>
                  <a:lnTo>
                    <a:pt x="3069979" y="8610600"/>
                  </a:lnTo>
                  <a:lnTo>
                    <a:pt x="3077137" y="8597900"/>
                  </a:lnTo>
                  <a:close/>
                </a:path>
                <a:path w="12414885" h="8610600">
                  <a:moveTo>
                    <a:pt x="3091492" y="8597900"/>
                  </a:moveTo>
                  <a:lnTo>
                    <a:pt x="3081580" y="8597900"/>
                  </a:lnTo>
                  <a:lnTo>
                    <a:pt x="3078831" y="8610600"/>
                  </a:lnTo>
                  <a:lnTo>
                    <a:pt x="3091492" y="8597900"/>
                  </a:lnTo>
                  <a:close/>
                </a:path>
                <a:path w="12414885" h="8610600">
                  <a:moveTo>
                    <a:pt x="3113778" y="8597900"/>
                  </a:moveTo>
                  <a:lnTo>
                    <a:pt x="3095551" y="8597900"/>
                  </a:lnTo>
                  <a:lnTo>
                    <a:pt x="3093175" y="8610600"/>
                  </a:lnTo>
                  <a:lnTo>
                    <a:pt x="3118735" y="8610600"/>
                  </a:lnTo>
                  <a:lnTo>
                    <a:pt x="3113778" y="8597900"/>
                  </a:lnTo>
                  <a:close/>
                </a:path>
                <a:path w="12414885" h="8610600">
                  <a:moveTo>
                    <a:pt x="3168845" y="8597900"/>
                  </a:moveTo>
                  <a:lnTo>
                    <a:pt x="3122079" y="8597900"/>
                  </a:lnTo>
                  <a:lnTo>
                    <a:pt x="3123356" y="8610600"/>
                  </a:lnTo>
                  <a:lnTo>
                    <a:pt x="3164519" y="8610600"/>
                  </a:lnTo>
                  <a:lnTo>
                    <a:pt x="3166520" y="8606480"/>
                  </a:lnTo>
                  <a:lnTo>
                    <a:pt x="3168845" y="8597900"/>
                  </a:lnTo>
                  <a:close/>
                </a:path>
                <a:path w="12414885" h="8610600">
                  <a:moveTo>
                    <a:pt x="3166548" y="8606423"/>
                  </a:moveTo>
                  <a:lnTo>
                    <a:pt x="3164519" y="8610600"/>
                  </a:lnTo>
                  <a:lnTo>
                    <a:pt x="3165421" y="8610600"/>
                  </a:lnTo>
                  <a:lnTo>
                    <a:pt x="3166548" y="8606423"/>
                  </a:lnTo>
                  <a:close/>
                </a:path>
                <a:path w="12414885" h="8610600">
                  <a:moveTo>
                    <a:pt x="3183712" y="8597900"/>
                  </a:moveTo>
                  <a:lnTo>
                    <a:pt x="3170687" y="8597900"/>
                  </a:lnTo>
                  <a:lnTo>
                    <a:pt x="3166548" y="8606423"/>
                  </a:lnTo>
                  <a:lnTo>
                    <a:pt x="3165421" y="8610600"/>
                  </a:lnTo>
                  <a:lnTo>
                    <a:pt x="3182488" y="8610600"/>
                  </a:lnTo>
                  <a:lnTo>
                    <a:pt x="3183712" y="8597900"/>
                  </a:lnTo>
                  <a:close/>
                </a:path>
                <a:path w="12414885" h="8610600">
                  <a:moveTo>
                    <a:pt x="3214497" y="8597900"/>
                  </a:moveTo>
                  <a:lnTo>
                    <a:pt x="3192364" y="8597900"/>
                  </a:lnTo>
                  <a:lnTo>
                    <a:pt x="3189395" y="8610600"/>
                  </a:lnTo>
                  <a:lnTo>
                    <a:pt x="3204308" y="8610600"/>
                  </a:lnTo>
                  <a:lnTo>
                    <a:pt x="3214497" y="8597900"/>
                  </a:lnTo>
                  <a:close/>
                </a:path>
                <a:path w="12414885" h="8610600">
                  <a:moveTo>
                    <a:pt x="3252625" y="8597900"/>
                  </a:moveTo>
                  <a:lnTo>
                    <a:pt x="3218636" y="8597900"/>
                  </a:lnTo>
                  <a:lnTo>
                    <a:pt x="3210268" y="8610600"/>
                  </a:lnTo>
                  <a:lnTo>
                    <a:pt x="3251208" y="8610600"/>
                  </a:lnTo>
                  <a:lnTo>
                    <a:pt x="3252625" y="8597900"/>
                  </a:lnTo>
                  <a:close/>
                </a:path>
                <a:path w="12414885" h="8610600">
                  <a:moveTo>
                    <a:pt x="3100208" y="8572500"/>
                  </a:moveTo>
                  <a:lnTo>
                    <a:pt x="3092035" y="8572500"/>
                  </a:lnTo>
                  <a:lnTo>
                    <a:pt x="3090017" y="8582456"/>
                  </a:lnTo>
                  <a:lnTo>
                    <a:pt x="3089893" y="8583613"/>
                  </a:lnTo>
                  <a:lnTo>
                    <a:pt x="3090215" y="8585200"/>
                  </a:lnTo>
                  <a:lnTo>
                    <a:pt x="3085298" y="8597900"/>
                  </a:lnTo>
                  <a:lnTo>
                    <a:pt x="3255190" y="8597900"/>
                  </a:lnTo>
                  <a:lnTo>
                    <a:pt x="3257836" y="8610600"/>
                  </a:lnTo>
                  <a:lnTo>
                    <a:pt x="3287550" y="8610600"/>
                  </a:lnTo>
                  <a:lnTo>
                    <a:pt x="3292850" y="8597900"/>
                  </a:lnTo>
                  <a:lnTo>
                    <a:pt x="3295106" y="8594364"/>
                  </a:lnTo>
                  <a:lnTo>
                    <a:pt x="3294987" y="8593057"/>
                  </a:lnTo>
                  <a:lnTo>
                    <a:pt x="3293597" y="8585200"/>
                  </a:lnTo>
                  <a:lnTo>
                    <a:pt x="3097242" y="8585200"/>
                  </a:lnTo>
                  <a:lnTo>
                    <a:pt x="3100208" y="8572500"/>
                  </a:lnTo>
                  <a:close/>
                </a:path>
                <a:path w="12414885" h="8610600">
                  <a:moveTo>
                    <a:pt x="3295194" y="8594225"/>
                  </a:moveTo>
                  <a:lnTo>
                    <a:pt x="3292850" y="8597900"/>
                  </a:lnTo>
                  <a:lnTo>
                    <a:pt x="3287550" y="8610600"/>
                  </a:lnTo>
                  <a:lnTo>
                    <a:pt x="3290436" y="8610600"/>
                  </a:lnTo>
                  <a:lnTo>
                    <a:pt x="3295776" y="8597900"/>
                  </a:lnTo>
                  <a:lnTo>
                    <a:pt x="3295194" y="8594225"/>
                  </a:lnTo>
                  <a:close/>
                </a:path>
                <a:path w="12414885" h="8610600">
                  <a:moveTo>
                    <a:pt x="3315644" y="8597900"/>
                  </a:moveTo>
                  <a:lnTo>
                    <a:pt x="3295776" y="8597900"/>
                  </a:lnTo>
                  <a:lnTo>
                    <a:pt x="3290436" y="8610600"/>
                  </a:lnTo>
                  <a:lnTo>
                    <a:pt x="3310290" y="8610600"/>
                  </a:lnTo>
                  <a:lnTo>
                    <a:pt x="3315644" y="8597900"/>
                  </a:lnTo>
                  <a:close/>
                </a:path>
                <a:path w="12414885" h="8610600">
                  <a:moveTo>
                    <a:pt x="3341753" y="8597900"/>
                  </a:moveTo>
                  <a:lnTo>
                    <a:pt x="3322841" y="8597900"/>
                  </a:lnTo>
                  <a:lnTo>
                    <a:pt x="3317826" y="8610600"/>
                  </a:lnTo>
                  <a:lnTo>
                    <a:pt x="3333567" y="8610600"/>
                  </a:lnTo>
                  <a:lnTo>
                    <a:pt x="3341753" y="8597900"/>
                  </a:lnTo>
                  <a:close/>
                </a:path>
                <a:path w="12414885" h="8610600">
                  <a:moveTo>
                    <a:pt x="3409135" y="8597900"/>
                  </a:moveTo>
                  <a:lnTo>
                    <a:pt x="3347327" y="8597900"/>
                  </a:lnTo>
                  <a:lnTo>
                    <a:pt x="3352141" y="8610600"/>
                  </a:lnTo>
                  <a:lnTo>
                    <a:pt x="3408801" y="8610600"/>
                  </a:lnTo>
                  <a:lnTo>
                    <a:pt x="3409135" y="8597900"/>
                  </a:lnTo>
                  <a:close/>
                </a:path>
                <a:path w="12414885" h="8610600">
                  <a:moveTo>
                    <a:pt x="3479919" y="8597900"/>
                  </a:moveTo>
                  <a:lnTo>
                    <a:pt x="3422555" y="8597900"/>
                  </a:lnTo>
                  <a:lnTo>
                    <a:pt x="3423331" y="8610600"/>
                  </a:lnTo>
                  <a:lnTo>
                    <a:pt x="3472001" y="8610600"/>
                  </a:lnTo>
                  <a:lnTo>
                    <a:pt x="3479919" y="8597900"/>
                  </a:lnTo>
                  <a:close/>
                </a:path>
                <a:path w="12414885" h="8610600">
                  <a:moveTo>
                    <a:pt x="3501587" y="8597900"/>
                  </a:moveTo>
                  <a:lnTo>
                    <a:pt x="3491681" y="8597900"/>
                  </a:lnTo>
                  <a:lnTo>
                    <a:pt x="3488761" y="8610600"/>
                  </a:lnTo>
                  <a:lnTo>
                    <a:pt x="3499780" y="8610600"/>
                  </a:lnTo>
                  <a:lnTo>
                    <a:pt x="3501587" y="8597900"/>
                  </a:lnTo>
                  <a:close/>
                </a:path>
                <a:path w="12414885" h="8610600">
                  <a:moveTo>
                    <a:pt x="3503623" y="8597900"/>
                  </a:moveTo>
                  <a:lnTo>
                    <a:pt x="3501587" y="8597900"/>
                  </a:lnTo>
                  <a:lnTo>
                    <a:pt x="3499780" y="8610600"/>
                  </a:lnTo>
                  <a:lnTo>
                    <a:pt x="3506405" y="8610600"/>
                  </a:lnTo>
                  <a:lnTo>
                    <a:pt x="3503623" y="8597900"/>
                  </a:lnTo>
                  <a:close/>
                </a:path>
                <a:path w="12414885" h="8610600">
                  <a:moveTo>
                    <a:pt x="3515611" y="8597900"/>
                  </a:moveTo>
                  <a:lnTo>
                    <a:pt x="3503623" y="8597900"/>
                  </a:lnTo>
                  <a:lnTo>
                    <a:pt x="3506405" y="8610600"/>
                  </a:lnTo>
                  <a:lnTo>
                    <a:pt x="3513391" y="8610600"/>
                  </a:lnTo>
                  <a:lnTo>
                    <a:pt x="3515611" y="8597900"/>
                  </a:lnTo>
                  <a:close/>
                </a:path>
                <a:path w="12414885" h="8610600">
                  <a:moveTo>
                    <a:pt x="3581346" y="8597900"/>
                  </a:moveTo>
                  <a:lnTo>
                    <a:pt x="3517794" y="8597900"/>
                  </a:lnTo>
                  <a:lnTo>
                    <a:pt x="3523821" y="8610600"/>
                  </a:lnTo>
                  <a:lnTo>
                    <a:pt x="3580373" y="8610600"/>
                  </a:lnTo>
                  <a:lnTo>
                    <a:pt x="3581346" y="8597900"/>
                  </a:lnTo>
                  <a:close/>
                </a:path>
                <a:path w="12414885" h="8610600">
                  <a:moveTo>
                    <a:pt x="3597707" y="8597900"/>
                  </a:moveTo>
                  <a:lnTo>
                    <a:pt x="3581346" y="8597900"/>
                  </a:lnTo>
                  <a:lnTo>
                    <a:pt x="3587054" y="8610600"/>
                  </a:lnTo>
                  <a:lnTo>
                    <a:pt x="3598142" y="8610600"/>
                  </a:lnTo>
                  <a:lnTo>
                    <a:pt x="3597707" y="8597900"/>
                  </a:lnTo>
                  <a:close/>
                </a:path>
                <a:path w="12414885" h="8610600">
                  <a:moveTo>
                    <a:pt x="3630362" y="8597900"/>
                  </a:moveTo>
                  <a:lnTo>
                    <a:pt x="3611504" y="8597900"/>
                  </a:lnTo>
                  <a:lnTo>
                    <a:pt x="3602596" y="8610600"/>
                  </a:lnTo>
                  <a:lnTo>
                    <a:pt x="3639939" y="8610600"/>
                  </a:lnTo>
                  <a:lnTo>
                    <a:pt x="3630362" y="8597900"/>
                  </a:lnTo>
                  <a:close/>
                </a:path>
                <a:path w="12414885" h="8610600">
                  <a:moveTo>
                    <a:pt x="3679041" y="8597900"/>
                  </a:moveTo>
                  <a:lnTo>
                    <a:pt x="3645479" y="8597900"/>
                  </a:lnTo>
                  <a:lnTo>
                    <a:pt x="3648528" y="8610600"/>
                  </a:lnTo>
                  <a:lnTo>
                    <a:pt x="3678183" y="8610600"/>
                  </a:lnTo>
                  <a:lnTo>
                    <a:pt x="3679041" y="8597900"/>
                  </a:lnTo>
                  <a:close/>
                </a:path>
                <a:path w="12414885" h="8610600">
                  <a:moveTo>
                    <a:pt x="3712698" y="8597900"/>
                  </a:moveTo>
                  <a:lnTo>
                    <a:pt x="3679041" y="8597900"/>
                  </a:lnTo>
                  <a:lnTo>
                    <a:pt x="3685215" y="8610600"/>
                  </a:lnTo>
                  <a:lnTo>
                    <a:pt x="3706321" y="8610600"/>
                  </a:lnTo>
                  <a:lnTo>
                    <a:pt x="3712698" y="8597900"/>
                  </a:lnTo>
                  <a:close/>
                </a:path>
                <a:path w="12414885" h="8610600">
                  <a:moveTo>
                    <a:pt x="3726676" y="8597900"/>
                  </a:moveTo>
                  <a:lnTo>
                    <a:pt x="3716620" y="8597900"/>
                  </a:lnTo>
                  <a:lnTo>
                    <a:pt x="3714639" y="8610600"/>
                  </a:lnTo>
                  <a:lnTo>
                    <a:pt x="3714923" y="8610600"/>
                  </a:lnTo>
                  <a:lnTo>
                    <a:pt x="3726676" y="8597900"/>
                  </a:lnTo>
                  <a:close/>
                </a:path>
                <a:path w="12414885" h="8610600">
                  <a:moveTo>
                    <a:pt x="3748875" y="8597900"/>
                  </a:moveTo>
                  <a:lnTo>
                    <a:pt x="3730736" y="8597900"/>
                  </a:lnTo>
                  <a:lnTo>
                    <a:pt x="3729051" y="8610600"/>
                  </a:lnTo>
                  <a:lnTo>
                    <a:pt x="3754659" y="8610600"/>
                  </a:lnTo>
                  <a:lnTo>
                    <a:pt x="3748875" y="8597900"/>
                  </a:lnTo>
                  <a:close/>
                </a:path>
                <a:path w="12414885" h="8610600">
                  <a:moveTo>
                    <a:pt x="3804228" y="8597900"/>
                  </a:moveTo>
                  <a:lnTo>
                    <a:pt x="3757718" y="8597900"/>
                  </a:lnTo>
                  <a:lnTo>
                    <a:pt x="3759440" y="8610600"/>
                  </a:lnTo>
                  <a:lnTo>
                    <a:pt x="3800905" y="8610600"/>
                  </a:lnTo>
                  <a:lnTo>
                    <a:pt x="3802210" y="8607426"/>
                  </a:lnTo>
                  <a:lnTo>
                    <a:pt x="3804228" y="8597900"/>
                  </a:lnTo>
                  <a:close/>
                </a:path>
                <a:path w="12414885" h="8610600">
                  <a:moveTo>
                    <a:pt x="3802210" y="8607426"/>
                  </a:moveTo>
                  <a:lnTo>
                    <a:pt x="3800905" y="8610600"/>
                  </a:lnTo>
                  <a:lnTo>
                    <a:pt x="3801537" y="8610600"/>
                  </a:lnTo>
                  <a:lnTo>
                    <a:pt x="3802210" y="8607426"/>
                  </a:lnTo>
                  <a:close/>
                </a:path>
                <a:path w="12414885" h="8610600">
                  <a:moveTo>
                    <a:pt x="3819286" y="8597900"/>
                  </a:moveTo>
                  <a:lnTo>
                    <a:pt x="3806127" y="8597900"/>
                  </a:lnTo>
                  <a:lnTo>
                    <a:pt x="3802210" y="8607426"/>
                  </a:lnTo>
                  <a:lnTo>
                    <a:pt x="3801537" y="8610600"/>
                  </a:lnTo>
                  <a:lnTo>
                    <a:pt x="3818237" y="8610600"/>
                  </a:lnTo>
                  <a:lnTo>
                    <a:pt x="3819286" y="8597900"/>
                  </a:lnTo>
                  <a:close/>
                </a:path>
                <a:path w="12414885" h="8610600">
                  <a:moveTo>
                    <a:pt x="3849705" y="8597900"/>
                  </a:moveTo>
                  <a:lnTo>
                    <a:pt x="3828057" y="8597900"/>
                  </a:lnTo>
                  <a:lnTo>
                    <a:pt x="3825566" y="8610600"/>
                  </a:lnTo>
                  <a:lnTo>
                    <a:pt x="3840368" y="8610600"/>
                  </a:lnTo>
                  <a:lnTo>
                    <a:pt x="3849705" y="8597900"/>
                  </a:lnTo>
                  <a:close/>
                </a:path>
                <a:path w="12414885" h="8610600">
                  <a:moveTo>
                    <a:pt x="3887945" y="8597900"/>
                  </a:moveTo>
                  <a:lnTo>
                    <a:pt x="3853843" y="8597900"/>
                  </a:lnTo>
                  <a:lnTo>
                    <a:pt x="3846026" y="8610600"/>
                  </a:lnTo>
                  <a:lnTo>
                    <a:pt x="3887387" y="8610600"/>
                  </a:lnTo>
                  <a:lnTo>
                    <a:pt x="3887945" y="8597900"/>
                  </a:lnTo>
                  <a:close/>
                </a:path>
                <a:path w="12414885" h="8610600">
                  <a:moveTo>
                    <a:pt x="3925199" y="8597900"/>
                  </a:moveTo>
                  <a:lnTo>
                    <a:pt x="3890765" y="8597900"/>
                  </a:lnTo>
                  <a:lnTo>
                    <a:pt x="3893665" y="8610600"/>
                  </a:lnTo>
                  <a:lnTo>
                    <a:pt x="3923801" y="8610600"/>
                  </a:lnTo>
                  <a:lnTo>
                    <a:pt x="3925199" y="8597900"/>
                  </a:lnTo>
                  <a:close/>
                </a:path>
                <a:path w="12414885" h="8610600">
                  <a:moveTo>
                    <a:pt x="3931239" y="8597900"/>
                  </a:moveTo>
                  <a:lnTo>
                    <a:pt x="3925199" y="8597900"/>
                  </a:lnTo>
                  <a:lnTo>
                    <a:pt x="3923801" y="8610600"/>
                  </a:lnTo>
                  <a:lnTo>
                    <a:pt x="3926177" y="8610600"/>
                  </a:lnTo>
                  <a:lnTo>
                    <a:pt x="3931239" y="8597900"/>
                  </a:lnTo>
                  <a:close/>
                </a:path>
                <a:path w="12414885" h="8610600">
                  <a:moveTo>
                    <a:pt x="3939344" y="8597900"/>
                  </a:moveTo>
                  <a:lnTo>
                    <a:pt x="3931239" y="8597900"/>
                  </a:lnTo>
                  <a:lnTo>
                    <a:pt x="3926177" y="8610600"/>
                  </a:lnTo>
                  <a:lnTo>
                    <a:pt x="3937198" y="8610600"/>
                  </a:lnTo>
                  <a:lnTo>
                    <a:pt x="3939344" y="8597900"/>
                  </a:lnTo>
                  <a:close/>
                </a:path>
                <a:path w="12414885" h="8610600">
                  <a:moveTo>
                    <a:pt x="4005081" y="8597900"/>
                  </a:moveTo>
                  <a:lnTo>
                    <a:pt x="3941461" y="8597900"/>
                  </a:lnTo>
                  <a:lnTo>
                    <a:pt x="3947802" y="8610600"/>
                  </a:lnTo>
                  <a:lnTo>
                    <a:pt x="4004388" y="8610600"/>
                  </a:lnTo>
                  <a:lnTo>
                    <a:pt x="4005081" y="8597900"/>
                  </a:lnTo>
                  <a:close/>
                </a:path>
                <a:path w="12414885" h="8610600">
                  <a:moveTo>
                    <a:pt x="4021474" y="8597900"/>
                  </a:moveTo>
                  <a:lnTo>
                    <a:pt x="4005081" y="8597900"/>
                  </a:lnTo>
                  <a:lnTo>
                    <a:pt x="4011001" y="8610600"/>
                  </a:lnTo>
                  <a:lnTo>
                    <a:pt x="4022397" y="8610600"/>
                  </a:lnTo>
                  <a:lnTo>
                    <a:pt x="4021474" y="8597900"/>
                  </a:lnTo>
                  <a:close/>
                </a:path>
                <a:path w="12414885" h="8610600">
                  <a:moveTo>
                    <a:pt x="4054096" y="8597900"/>
                  </a:moveTo>
                  <a:lnTo>
                    <a:pt x="4035238" y="8597900"/>
                  </a:lnTo>
                  <a:lnTo>
                    <a:pt x="4026822" y="8610600"/>
                  </a:lnTo>
                  <a:lnTo>
                    <a:pt x="4063868" y="8610600"/>
                  </a:lnTo>
                  <a:lnTo>
                    <a:pt x="4054096" y="8597900"/>
                  </a:lnTo>
                  <a:close/>
                </a:path>
                <a:path w="12414885" h="8610600">
                  <a:moveTo>
                    <a:pt x="4102601" y="8597900"/>
                  </a:moveTo>
                  <a:lnTo>
                    <a:pt x="4069163" y="8597900"/>
                  </a:lnTo>
                  <a:lnTo>
                    <a:pt x="4072845" y="8610600"/>
                  </a:lnTo>
                  <a:lnTo>
                    <a:pt x="4102130" y="8610600"/>
                  </a:lnTo>
                  <a:lnTo>
                    <a:pt x="4102601" y="8597900"/>
                  </a:lnTo>
                  <a:close/>
                </a:path>
                <a:path w="12414885" h="8610600">
                  <a:moveTo>
                    <a:pt x="4136405" y="8597900"/>
                  </a:moveTo>
                  <a:lnTo>
                    <a:pt x="4102601" y="8597900"/>
                  </a:lnTo>
                  <a:lnTo>
                    <a:pt x="4109123" y="8610600"/>
                  </a:lnTo>
                  <a:lnTo>
                    <a:pt x="4130548" y="8610600"/>
                  </a:lnTo>
                  <a:lnTo>
                    <a:pt x="4136405" y="8597900"/>
                  </a:lnTo>
                  <a:close/>
                </a:path>
                <a:path w="12414885" h="8610600">
                  <a:moveTo>
                    <a:pt x="4150132" y="8597900"/>
                  </a:moveTo>
                  <a:lnTo>
                    <a:pt x="4139981" y="8597900"/>
                  </a:lnTo>
                  <a:lnTo>
                    <a:pt x="4138509" y="8610600"/>
                  </a:lnTo>
                  <a:lnTo>
                    <a:pt x="4138984" y="8610600"/>
                  </a:lnTo>
                  <a:lnTo>
                    <a:pt x="4150132" y="8597900"/>
                  </a:lnTo>
                  <a:close/>
                </a:path>
                <a:path w="12414885" h="8610600">
                  <a:moveTo>
                    <a:pt x="4172272" y="8597900"/>
                  </a:moveTo>
                  <a:lnTo>
                    <a:pt x="4154191" y="8597900"/>
                  </a:lnTo>
                  <a:lnTo>
                    <a:pt x="4152969" y="8610600"/>
                  </a:lnTo>
                  <a:lnTo>
                    <a:pt x="4178608" y="8610600"/>
                  </a:lnTo>
                  <a:lnTo>
                    <a:pt x="4172272" y="8597900"/>
                  </a:lnTo>
                  <a:close/>
                </a:path>
                <a:path w="12414885" h="8610600">
                  <a:moveTo>
                    <a:pt x="4227817" y="8597900"/>
                  </a:moveTo>
                  <a:lnTo>
                    <a:pt x="4181476" y="8597900"/>
                  </a:lnTo>
                  <a:lnTo>
                    <a:pt x="4183495" y="8610600"/>
                  </a:lnTo>
                  <a:lnTo>
                    <a:pt x="4225162" y="8610600"/>
                  </a:lnTo>
                  <a:lnTo>
                    <a:pt x="4225958" y="8608397"/>
                  </a:lnTo>
                  <a:lnTo>
                    <a:pt x="4226076" y="8607941"/>
                  </a:lnTo>
                  <a:lnTo>
                    <a:pt x="4227817" y="8597900"/>
                  </a:lnTo>
                  <a:close/>
                </a:path>
                <a:path w="12414885" h="8610600">
                  <a:moveTo>
                    <a:pt x="4226032" y="8608193"/>
                  </a:moveTo>
                  <a:lnTo>
                    <a:pt x="4225162" y="8610600"/>
                  </a:lnTo>
                  <a:lnTo>
                    <a:pt x="4225614" y="8610600"/>
                  </a:lnTo>
                  <a:lnTo>
                    <a:pt x="4226032" y="8608193"/>
                  </a:lnTo>
                  <a:close/>
                </a:path>
                <a:path w="12414885" h="8610600">
                  <a:moveTo>
                    <a:pt x="4243002" y="8597900"/>
                  </a:moveTo>
                  <a:lnTo>
                    <a:pt x="4229752" y="8597900"/>
                  </a:lnTo>
                  <a:lnTo>
                    <a:pt x="4226032" y="8608193"/>
                  </a:lnTo>
                  <a:lnTo>
                    <a:pt x="4225614" y="8610600"/>
                  </a:lnTo>
                  <a:lnTo>
                    <a:pt x="4242070" y="8610600"/>
                  </a:lnTo>
                  <a:lnTo>
                    <a:pt x="4243002" y="8597900"/>
                  </a:lnTo>
                  <a:close/>
                </a:path>
                <a:path w="12414885" h="8610600">
                  <a:moveTo>
                    <a:pt x="4273177" y="8597900"/>
                  </a:moveTo>
                  <a:lnTo>
                    <a:pt x="4251853" y="8597900"/>
                  </a:lnTo>
                  <a:lnTo>
                    <a:pt x="4249680" y="8610600"/>
                  </a:lnTo>
                  <a:lnTo>
                    <a:pt x="4264408" y="8610600"/>
                  </a:lnTo>
                  <a:lnTo>
                    <a:pt x="4273177" y="8597900"/>
                  </a:lnTo>
                  <a:close/>
                </a:path>
                <a:path w="12414885" h="8610600">
                  <a:moveTo>
                    <a:pt x="4311491" y="8597900"/>
                  </a:moveTo>
                  <a:lnTo>
                    <a:pt x="4277315" y="8597900"/>
                  </a:lnTo>
                  <a:lnTo>
                    <a:pt x="4269864" y="8610600"/>
                  </a:lnTo>
                  <a:lnTo>
                    <a:pt x="4311506" y="8610600"/>
                  </a:lnTo>
                  <a:lnTo>
                    <a:pt x="4311491" y="8597900"/>
                  </a:lnTo>
                  <a:close/>
                </a:path>
                <a:path w="12414885" h="8610600">
                  <a:moveTo>
                    <a:pt x="4155094" y="8572500"/>
                  </a:moveTo>
                  <a:lnTo>
                    <a:pt x="4147133" y="8572500"/>
                  </a:lnTo>
                  <a:lnTo>
                    <a:pt x="4145427" y="8581995"/>
                  </a:lnTo>
                  <a:lnTo>
                    <a:pt x="4145303" y="8583339"/>
                  </a:lnTo>
                  <a:lnTo>
                    <a:pt x="4145798" y="8585200"/>
                  </a:lnTo>
                  <a:lnTo>
                    <a:pt x="4142641" y="8597900"/>
                  </a:lnTo>
                  <a:lnTo>
                    <a:pt x="4314481" y="8597900"/>
                  </a:lnTo>
                  <a:lnTo>
                    <a:pt x="4317552" y="8610600"/>
                  </a:lnTo>
                  <a:lnTo>
                    <a:pt x="4344884" y="8610600"/>
                  </a:lnTo>
                  <a:lnTo>
                    <a:pt x="4351418" y="8597900"/>
                  </a:lnTo>
                  <a:lnTo>
                    <a:pt x="4352000" y="8593057"/>
                  </a:lnTo>
                  <a:lnTo>
                    <a:pt x="4351979" y="8592026"/>
                  </a:lnTo>
                  <a:lnTo>
                    <a:pt x="4350008" y="8585200"/>
                  </a:lnTo>
                  <a:lnTo>
                    <a:pt x="4152765" y="8585200"/>
                  </a:lnTo>
                  <a:lnTo>
                    <a:pt x="4155094" y="8572500"/>
                  </a:lnTo>
                  <a:close/>
                </a:path>
                <a:path w="12414885" h="8610600">
                  <a:moveTo>
                    <a:pt x="4352081" y="8592378"/>
                  </a:moveTo>
                  <a:lnTo>
                    <a:pt x="4351418" y="8597900"/>
                  </a:lnTo>
                  <a:lnTo>
                    <a:pt x="4344884" y="8610600"/>
                  </a:lnTo>
                  <a:lnTo>
                    <a:pt x="4350005" y="8610600"/>
                  </a:lnTo>
                  <a:lnTo>
                    <a:pt x="4354881" y="8597900"/>
                  </a:lnTo>
                  <a:lnTo>
                    <a:pt x="4353675" y="8597900"/>
                  </a:lnTo>
                  <a:lnTo>
                    <a:pt x="4352081" y="8592378"/>
                  </a:lnTo>
                  <a:close/>
                </a:path>
                <a:path w="12414885" h="8610600">
                  <a:moveTo>
                    <a:pt x="4363078" y="8597900"/>
                  </a:moveTo>
                  <a:lnTo>
                    <a:pt x="4354881" y="8597900"/>
                  </a:lnTo>
                  <a:lnTo>
                    <a:pt x="4350005" y="8610600"/>
                  </a:lnTo>
                  <a:lnTo>
                    <a:pt x="4361005" y="8610600"/>
                  </a:lnTo>
                  <a:lnTo>
                    <a:pt x="4363078" y="8597900"/>
                  </a:lnTo>
                  <a:close/>
                </a:path>
                <a:path w="12414885" h="8610600">
                  <a:moveTo>
                    <a:pt x="4428814" y="8597900"/>
                  </a:moveTo>
                  <a:lnTo>
                    <a:pt x="4365126" y="8597900"/>
                  </a:lnTo>
                  <a:lnTo>
                    <a:pt x="4371783" y="8610600"/>
                  </a:lnTo>
                  <a:lnTo>
                    <a:pt x="4428402" y="8610600"/>
                  </a:lnTo>
                  <a:lnTo>
                    <a:pt x="4428814" y="8597900"/>
                  </a:lnTo>
                  <a:close/>
                </a:path>
                <a:path w="12414885" h="8610600">
                  <a:moveTo>
                    <a:pt x="4445242" y="8597900"/>
                  </a:moveTo>
                  <a:lnTo>
                    <a:pt x="4428814" y="8597900"/>
                  </a:lnTo>
                  <a:lnTo>
                    <a:pt x="4434947" y="8610600"/>
                  </a:lnTo>
                  <a:lnTo>
                    <a:pt x="4446654" y="8610600"/>
                  </a:lnTo>
                  <a:lnTo>
                    <a:pt x="4445242" y="8597900"/>
                  </a:lnTo>
                  <a:close/>
                </a:path>
                <a:path w="12414885" h="8610600">
                  <a:moveTo>
                    <a:pt x="4477830" y="8597900"/>
                  </a:moveTo>
                  <a:lnTo>
                    <a:pt x="4458972" y="8597900"/>
                  </a:lnTo>
                  <a:lnTo>
                    <a:pt x="4451050" y="8610600"/>
                  </a:lnTo>
                  <a:lnTo>
                    <a:pt x="4487799" y="8610600"/>
                  </a:lnTo>
                  <a:lnTo>
                    <a:pt x="4477830" y="8597900"/>
                  </a:lnTo>
                  <a:close/>
                </a:path>
                <a:path w="12414885" h="8610600">
                  <a:moveTo>
                    <a:pt x="4526161" y="8597900"/>
                  </a:moveTo>
                  <a:lnTo>
                    <a:pt x="4492846" y="8597900"/>
                  </a:lnTo>
                  <a:lnTo>
                    <a:pt x="4497162" y="8610600"/>
                  </a:lnTo>
                  <a:lnTo>
                    <a:pt x="4526077" y="8610600"/>
                  </a:lnTo>
                  <a:lnTo>
                    <a:pt x="4526161" y="8597900"/>
                  </a:lnTo>
                  <a:close/>
                </a:path>
                <a:path w="12414885" h="8610600">
                  <a:moveTo>
                    <a:pt x="4560112" y="8597900"/>
                  </a:moveTo>
                  <a:lnTo>
                    <a:pt x="4526161" y="8597900"/>
                  </a:lnTo>
                  <a:lnTo>
                    <a:pt x="4533030" y="8610600"/>
                  </a:lnTo>
                  <a:lnTo>
                    <a:pt x="4554776" y="8610600"/>
                  </a:lnTo>
                  <a:lnTo>
                    <a:pt x="4560112" y="8597900"/>
                  </a:lnTo>
                  <a:close/>
                </a:path>
                <a:path w="12414885" h="8610600">
                  <a:moveTo>
                    <a:pt x="4573588" y="8597900"/>
                  </a:moveTo>
                  <a:lnTo>
                    <a:pt x="4563341" y="8597900"/>
                  </a:lnTo>
                  <a:lnTo>
                    <a:pt x="4562379" y="8610600"/>
                  </a:lnTo>
                  <a:lnTo>
                    <a:pt x="4563045" y="8610600"/>
                  </a:lnTo>
                  <a:lnTo>
                    <a:pt x="4573588" y="8597900"/>
                  </a:lnTo>
                  <a:close/>
                </a:path>
                <a:path w="12414885" h="8610600">
                  <a:moveTo>
                    <a:pt x="4595670" y="8597900"/>
                  </a:moveTo>
                  <a:lnTo>
                    <a:pt x="4577648" y="8597900"/>
                  </a:lnTo>
                  <a:lnTo>
                    <a:pt x="4576887" y="8610600"/>
                  </a:lnTo>
                  <a:lnTo>
                    <a:pt x="4602558" y="8610600"/>
                  </a:lnTo>
                  <a:lnTo>
                    <a:pt x="4595670" y="8597900"/>
                  </a:lnTo>
                  <a:close/>
                </a:path>
                <a:path w="12414885" h="8610600">
                  <a:moveTo>
                    <a:pt x="4651406" y="8597900"/>
                  </a:moveTo>
                  <a:lnTo>
                    <a:pt x="4605234" y="8597900"/>
                  </a:lnTo>
                  <a:lnTo>
                    <a:pt x="4607551" y="8610600"/>
                  </a:lnTo>
                  <a:lnTo>
                    <a:pt x="4649419" y="8610600"/>
                  </a:lnTo>
                  <a:lnTo>
                    <a:pt x="4649908" y="8608992"/>
                  </a:lnTo>
                  <a:lnTo>
                    <a:pt x="4651406" y="8597900"/>
                  </a:lnTo>
                  <a:close/>
                </a:path>
                <a:path w="12414885" h="8610600">
                  <a:moveTo>
                    <a:pt x="4649899" y="8609059"/>
                  </a:moveTo>
                  <a:lnTo>
                    <a:pt x="4649419" y="8610600"/>
                  </a:lnTo>
                  <a:lnTo>
                    <a:pt x="4649691" y="8610600"/>
                  </a:lnTo>
                  <a:lnTo>
                    <a:pt x="4649899" y="8609059"/>
                  </a:lnTo>
                  <a:close/>
                </a:path>
                <a:path w="12414885" h="8610600">
                  <a:moveTo>
                    <a:pt x="4666718" y="8597900"/>
                  </a:moveTo>
                  <a:lnTo>
                    <a:pt x="4653378" y="8597900"/>
                  </a:lnTo>
                  <a:lnTo>
                    <a:pt x="4649920" y="8608992"/>
                  </a:lnTo>
                  <a:lnTo>
                    <a:pt x="4649691" y="8610600"/>
                  </a:lnTo>
                  <a:lnTo>
                    <a:pt x="4665902" y="8610600"/>
                  </a:lnTo>
                  <a:lnTo>
                    <a:pt x="4666718" y="8597900"/>
                  </a:lnTo>
                  <a:close/>
                </a:path>
                <a:path w="12414885" h="8610600">
                  <a:moveTo>
                    <a:pt x="4696649" y="8597900"/>
                  </a:moveTo>
                  <a:lnTo>
                    <a:pt x="4675649" y="8597900"/>
                  </a:lnTo>
                  <a:lnTo>
                    <a:pt x="4673794" y="8610600"/>
                  </a:lnTo>
                  <a:lnTo>
                    <a:pt x="4688447" y="8610600"/>
                  </a:lnTo>
                  <a:lnTo>
                    <a:pt x="4696649" y="8597900"/>
                  </a:lnTo>
                  <a:close/>
                </a:path>
                <a:path w="12414885" h="8610600">
                  <a:moveTo>
                    <a:pt x="4735038" y="8597900"/>
                  </a:moveTo>
                  <a:lnTo>
                    <a:pt x="4700787" y="8597900"/>
                  </a:lnTo>
                  <a:lnTo>
                    <a:pt x="4693702" y="8610600"/>
                  </a:lnTo>
                  <a:lnTo>
                    <a:pt x="4735626" y="8610600"/>
                  </a:lnTo>
                  <a:lnTo>
                    <a:pt x="4735038" y="8597900"/>
                  </a:lnTo>
                  <a:close/>
                </a:path>
                <a:path w="12414885" h="8610600">
                  <a:moveTo>
                    <a:pt x="4577048" y="8572500"/>
                  </a:moveTo>
                  <a:lnTo>
                    <a:pt x="4569172" y="8572500"/>
                  </a:lnTo>
                  <a:lnTo>
                    <a:pt x="4567553" y="8581995"/>
                  </a:lnTo>
                  <a:lnTo>
                    <a:pt x="4567489" y="8583339"/>
                  </a:lnTo>
                  <a:lnTo>
                    <a:pt x="4568031" y="8585200"/>
                  </a:lnTo>
                  <a:lnTo>
                    <a:pt x="4565578" y="8597900"/>
                  </a:lnTo>
                  <a:lnTo>
                    <a:pt x="4738197" y="8597900"/>
                  </a:lnTo>
                  <a:lnTo>
                    <a:pt x="4741437" y="8610600"/>
                  </a:lnTo>
                  <a:lnTo>
                    <a:pt x="4769145" y="8610600"/>
                  </a:lnTo>
                  <a:lnTo>
                    <a:pt x="4774451" y="8597900"/>
                  </a:lnTo>
                  <a:lnTo>
                    <a:pt x="4774880" y="8593270"/>
                  </a:lnTo>
                  <a:lnTo>
                    <a:pt x="4774849" y="8592026"/>
                  </a:lnTo>
                  <a:lnTo>
                    <a:pt x="4772573" y="8585200"/>
                  </a:lnTo>
                  <a:lnTo>
                    <a:pt x="4574974" y="8585200"/>
                  </a:lnTo>
                  <a:lnTo>
                    <a:pt x="4577048" y="8572500"/>
                  </a:lnTo>
                  <a:close/>
                </a:path>
                <a:path w="12414885" h="8610600">
                  <a:moveTo>
                    <a:pt x="4774964" y="8592370"/>
                  </a:moveTo>
                  <a:lnTo>
                    <a:pt x="4774451" y="8597900"/>
                  </a:lnTo>
                  <a:lnTo>
                    <a:pt x="4769145" y="8610600"/>
                  </a:lnTo>
                  <a:lnTo>
                    <a:pt x="4773832" y="8610600"/>
                  </a:lnTo>
                  <a:lnTo>
                    <a:pt x="4778522" y="8597900"/>
                  </a:lnTo>
                  <a:lnTo>
                    <a:pt x="4776808" y="8597900"/>
                  </a:lnTo>
                  <a:lnTo>
                    <a:pt x="4774964" y="8592370"/>
                  </a:lnTo>
                  <a:close/>
                </a:path>
                <a:path w="12414885" h="8610600">
                  <a:moveTo>
                    <a:pt x="4786812" y="8597900"/>
                  </a:moveTo>
                  <a:lnTo>
                    <a:pt x="4778522" y="8597900"/>
                  </a:lnTo>
                  <a:lnTo>
                    <a:pt x="4773832" y="8610600"/>
                  </a:lnTo>
                  <a:lnTo>
                    <a:pt x="4784812" y="8610600"/>
                  </a:lnTo>
                  <a:lnTo>
                    <a:pt x="4786812" y="8597900"/>
                  </a:lnTo>
                  <a:close/>
                </a:path>
                <a:path w="12414885" h="8610600">
                  <a:moveTo>
                    <a:pt x="4852548" y="8597900"/>
                  </a:moveTo>
                  <a:lnTo>
                    <a:pt x="4788793" y="8597900"/>
                  </a:lnTo>
                  <a:lnTo>
                    <a:pt x="4795763" y="8610600"/>
                  </a:lnTo>
                  <a:lnTo>
                    <a:pt x="4852416" y="8610600"/>
                  </a:lnTo>
                  <a:lnTo>
                    <a:pt x="4852548" y="8597900"/>
                  </a:lnTo>
                  <a:close/>
                </a:path>
                <a:path w="12414885" h="8610600">
                  <a:moveTo>
                    <a:pt x="4869009" y="8597900"/>
                  </a:moveTo>
                  <a:lnTo>
                    <a:pt x="4852548" y="8597900"/>
                  </a:lnTo>
                  <a:lnTo>
                    <a:pt x="4858894" y="8610600"/>
                  </a:lnTo>
                  <a:lnTo>
                    <a:pt x="4870909" y="8610600"/>
                  </a:lnTo>
                  <a:lnTo>
                    <a:pt x="4869009" y="8597900"/>
                  </a:lnTo>
                  <a:close/>
                </a:path>
                <a:path w="12414885" h="8610600">
                  <a:moveTo>
                    <a:pt x="4901564" y="8597900"/>
                  </a:moveTo>
                  <a:lnTo>
                    <a:pt x="4882705" y="8597900"/>
                  </a:lnTo>
                  <a:lnTo>
                    <a:pt x="4875277" y="8610600"/>
                  </a:lnTo>
                  <a:lnTo>
                    <a:pt x="4911730" y="8610600"/>
                  </a:lnTo>
                  <a:lnTo>
                    <a:pt x="4901564" y="8597900"/>
                  </a:lnTo>
                  <a:close/>
                </a:path>
                <a:path w="12414885" h="8610600">
                  <a:moveTo>
                    <a:pt x="4949721" y="8597900"/>
                  </a:moveTo>
                  <a:lnTo>
                    <a:pt x="4916529" y="8597900"/>
                  </a:lnTo>
                  <a:lnTo>
                    <a:pt x="4921480" y="8610600"/>
                  </a:lnTo>
                  <a:lnTo>
                    <a:pt x="4950024" y="8610600"/>
                  </a:lnTo>
                  <a:lnTo>
                    <a:pt x="4949721" y="8597900"/>
                  </a:lnTo>
                  <a:close/>
                </a:path>
                <a:path w="12414885" h="8610600">
                  <a:moveTo>
                    <a:pt x="4983818" y="8597900"/>
                  </a:moveTo>
                  <a:lnTo>
                    <a:pt x="4949721" y="8597900"/>
                  </a:lnTo>
                  <a:lnTo>
                    <a:pt x="4956939" y="8610600"/>
                  </a:lnTo>
                  <a:lnTo>
                    <a:pt x="4979003" y="8610600"/>
                  </a:lnTo>
                  <a:lnTo>
                    <a:pt x="4983818" y="8597900"/>
                  </a:lnTo>
                  <a:close/>
                </a:path>
                <a:path w="12414885" h="8610600">
                  <a:moveTo>
                    <a:pt x="4997044" y="8597900"/>
                  </a:moveTo>
                  <a:lnTo>
                    <a:pt x="4986702" y="8597900"/>
                  </a:lnTo>
                  <a:lnTo>
                    <a:pt x="4986249" y="8610600"/>
                  </a:lnTo>
                  <a:lnTo>
                    <a:pt x="4987106" y="8610600"/>
                  </a:lnTo>
                  <a:lnTo>
                    <a:pt x="4997044" y="8597900"/>
                  </a:lnTo>
                  <a:close/>
                </a:path>
                <a:path w="12414885" h="8610600">
                  <a:moveTo>
                    <a:pt x="5019068" y="8597900"/>
                  </a:moveTo>
                  <a:lnTo>
                    <a:pt x="5001104" y="8597900"/>
                  </a:lnTo>
                  <a:lnTo>
                    <a:pt x="5000805" y="8610600"/>
                  </a:lnTo>
                  <a:lnTo>
                    <a:pt x="5026507" y="8610600"/>
                  </a:lnTo>
                  <a:lnTo>
                    <a:pt x="5019068" y="8597900"/>
                  </a:lnTo>
                  <a:close/>
                </a:path>
                <a:path w="12414885" h="8610600">
                  <a:moveTo>
                    <a:pt x="5074995" y="8597900"/>
                  </a:moveTo>
                  <a:lnTo>
                    <a:pt x="5028993" y="8597900"/>
                  </a:lnTo>
                  <a:lnTo>
                    <a:pt x="5031607" y="8610600"/>
                  </a:lnTo>
                  <a:lnTo>
                    <a:pt x="5073676" y="8610600"/>
                  </a:lnTo>
                  <a:lnTo>
                    <a:pt x="5073794" y="8610150"/>
                  </a:lnTo>
                  <a:lnTo>
                    <a:pt x="5074995" y="8597900"/>
                  </a:lnTo>
                  <a:close/>
                </a:path>
                <a:path w="12414885" h="8610600">
                  <a:moveTo>
                    <a:pt x="5073821" y="8610049"/>
                  </a:moveTo>
                  <a:lnTo>
                    <a:pt x="5073676" y="8610600"/>
                  </a:lnTo>
                  <a:lnTo>
                    <a:pt x="5073821" y="8610049"/>
                  </a:lnTo>
                  <a:close/>
                </a:path>
                <a:path w="12414885" h="8610600">
                  <a:moveTo>
                    <a:pt x="5090434" y="8597900"/>
                  </a:moveTo>
                  <a:lnTo>
                    <a:pt x="5077004" y="8597900"/>
                  </a:lnTo>
                  <a:lnTo>
                    <a:pt x="5073887" y="8609794"/>
                  </a:lnTo>
                  <a:lnTo>
                    <a:pt x="5073768" y="8610600"/>
                  </a:lnTo>
                  <a:lnTo>
                    <a:pt x="5089736" y="8610600"/>
                  </a:lnTo>
                  <a:lnTo>
                    <a:pt x="5090434" y="8597900"/>
                  </a:lnTo>
                  <a:close/>
                </a:path>
                <a:path w="12414885" h="8610600">
                  <a:moveTo>
                    <a:pt x="5120121" y="8597900"/>
                  </a:moveTo>
                  <a:lnTo>
                    <a:pt x="5099444" y="8597900"/>
                  </a:lnTo>
                  <a:lnTo>
                    <a:pt x="5097908" y="8610600"/>
                  </a:lnTo>
                  <a:lnTo>
                    <a:pt x="5112487" y="8610600"/>
                  </a:lnTo>
                  <a:lnTo>
                    <a:pt x="5120121" y="8597900"/>
                  </a:lnTo>
                  <a:close/>
                </a:path>
                <a:path w="12414885" h="8610600">
                  <a:moveTo>
                    <a:pt x="5158584" y="8597900"/>
                  </a:moveTo>
                  <a:lnTo>
                    <a:pt x="5124259" y="8597900"/>
                  </a:lnTo>
                  <a:lnTo>
                    <a:pt x="5117540" y="8610600"/>
                  </a:lnTo>
                  <a:lnTo>
                    <a:pt x="5159745" y="8610600"/>
                  </a:lnTo>
                  <a:lnTo>
                    <a:pt x="5158584" y="8597900"/>
                  </a:lnTo>
                  <a:close/>
                </a:path>
                <a:path w="12414885" h="8610600">
                  <a:moveTo>
                    <a:pt x="4999002" y="8572500"/>
                  </a:moveTo>
                  <a:lnTo>
                    <a:pt x="4991212" y="8572500"/>
                  </a:lnTo>
                  <a:lnTo>
                    <a:pt x="4989680" y="8581995"/>
                  </a:lnTo>
                  <a:lnTo>
                    <a:pt x="4989562" y="8582983"/>
                  </a:lnTo>
                  <a:lnTo>
                    <a:pt x="4990264" y="8585200"/>
                  </a:lnTo>
                  <a:lnTo>
                    <a:pt x="4988514" y="8597900"/>
                  </a:lnTo>
                  <a:lnTo>
                    <a:pt x="5161912" y="8597900"/>
                  </a:lnTo>
                  <a:lnTo>
                    <a:pt x="5165323" y="8610600"/>
                  </a:lnTo>
                  <a:lnTo>
                    <a:pt x="5193406" y="8610600"/>
                  </a:lnTo>
                  <a:lnTo>
                    <a:pt x="5197484" y="8597900"/>
                  </a:lnTo>
                  <a:lnTo>
                    <a:pt x="5197744" y="8593925"/>
                  </a:lnTo>
                  <a:lnTo>
                    <a:pt x="5197718" y="8592026"/>
                  </a:lnTo>
                  <a:lnTo>
                    <a:pt x="5195137" y="8585200"/>
                  </a:lnTo>
                  <a:lnTo>
                    <a:pt x="4997183" y="8585200"/>
                  </a:lnTo>
                  <a:lnTo>
                    <a:pt x="4999002" y="8572500"/>
                  </a:lnTo>
                  <a:close/>
                </a:path>
                <a:path w="12414885" h="8610600">
                  <a:moveTo>
                    <a:pt x="5197846" y="8592363"/>
                  </a:moveTo>
                  <a:lnTo>
                    <a:pt x="5197484" y="8597900"/>
                  </a:lnTo>
                  <a:lnTo>
                    <a:pt x="5193406" y="8610600"/>
                  </a:lnTo>
                  <a:lnTo>
                    <a:pt x="5197660" y="8610600"/>
                  </a:lnTo>
                  <a:lnTo>
                    <a:pt x="5202164" y="8597900"/>
                  </a:lnTo>
                  <a:lnTo>
                    <a:pt x="5199940" y="8597900"/>
                  </a:lnTo>
                  <a:lnTo>
                    <a:pt x="5197846" y="8592363"/>
                  </a:lnTo>
                  <a:close/>
                </a:path>
                <a:path w="12414885" h="8610600">
                  <a:moveTo>
                    <a:pt x="5210547" y="8597900"/>
                  </a:moveTo>
                  <a:lnTo>
                    <a:pt x="5202164" y="8597900"/>
                  </a:lnTo>
                  <a:lnTo>
                    <a:pt x="5197660" y="8610600"/>
                  </a:lnTo>
                  <a:lnTo>
                    <a:pt x="5208618" y="8610600"/>
                  </a:lnTo>
                  <a:lnTo>
                    <a:pt x="5210547" y="8597900"/>
                  </a:lnTo>
                  <a:close/>
                </a:path>
                <a:path w="12414885" h="8610600">
                  <a:moveTo>
                    <a:pt x="5276282" y="8597900"/>
                  </a:moveTo>
                  <a:lnTo>
                    <a:pt x="5212460" y="8597900"/>
                  </a:lnTo>
                  <a:lnTo>
                    <a:pt x="5219744" y="8610600"/>
                  </a:lnTo>
                  <a:lnTo>
                    <a:pt x="5276430" y="8610600"/>
                  </a:lnTo>
                  <a:lnTo>
                    <a:pt x="5276282" y="8597900"/>
                  </a:lnTo>
                  <a:close/>
                </a:path>
                <a:path w="12414885" h="8610600">
                  <a:moveTo>
                    <a:pt x="5292778" y="8597900"/>
                  </a:moveTo>
                  <a:lnTo>
                    <a:pt x="5276282" y="8597900"/>
                  </a:lnTo>
                  <a:lnTo>
                    <a:pt x="5282842" y="8610600"/>
                  </a:lnTo>
                  <a:lnTo>
                    <a:pt x="5295164" y="8610600"/>
                  </a:lnTo>
                  <a:lnTo>
                    <a:pt x="5292778" y="8597900"/>
                  </a:lnTo>
                  <a:close/>
                </a:path>
                <a:path w="12414885" h="8610600">
                  <a:moveTo>
                    <a:pt x="5325298" y="8597900"/>
                  </a:moveTo>
                  <a:lnTo>
                    <a:pt x="5306440" y="8597900"/>
                  </a:lnTo>
                  <a:lnTo>
                    <a:pt x="5299505" y="8610600"/>
                  </a:lnTo>
                  <a:lnTo>
                    <a:pt x="5335659" y="8610600"/>
                  </a:lnTo>
                  <a:lnTo>
                    <a:pt x="5325298" y="8597900"/>
                  </a:lnTo>
                  <a:close/>
                </a:path>
                <a:path w="12414885" h="8610600">
                  <a:moveTo>
                    <a:pt x="5373282" y="8597900"/>
                  </a:moveTo>
                  <a:lnTo>
                    <a:pt x="5340213" y="8597900"/>
                  </a:lnTo>
                  <a:lnTo>
                    <a:pt x="5345797" y="8610600"/>
                  </a:lnTo>
                  <a:lnTo>
                    <a:pt x="5373971" y="8610600"/>
                  </a:lnTo>
                  <a:lnTo>
                    <a:pt x="5373282" y="8597900"/>
                  </a:lnTo>
                  <a:close/>
                </a:path>
                <a:path w="12414885" h="8610600">
                  <a:moveTo>
                    <a:pt x="5407526" y="8597900"/>
                  </a:moveTo>
                  <a:lnTo>
                    <a:pt x="5373282" y="8597900"/>
                  </a:lnTo>
                  <a:lnTo>
                    <a:pt x="5380846" y="8610600"/>
                  </a:lnTo>
                  <a:lnTo>
                    <a:pt x="5403231" y="8610600"/>
                  </a:lnTo>
                  <a:lnTo>
                    <a:pt x="5407526" y="8597900"/>
                  </a:lnTo>
                  <a:close/>
                </a:path>
                <a:path w="12414885" h="8610600">
                  <a:moveTo>
                    <a:pt x="5420500" y="8597900"/>
                  </a:moveTo>
                  <a:lnTo>
                    <a:pt x="5410062" y="8597900"/>
                  </a:lnTo>
                  <a:lnTo>
                    <a:pt x="5410120" y="8610600"/>
                  </a:lnTo>
                  <a:lnTo>
                    <a:pt x="5411167" y="8610600"/>
                  </a:lnTo>
                  <a:lnTo>
                    <a:pt x="5420500" y="8597900"/>
                  </a:lnTo>
                  <a:close/>
                </a:path>
                <a:path w="12414885" h="8610600">
                  <a:moveTo>
                    <a:pt x="5442465" y="8597900"/>
                  </a:moveTo>
                  <a:lnTo>
                    <a:pt x="5424560" y="8597900"/>
                  </a:lnTo>
                  <a:lnTo>
                    <a:pt x="5424722" y="8610600"/>
                  </a:lnTo>
                  <a:lnTo>
                    <a:pt x="5450458" y="8610600"/>
                  </a:lnTo>
                  <a:lnTo>
                    <a:pt x="5442465" y="8597900"/>
                  </a:lnTo>
                  <a:close/>
                </a:path>
                <a:path w="12414885" h="8610600">
                  <a:moveTo>
                    <a:pt x="5498583" y="8597900"/>
                  </a:moveTo>
                  <a:lnTo>
                    <a:pt x="5452752" y="8597900"/>
                  </a:lnTo>
                  <a:lnTo>
                    <a:pt x="5455663" y="8610600"/>
                  </a:lnTo>
                  <a:lnTo>
                    <a:pt x="5497845" y="8610600"/>
                  </a:lnTo>
                  <a:lnTo>
                    <a:pt x="5498583" y="8597900"/>
                  </a:lnTo>
                  <a:close/>
                </a:path>
                <a:path w="12414885" h="8610600">
                  <a:moveTo>
                    <a:pt x="5514150" y="8597900"/>
                  </a:moveTo>
                  <a:lnTo>
                    <a:pt x="5500630" y="8597900"/>
                  </a:lnTo>
                  <a:lnTo>
                    <a:pt x="5497934" y="8610600"/>
                  </a:lnTo>
                  <a:lnTo>
                    <a:pt x="5513569" y="8610600"/>
                  </a:lnTo>
                  <a:lnTo>
                    <a:pt x="5514150" y="8597900"/>
                  </a:lnTo>
                  <a:close/>
                </a:path>
                <a:path w="12414885" h="8610600">
                  <a:moveTo>
                    <a:pt x="5543593" y="8597900"/>
                  </a:moveTo>
                  <a:lnTo>
                    <a:pt x="5523240" y="8597900"/>
                  </a:lnTo>
                  <a:lnTo>
                    <a:pt x="5522022" y="8610600"/>
                  </a:lnTo>
                  <a:lnTo>
                    <a:pt x="5536527" y="8610600"/>
                  </a:lnTo>
                  <a:lnTo>
                    <a:pt x="5543593" y="8597900"/>
                  </a:lnTo>
                  <a:close/>
                </a:path>
                <a:path w="12414885" h="8610600">
                  <a:moveTo>
                    <a:pt x="5582130" y="8597900"/>
                  </a:moveTo>
                  <a:lnTo>
                    <a:pt x="5547731" y="8597900"/>
                  </a:lnTo>
                  <a:lnTo>
                    <a:pt x="5541378" y="8610600"/>
                  </a:lnTo>
                  <a:lnTo>
                    <a:pt x="5583864" y="8610600"/>
                  </a:lnTo>
                  <a:lnTo>
                    <a:pt x="5582130" y="8597900"/>
                  </a:lnTo>
                  <a:close/>
                </a:path>
                <a:path w="12414885" h="8610600">
                  <a:moveTo>
                    <a:pt x="5420957" y="8572500"/>
                  </a:moveTo>
                  <a:lnTo>
                    <a:pt x="5413250" y="8572500"/>
                  </a:lnTo>
                  <a:lnTo>
                    <a:pt x="5411806" y="8581995"/>
                  </a:lnTo>
                  <a:lnTo>
                    <a:pt x="5411798" y="8583156"/>
                  </a:lnTo>
                  <a:lnTo>
                    <a:pt x="5412497" y="8585200"/>
                  </a:lnTo>
                  <a:lnTo>
                    <a:pt x="5411451" y="8597900"/>
                  </a:lnTo>
                  <a:lnTo>
                    <a:pt x="5585628" y="8597900"/>
                  </a:lnTo>
                  <a:lnTo>
                    <a:pt x="5589209" y="8610600"/>
                  </a:lnTo>
                  <a:lnTo>
                    <a:pt x="5619914" y="8610600"/>
                  </a:lnTo>
                  <a:lnTo>
                    <a:pt x="5620486" y="8597900"/>
                  </a:lnTo>
                  <a:lnTo>
                    <a:pt x="5621305" y="8593925"/>
                  </a:lnTo>
                  <a:lnTo>
                    <a:pt x="5621212" y="8593500"/>
                  </a:lnTo>
                  <a:lnTo>
                    <a:pt x="5617702" y="8585200"/>
                  </a:lnTo>
                  <a:lnTo>
                    <a:pt x="5419392" y="8585200"/>
                  </a:lnTo>
                  <a:lnTo>
                    <a:pt x="5420957" y="8572500"/>
                  </a:lnTo>
                  <a:close/>
                </a:path>
                <a:path w="12414885" h="8610600">
                  <a:moveTo>
                    <a:pt x="5621333" y="8593787"/>
                  </a:moveTo>
                  <a:lnTo>
                    <a:pt x="5620486" y="8597900"/>
                  </a:lnTo>
                  <a:lnTo>
                    <a:pt x="5619914" y="8610600"/>
                  </a:lnTo>
                  <a:lnTo>
                    <a:pt x="5621488" y="8610600"/>
                  </a:lnTo>
                  <a:lnTo>
                    <a:pt x="5625806" y="8597900"/>
                  </a:lnTo>
                  <a:lnTo>
                    <a:pt x="5623072" y="8597900"/>
                  </a:lnTo>
                  <a:lnTo>
                    <a:pt x="5621333" y="8593787"/>
                  </a:lnTo>
                  <a:close/>
                </a:path>
                <a:path w="12414885" h="8610600">
                  <a:moveTo>
                    <a:pt x="5645089" y="8597900"/>
                  </a:moveTo>
                  <a:lnTo>
                    <a:pt x="5625806" y="8597900"/>
                  </a:lnTo>
                  <a:lnTo>
                    <a:pt x="5621488" y="8610600"/>
                  </a:lnTo>
                  <a:lnTo>
                    <a:pt x="5645049" y="8610600"/>
                  </a:lnTo>
                  <a:lnTo>
                    <a:pt x="5645089" y="8597900"/>
                  </a:lnTo>
                  <a:close/>
                </a:path>
                <a:path w="12414885" h="8610600">
                  <a:moveTo>
                    <a:pt x="5670849" y="8597900"/>
                  </a:moveTo>
                  <a:lnTo>
                    <a:pt x="5653221" y="8597900"/>
                  </a:lnTo>
                  <a:lnTo>
                    <a:pt x="5652758" y="8610600"/>
                  </a:lnTo>
                  <a:lnTo>
                    <a:pt x="5664473" y="8610600"/>
                  </a:lnTo>
                  <a:lnTo>
                    <a:pt x="5670849" y="8597900"/>
                  </a:lnTo>
                  <a:close/>
                </a:path>
                <a:path w="12414885" h="8610600">
                  <a:moveTo>
                    <a:pt x="5739691" y="8597900"/>
                  </a:moveTo>
                  <a:lnTo>
                    <a:pt x="5677678" y="8597900"/>
                  </a:lnTo>
                  <a:lnTo>
                    <a:pt x="5683425" y="8610600"/>
                  </a:lnTo>
                  <a:lnTo>
                    <a:pt x="5740087" y="8610600"/>
                  </a:lnTo>
                  <a:lnTo>
                    <a:pt x="5739691" y="8597900"/>
                  </a:lnTo>
                  <a:close/>
                </a:path>
                <a:path w="12414885" h="8610600">
                  <a:moveTo>
                    <a:pt x="5810095" y="8597900"/>
                  </a:moveTo>
                  <a:lnTo>
                    <a:pt x="5750366" y="8597900"/>
                  </a:lnTo>
                  <a:lnTo>
                    <a:pt x="5754440" y="8610600"/>
                  </a:lnTo>
                  <a:lnTo>
                    <a:pt x="5806028" y="8610600"/>
                  </a:lnTo>
                  <a:lnTo>
                    <a:pt x="5810095" y="8597900"/>
                  </a:lnTo>
                  <a:close/>
                </a:path>
                <a:path w="12414885" h="8610600">
                  <a:moveTo>
                    <a:pt x="5833423" y="8597900"/>
                  </a:moveTo>
                  <a:lnTo>
                    <a:pt x="5818938" y="8597900"/>
                  </a:lnTo>
                  <a:lnTo>
                    <a:pt x="5820045" y="8610600"/>
                  </a:lnTo>
                  <a:lnTo>
                    <a:pt x="5833989" y="8610600"/>
                  </a:lnTo>
                  <a:lnTo>
                    <a:pt x="5833423" y="8597900"/>
                  </a:lnTo>
                  <a:close/>
                </a:path>
                <a:path w="12414885" h="8610600">
                  <a:moveTo>
                    <a:pt x="5833974" y="8597900"/>
                  </a:moveTo>
                  <a:lnTo>
                    <a:pt x="5833423" y="8597900"/>
                  </a:lnTo>
                  <a:lnTo>
                    <a:pt x="5833989" y="8610600"/>
                  </a:lnTo>
                  <a:lnTo>
                    <a:pt x="5835228" y="8610600"/>
                  </a:lnTo>
                  <a:lnTo>
                    <a:pt x="5837844" y="8606794"/>
                  </a:lnTo>
                  <a:lnTo>
                    <a:pt x="5833974" y="8597900"/>
                  </a:lnTo>
                  <a:close/>
                </a:path>
                <a:path w="12414885" h="8610600">
                  <a:moveTo>
                    <a:pt x="5837844" y="8606794"/>
                  </a:moveTo>
                  <a:lnTo>
                    <a:pt x="5835228" y="8610600"/>
                  </a:lnTo>
                  <a:lnTo>
                    <a:pt x="5839499" y="8610600"/>
                  </a:lnTo>
                  <a:lnTo>
                    <a:pt x="5837844" y="8606794"/>
                  </a:lnTo>
                  <a:close/>
                </a:path>
                <a:path w="12414885" h="8610600">
                  <a:moveTo>
                    <a:pt x="5865863" y="8597900"/>
                  </a:moveTo>
                  <a:lnTo>
                    <a:pt x="5848016" y="8597900"/>
                  </a:lnTo>
                  <a:lnTo>
                    <a:pt x="5848640" y="8610600"/>
                  </a:lnTo>
                  <a:lnTo>
                    <a:pt x="5874407" y="8610600"/>
                  </a:lnTo>
                  <a:lnTo>
                    <a:pt x="5865863" y="8597900"/>
                  </a:lnTo>
                  <a:close/>
                </a:path>
                <a:path w="12414885" h="8610600">
                  <a:moveTo>
                    <a:pt x="5922172" y="8597900"/>
                  </a:moveTo>
                  <a:lnTo>
                    <a:pt x="5876510" y="8597900"/>
                  </a:lnTo>
                  <a:lnTo>
                    <a:pt x="5879718" y="8610600"/>
                  </a:lnTo>
                  <a:lnTo>
                    <a:pt x="5921922" y="8610600"/>
                  </a:lnTo>
                  <a:lnTo>
                    <a:pt x="5922172" y="8597900"/>
                  </a:lnTo>
                  <a:close/>
                </a:path>
                <a:path w="12414885" h="8610600">
                  <a:moveTo>
                    <a:pt x="5937866" y="8597900"/>
                  </a:moveTo>
                  <a:lnTo>
                    <a:pt x="5924256" y="8597900"/>
                  </a:lnTo>
                  <a:lnTo>
                    <a:pt x="5922191" y="8610600"/>
                  </a:lnTo>
                  <a:lnTo>
                    <a:pt x="5937401" y="8610600"/>
                  </a:lnTo>
                  <a:lnTo>
                    <a:pt x="5937866" y="8597900"/>
                  </a:lnTo>
                  <a:close/>
                </a:path>
                <a:path w="12414885" h="8610600">
                  <a:moveTo>
                    <a:pt x="5967065" y="8597900"/>
                  </a:moveTo>
                  <a:lnTo>
                    <a:pt x="5947035" y="8597900"/>
                  </a:lnTo>
                  <a:lnTo>
                    <a:pt x="5946136" y="8610600"/>
                  </a:lnTo>
                  <a:lnTo>
                    <a:pt x="5960567" y="8610600"/>
                  </a:lnTo>
                  <a:lnTo>
                    <a:pt x="5967065" y="8597900"/>
                  </a:lnTo>
                  <a:close/>
                </a:path>
                <a:path w="12414885" h="8610600">
                  <a:moveTo>
                    <a:pt x="6005676" y="8597900"/>
                  </a:moveTo>
                  <a:lnTo>
                    <a:pt x="5971203" y="8597900"/>
                  </a:lnTo>
                  <a:lnTo>
                    <a:pt x="5965216" y="8610600"/>
                  </a:lnTo>
                  <a:lnTo>
                    <a:pt x="6007984" y="8610600"/>
                  </a:lnTo>
                  <a:lnTo>
                    <a:pt x="6005676" y="8597900"/>
                  </a:lnTo>
                  <a:close/>
                </a:path>
                <a:path w="12414885" h="8610600">
                  <a:moveTo>
                    <a:pt x="6040266" y="8585200"/>
                  </a:moveTo>
                  <a:lnTo>
                    <a:pt x="5833085" y="8585200"/>
                  </a:lnTo>
                  <a:lnTo>
                    <a:pt x="5832429" y="8588680"/>
                  </a:lnTo>
                  <a:lnTo>
                    <a:pt x="5832419" y="8590189"/>
                  </a:lnTo>
                  <a:lnTo>
                    <a:pt x="5833587" y="8597900"/>
                  </a:lnTo>
                  <a:lnTo>
                    <a:pt x="6009345" y="8597900"/>
                  </a:lnTo>
                  <a:lnTo>
                    <a:pt x="6013095" y="8610600"/>
                  </a:lnTo>
                  <a:lnTo>
                    <a:pt x="6041929" y="8610600"/>
                  </a:lnTo>
                  <a:lnTo>
                    <a:pt x="6043520" y="8598128"/>
                  </a:lnTo>
                  <a:lnTo>
                    <a:pt x="6043458" y="8592026"/>
                  </a:lnTo>
                  <a:lnTo>
                    <a:pt x="6040266" y="8585200"/>
                  </a:lnTo>
                  <a:close/>
                </a:path>
                <a:path w="12414885" h="8610600">
                  <a:moveTo>
                    <a:pt x="6043609" y="8592347"/>
                  </a:moveTo>
                  <a:lnTo>
                    <a:pt x="6043520" y="8598128"/>
                  </a:lnTo>
                  <a:lnTo>
                    <a:pt x="6041929" y="8610600"/>
                  </a:lnTo>
                  <a:lnTo>
                    <a:pt x="6045315" y="8610600"/>
                  </a:lnTo>
                  <a:lnTo>
                    <a:pt x="6049448" y="8597900"/>
                  </a:lnTo>
                  <a:lnTo>
                    <a:pt x="6046205" y="8597900"/>
                  </a:lnTo>
                  <a:lnTo>
                    <a:pt x="6043609" y="8592347"/>
                  </a:lnTo>
                  <a:close/>
                </a:path>
                <a:path w="12414885" h="8610600">
                  <a:moveTo>
                    <a:pt x="6058014" y="8597900"/>
                  </a:moveTo>
                  <a:lnTo>
                    <a:pt x="6049448" y="8597900"/>
                  </a:lnTo>
                  <a:lnTo>
                    <a:pt x="6045315" y="8610600"/>
                  </a:lnTo>
                  <a:lnTo>
                    <a:pt x="6056232" y="8610600"/>
                  </a:lnTo>
                  <a:lnTo>
                    <a:pt x="6058014" y="8597900"/>
                  </a:lnTo>
                  <a:close/>
                </a:path>
                <a:path w="12414885" h="8610600">
                  <a:moveTo>
                    <a:pt x="6123750" y="8597900"/>
                  </a:moveTo>
                  <a:lnTo>
                    <a:pt x="6059793" y="8597900"/>
                  </a:lnTo>
                  <a:lnTo>
                    <a:pt x="6067706" y="8610600"/>
                  </a:lnTo>
                  <a:lnTo>
                    <a:pt x="6124459" y="8610600"/>
                  </a:lnTo>
                  <a:lnTo>
                    <a:pt x="6123750" y="8597900"/>
                  </a:lnTo>
                  <a:close/>
                </a:path>
                <a:path w="12414885" h="8610600">
                  <a:moveTo>
                    <a:pt x="6140312" y="8597900"/>
                  </a:moveTo>
                  <a:lnTo>
                    <a:pt x="6123750" y="8597900"/>
                  </a:lnTo>
                  <a:lnTo>
                    <a:pt x="6130735" y="8610600"/>
                  </a:lnTo>
                  <a:lnTo>
                    <a:pt x="6143675" y="8610600"/>
                  </a:lnTo>
                  <a:lnTo>
                    <a:pt x="6140312" y="8597900"/>
                  </a:lnTo>
                  <a:close/>
                </a:path>
                <a:path w="12414885" h="8610600">
                  <a:moveTo>
                    <a:pt x="6176716" y="8597900"/>
                  </a:moveTo>
                  <a:lnTo>
                    <a:pt x="6153907" y="8597900"/>
                  </a:lnTo>
                  <a:lnTo>
                    <a:pt x="6147960" y="8610600"/>
                  </a:lnTo>
                  <a:lnTo>
                    <a:pt x="6183520" y="8610600"/>
                  </a:lnTo>
                  <a:lnTo>
                    <a:pt x="6176716" y="8597900"/>
                  </a:lnTo>
                  <a:close/>
                </a:path>
                <a:path w="12414885" h="8610600">
                  <a:moveTo>
                    <a:pt x="6220402" y="8597900"/>
                  </a:moveTo>
                  <a:lnTo>
                    <a:pt x="6187580" y="8597900"/>
                  </a:lnTo>
                  <a:lnTo>
                    <a:pt x="6194431" y="8610600"/>
                  </a:lnTo>
                  <a:lnTo>
                    <a:pt x="6221866" y="8610600"/>
                  </a:lnTo>
                  <a:lnTo>
                    <a:pt x="6220402" y="8597900"/>
                  </a:lnTo>
                  <a:close/>
                </a:path>
                <a:path w="12414885" h="8610600">
                  <a:moveTo>
                    <a:pt x="6254940" y="8597900"/>
                  </a:moveTo>
                  <a:lnTo>
                    <a:pt x="6220402" y="8597900"/>
                  </a:lnTo>
                  <a:lnTo>
                    <a:pt x="6228661" y="8610600"/>
                  </a:lnTo>
                  <a:lnTo>
                    <a:pt x="6251686" y="8610600"/>
                  </a:lnTo>
                  <a:lnTo>
                    <a:pt x="6254940" y="8597900"/>
                  </a:lnTo>
                  <a:close/>
                </a:path>
                <a:path w="12414885" h="8610600">
                  <a:moveTo>
                    <a:pt x="6267412" y="8597900"/>
                  </a:moveTo>
                  <a:lnTo>
                    <a:pt x="6256784" y="8597900"/>
                  </a:lnTo>
                  <a:lnTo>
                    <a:pt x="6257859" y="8610600"/>
                  </a:lnTo>
                  <a:lnTo>
                    <a:pt x="6259290" y="8610600"/>
                  </a:lnTo>
                  <a:lnTo>
                    <a:pt x="6267412" y="8597900"/>
                  </a:lnTo>
                  <a:close/>
                </a:path>
                <a:path w="12414885" h="8610600">
                  <a:moveTo>
                    <a:pt x="6289260" y="8597900"/>
                  </a:moveTo>
                  <a:lnTo>
                    <a:pt x="6271472" y="8597900"/>
                  </a:lnTo>
                  <a:lnTo>
                    <a:pt x="6272558" y="8610600"/>
                  </a:lnTo>
                  <a:lnTo>
                    <a:pt x="6298356" y="8610600"/>
                  </a:lnTo>
                  <a:lnTo>
                    <a:pt x="6289260" y="8597900"/>
                  </a:lnTo>
                  <a:close/>
                </a:path>
                <a:path w="12414885" h="8610600">
                  <a:moveTo>
                    <a:pt x="6345760" y="8597900"/>
                  </a:moveTo>
                  <a:lnTo>
                    <a:pt x="6300268" y="8597900"/>
                  </a:lnTo>
                  <a:lnTo>
                    <a:pt x="6303774" y="8610600"/>
                  </a:lnTo>
                  <a:lnTo>
                    <a:pt x="6345999" y="8610600"/>
                  </a:lnTo>
                  <a:lnTo>
                    <a:pt x="6345760" y="8597900"/>
                  </a:lnTo>
                  <a:close/>
                </a:path>
                <a:path w="12414885" h="8610600">
                  <a:moveTo>
                    <a:pt x="6361583" y="8597900"/>
                  </a:moveTo>
                  <a:lnTo>
                    <a:pt x="6347882" y="8597900"/>
                  </a:lnTo>
                  <a:lnTo>
                    <a:pt x="6346448" y="8610600"/>
                  </a:lnTo>
                  <a:lnTo>
                    <a:pt x="6361234" y="8610600"/>
                  </a:lnTo>
                  <a:lnTo>
                    <a:pt x="6361583" y="8597900"/>
                  </a:lnTo>
                  <a:close/>
                </a:path>
                <a:path w="12414885" h="8610600">
                  <a:moveTo>
                    <a:pt x="6390537" y="8597900"/>
                  </a:moveTo>
                  <a:lnTo>
                    <a:pt x="6370831" y="8597900"/>
                  </a:lnTo>
                  <a:lnTo>
                    <a:pt x="6370251" y="8610600"/>
                  </a:lnTo>
                  <a:lnTo>
                    <a:pt x="6384606" y="8610600"/>
                  </a:lnTo>
                  <a:lnTo>
                    <a:pt x="6390537" y="8597900"/>
                  </a:lnTo>
                  <a:close/>
                </a:path>
                <a:path w="12414885" h="8610600">
                  <a:moveTo>
                    <a:pt x="6429223" y="8597900"/>
                  </a:moveTo>
                  <a:lnTo>
                    <a:pt x="6394675" y="8597900"/>
                  </a:lnTo>
                  <a:lnTo>
                    <a:pt x="6389054" y="8610600"/>
                  </a:lnTo>
                  <a:lnTo>
                    <a:pt x="6432103" y="8610600"/>
                  </a:lnTo>
                  <a:lnTo>
                    <a:pt x="6429223" y="8597900"/>
                  </a:lnTo>
                  <a:close/>
                </a:path>
                <a:path w="12414885" h="8610600">
                  <a:moveTo>
                    <a:pt x="6264865" y="8572500"/>
                  </a:moveTo>
                  <a:lnTo>
                    <a:pt x="6257329" y="8572500"/>
                  </a:lnTo>
                  <a:lnTo>
                    <a:pt x="6256060" y="8581995"/>
                  </a:lnTo>
                  <a:lnTo>
                    <a:pt x="6256059" y="8582897"/>
                  </a:lnTo>
                  <a:lnTo>
                    <a:pt x="6256963" y="8585200"/>
                  </a:lnTo>
                  <a:lnTo>
                    <a:pt x="6257325" y="8597900"/>
                  </a:lnTo>
                  <a:lnTo>
                    <a:pt x="6433061" y="8597900"/>
                  </a:lnTo>
                  <a:lnTo>
                    <a:pt x="6436980" y="8610600"/>
                  </a:lnTo>
                  <a:lnTo>
                    <a:pt x="6468047" y="8610600"/>
                  </a:lnTo>
                  <a:lnTo>
                    <a:pt x="6467010" y="8599115"/>
                  </a:lnTo>
                  <a:lnTo>
                    <a:pt x="6466966" y="8593270"/>
                  </a:lnTo>
                  <a:lnTo>
                    <a:pt x="6462831" y="8585200"/>
                  </a:lnTo>
                  <a:lnTo>
                    <a:pt x="6263810" y="8585200"/>
                  </a:lnTo>
                  <a:lnTo>
                    <a:pt x="6264865" y="8572500"/>
                  </a:lnTo>
                  <a:close/>
                </a:path>
                <a:path w="12414885" h="8610600">
                  <a:moveTo>
                    <a:pt x="6467112" y="8593556"/>
                  </a:moveTo>
                  <a:lnTo>
                    <a:pt x="6467010" y="8599115"/>
                  </a:lnTo>
                  <a:lnTo>
                    <a:pt x="6468047" y="8610600"/>
                  </a:lnTo>
                  <a:lnTo>
                    <a:pt x="6469143" y="8610600"/>
                  </a:lnTo>
                  <a:lnTo>
                    <a:pt x="6473089" y="8597900"/>
                  </a:lnTo>
                  <a:lnTo>
                    <a:pt x="6469338" y="8597900"/>
                  </a:lnTo>
                  <a:lnTo>
                    <a:pt x="6467112" y="8593556"/>
                  </a:lnTo>
                  <a:close/>
                </a:path>
                <a:path w="12414885" h="8610600">
                  <a:moveTo>
                    <a:pt x="6492161" y="8597900"/>
                  </a:moveTo>
                  <a:lnTo>
                    <a:pt x="6473089" y="8597900"/>
                  </a:lnTo>
                  <a:lnTo>
                    <a:pt x="6469143" y="8610600"/>
                  </a:lnTo>
                  <a:lnTo>
                    <a:pt x="6494051" y="8610600"/>
                  </a:lnTo>
                  <a:lnTo>
                    <a:pt x="6492161" y="8597900"/>
                  </a:lnTo>
                  <a:close/>
                </a:path>
                <a:path w="12414885" h="8610600">
                  <a:moveTo>
                    <a:pt x="6517793" y="8597900"/>
                  </a:moveTo>
                  <a:lnTo>
                    <a:pt x="6500632" y="8597900"/>
                  </a:lnTo>
                  <a:lnTo>
                    <a:pt x="6501825" y="8610600"/>
                  </a:lnTo>
                  <a:lnTo>
                    <a:pt x="6512075" y="8610600"/>
                  </a:lnTo>
                  <a:lnTo>
                    <a:pt x="6517793" y="8597900"/>
                  </a:lnTo>
                  <a:close/>
                </a:path>
                <a:path w="12414885" h="8610600">
                  <a:moveTo>
                    <a:pt x="6587165" y="8597900"/>
                  </a:moveTo>
                  <a:lnTo>
                    <a:pt x="6525078" y="8597900"/>
                  </a:lnTo>
                  <a:lnTo>
                    <a:pt x="6531166" y="8610600"/>
                  </a:lnTo>
                  <a:lnTo>
                    <a:pt x="6587826" y="8610600"/>
                  </a:lnTo>
                  <a:lnTo>
                    <a:pt x="6587165" y="8597900"/>
                  </a:lnTo>
                  <a:close/>
                </a:path>
                <a:path w="12414885" h="8610600">
                  <a:moveTo>
                    <a:pt x="6657431" y="8597900"/>
                  </a:moveTo>
                  <a:lnTo>
                    <a:pt x="6596844" y="8597900"/>
                  </a:lnTo>
                  <a:lnTo>
                    <a:pt x="6602117" y="8610600"/>
                  </a:lnTo>
                  <a:lnTo>
                    <a:pt x="6654761" y="8610600"/>
                  </a:lnTo>
                  <a:lnTo>
                    <a:pt x="6657431" y="8597900"/>
                  </a:lnTo>
                  <a:close/>
                </a:path>
                <a:path w="12414885" h="8610600">
                  <a:moveTo>
                    <a:pt x="6680143" y="8597900"/>
                  </a:moveTo>
                  <a:lnTo>
                    <a:pt x="6665211" y="8597900"/>
                  </a:lnTo>
                  <a:lnTo>
                    <a:pt x="6667787" y="8610600"/>
                  </a:lnTo>
                  <a:lnTo>
                    <a:pt x="6681724" y="8610600"/>
                  </a:lnTo>
                  <a:lnTo>
                    <a:pt x="6680143" y="8597900"/>
                  </a:lnTo>
                  <a:close/>
                </a:path>
                <a:path w="12414885" h="8610600">
                  <a:moveTo>
                    <a:pt x="6681378" y="8597900"/>
                  </a:moveTo>
                  <a:lnTo>
                    <a:pt x="6680143" y="8597900"/>
                  </a:lnTo>
                  <a:lnTo>
                    <a:pt x="6681724" y="8610600"/>
                  </a:lnTo>
                  <a:lnTo>
                    <a:pt x="6683347" y="8610600"/>
                  </a:lnTo>
                  <a:lnTo>
                    <a:pt x="6685786" y="8606480"/>
                  </a:lnTo>
                  <a:lnTo>
                    <a:pt x="6681378" y="8597900"/>
                  </a:lnTo>
                  <a:close/>
                </a:path>
                <a:path w="12414885" h="8610600">
                  <a:moveTo>
                    <a:pt x="6685786" y="8606480"/>
                  </a:moveTo>
                  <a:lnTo>
                    <a:pt x="6683347" y="8610600"/>
                  </a:lnTo>
                  <a:lnTo>
                    <a:pt x="6687902" y="8610600"/>
                  </a:lnTo>
                  <a:lnTo>
                    <a:pt x="6685786" y="8606480"/>
                  </a:lnTo>
                  <a:close/>
                </a:path>
                <a:path w="12414885" h="8610600">
                  <a:moveTo>
                    <a:pt x="6712655" y="8597900"/>
                  </a:moveTo>
                  <a:lnTo>
                    <a:pt x="6694928" y="8597900"/>
                  </a:lnTo>
                  <a:lnTo>
                    <a:pt x="6696477" y="8610600"/>
                  </a:lnTo>
                  <a:lnTo>
                    <a:pt x="6722309" y="8610600"/>
                  </a:lnTo>
                  <a:lnTo>
                    <a:pt x="6712655" y="8597900"/>
                  </a:lnTo>
                  <a:close/>
                </a:path>
                <a:path w="12414885" h="8610600">
                  <a:moveTo>
                    <a:pt x="6769344" y="8597900"/>
                  </a:moveTo>
                  <a:lnTo>
                    <a:pt x="6724026" y="8597900"/>
                  </a:lnTo>
                  <a:lnTo>
                    <a:pt x="6727827" y="8610600"/>
                  </a:lnTo>
                  <a:lnTo>
                    <a:pt x="6770077" y="8610600"/>
                  </a:lnTo>
                  <a:lnTo>
                    <a:pt x="6769344" y="8597900"/>
                  </a:lnTo>
                  <a:close/>
                </a:path>
                <a:path w="12414885" h="8610600">
                  <a:moveTo>
                    <a:pt x="6785302" y="8597900"/>
                  </a:moveTo>
                  <a:lnTo>
                    <a:pt x="6771512" y="8597900"/>
                  </a:lnTo>
                  <a:lnTo>
                    <a:pt x="6770705" y="8610600"/>
                  </a:lnTo>
                  <a:lnTo>
                    <a:pt x="6785071" y="8610600"/>
                  </a:lnTo>
                  <a:lnTo>
                    <a:pt x="6785302" y="8597900"/>
                  </a:lnTo>
                  <a:close/>
                </a:path>
                <a:path w="12414885" h="8610600">
                  <a:moveTo>
                    <a:pt x="6814013" y="8597900"/>
                  </a:moveTo>
                  <a:lnTo>
                    <a:pt x="6794631" y="8597900"/>
                  </a:lnTo>
                  <a:lnTo>
                    <a:pt x="6794359" y="8610600"/>
                  </a:lnTo>
                  <a:lnTo>
                    <a:pt x="6808641" y="8610600"/>
                  </a:lnTo>
                  <a:lnTo>
                    <a:pt x="6814013" y="8597900"/>
                  </a:lnTo>
                  <a:close/>
                </a:path>
                <a:path w="12414885" h="8610600">
                  <a:moveTo>
                    <a:pt x="6852766" y="8597900"/>
                  </a:moveTo>
                  <a:lnTo>
                    <a:pt x="6818149" y="8597900"/>
                  </a:lnTo>
                  <a:lnTo>
                    <a:pt x="6812893" y="8610600"/>
                  </a:lnTo>
                  <a:lnTo>
                    <a:pt x="6856221" y="8610600"/>
                  </a:lnTo>
                  <a:lnTo>
                    <a:pt x="6852766" y="8597900"/>
                  </a:lnTo>
                  <a:close/>
                </a:path>
                <a:path w="12414885" h="8610600">
                  <a:moveTo>
                    <a:pt x="6885393" y="8585200"/>
                  </a:moveTo>
                  <a:lnTo>
                    <a:pt x="6678300" y="8585200"/>
                  </a:lnTo>
                  <a:lnTo>
                    <a:pt x="6677854" y="8590835"/>
                  </a:lnTo>
                  <a:lnTo>
                    <a:pt x="6679933" y="8597900"/>
                  </a:lnTo>
                  <a:lnTo>
                    <a:pt x="6856776" y="8597900"/>
                  </a:lnTo>
                  <a:lnTo>
                    <a:pt x="6860870" y="8610600"/>
                  </a:lnTo>
                  <a:lnTo>
                    <a:pt x="6892115" y="8610600"/>
                  </a:lnTo>
                  <a:lnTo>
                    <a:pt x="6890105" y="8597900"/>
                  </a:lnTo>
                  <a:lnTo>
                    <a:pt x="6889983" y="8593787"/>
                  </a:lnTo>
                  <a:lnTo>
                    <a:pt x="6889891" y="8593270"/>
                  </a:lnTo>
                  <a:lnTo>
                    <a:pt x="6885393" y="8585200"/>
                  </a:lnTo>
                  <a:close/>
                </a:path>
                <a:path w="12414885" h="8610600">
                  <a:moveTo>
                    <a:pt x="6889972" y="8593415"/>
                  </a:moveTo>
                  <a:lnTo>
                    <a:pt x="6890105" y="8597900"/>
                  </a:lnTo>
                  <a:lnTo>
                    <a:pt x="6892115" y="8610600"/>
                  </a:lnTo>
                  <a:lnTo>
                    <a:pt x="6892974" y="8610600"/>
                  </a:lnTo>
                  <a:lnTo>
                    <a:pt x="6896733" y="8597900"/>
                  </a:lnTo>
                  <a:lnTo>
                    <a:pt x="6892471" y="8597900"/>
                  </a:lnTo>
                  <a:lnTo>
                    <a:pt x="6889972" y="8593415"/>
                  </a:lnTo>
                  <a:close/>
                </a:path>
                <a:path w="12414885" h="8610600">
                  <a:moveTo>
                    <a:pt x="6915696" y="8597900"/>
                  </a:moveTo>
                  <a:lnTo>
                    <a:pt x="6896733" y="8597900"/>
                  </a:lnTo>
                  <a:lnTo>
                    <a:pt x="6892974" y="8610600"/>
                  </a:lnTo>
                  <a:lnTo>
                    <a:pt x="6918554" y="8610600"/>
                  </a:lnTo>
                  <a:lnTo>
                    <a:pt x="6915696" y="8597900"/>
                  </a:lnTo>
                  <a:close/>
                </a:path>
                <a:path w="12414885" h="8610600">
                  <a:moveTo>
                    <a:pt x="6941266" y="8597900"/>
                  </a:moveTo>
                  <a:lnTo>
                    <a:pt x="6924334" y="8597900"/>
                  </a:lnTo>
                  <a:lnTo>
                    <a:pt x="6926355" y="8610600"/>
                  </a:lnTo>
                  <a:lnTo>
                    <a:pt x="6935873" y="8610600"/>
                  </a:lnTo>
                  <a:lnTo>
                    <a:pt x="6941266" y="8597900"/>
                  </a:lnTo>
                  <a:close/>
                </a:path>
                <a:path w="12414885" h="8610600">
                  <a:moveTo>
                    <a:pt x="7010907" y="8597900"/>
                  </a:moveTo>
                  <a:lnTo>
                    <a:pt x="6948773" y="8597900"/>
                  </a:lnTo>
                  <a:lnTo>
                    <a:pt x="6955035" y="8610600"/>
                  </a:lnTo>
                  <a:lnTo>
                    <a:pt x="7011693" y="8610600"/>
                  </a:lnTo>
                  <a:lnTo>
                    <a:pt x="7010907" y="8597900"/>
                  </a:lnTo>
                  <a:close/>
                </a:path>
                <a:path w="12414885" h="8610600">
                  <a:moveTo>
                    <a:pt x="7081104" y="8597900"/>
                  </a:moveTo>
                  <a:lnTo>
                    <a:pt x="7020080" y="8597900"/>
                  </a:lnTo>
                  <a:lnTo>
                    <a:pt x="7025954" y="8610600"/>
                  </a:lnTo>
                  <a:lnTo>
                    <a:pt x="7079136" y="8610600"/>
                  </a:lnTo>
                  <a:lnTo>
                    <a:pt x="7081104" y="8597900"/>
                  </a:lnTo>
                  <a:close/>
                </a:path>
                <a:path w="12414885" h="8610600">
                  <a:moveTo>
                    <a:pt x="7103502" y="8597900"/>
                  </a:moveTo>
                  <a:lnTo>
                    <a:pt x="7088350" y="8597900"/>
                  </a:lnTo>
                  <a:lnTo>
                    <a:pt x="7091659" y="8610600"/>
                  </a:lnTo>
                  <a:lnTo>
                    <a:pt x="7105596" y="8610600"/>
                  </a:lnTo>
                  <a:lnTo>
                    <a:pt x="7103502" y="8597900"/>
                  </a:lnTo>
                  <a:close/>
                </a:path>
                <a:path w="12414885" h="8610600">
                  <a:moveTo>
                    <a:pt x="7105072" y="8597900"/>
                  </a:moveTo>
                  <a:lnTo>
                    <a:pt x="7103502" y="8597900"/>
                  </a:lnTo>
                  <a:lnTo>
                    <a:pt x="7105596" y="8610600"/>
                  </a:lnTo>
                  <a:lnTo>
                    <a:pt x="7107407" y="8610600"/>
                  </a:lnTo>
                  <a:lnTo>
                    <a:pt x="7109652" y="8606480"/>
                  </a:lnTo>
                  <a:lnTo>
                    <a:pt x="7109646" y="8606167"/>
                  </a:lnTo>
                  <a:lnTo>
                    <a:pt x="7105072" y="8597900"/>
                  </a:lnTo>
                  <a:close/>
                </a:path>
                <a:path w="12414885" h="8610600">
                  <a:moveTo>
                    <a:pt x="7109735" y="8606328"/>
                  </a:moveTo>
                  <a:lnTo>
                    <a:pt x="7107407" y="8610600"/>
                  </a:lnTo>
                  <a:lnTo>
                    <a:pt x="7112098" y="8610600"/>
                  </a:lnTo>
                  <a:lnTo>
                    <a:pt x="7109735" y="8606328"/>
                  </a:lnTo>
                  <a:close/>
                </a:path>
                <a:path w="12414885" h="8610600">
                  <a:moveTo>
                    <a:pt x="7136056" y="8597900"/>
                  </a:moveTo>
                  <a:lnTo>
                    <a:pt x="7118381" y="8597900"/>
                  </a:lnTo>
                  <a:lnTo>
                    <a:pt x="7120391" y="8610600"/>
                  </a:lnTo>
                  <a:lnTo>
                    <a:pt x="7146254" y="8610600"/>
                  </a:lnTo>
                  <a:lnTo>
                    <a:pt x="7136056" y="8597900"/>
                  </a:lnTo>
                  <a:close/>
                </a:path>
                <a:path w="12414885" h="8610600">
                  <a:moveTo>
                    <a:pt x="7192933" y="8597900"/>
                  </a:moveTo>
                  <a:lnTo>
                    <a:pt x="7147783" y="8597900"/>
                  </a:lnTo>
                  <a:lnTo>
                    <a:pt x="7151887" y="8610600"/>
                  </a:lnTo>
                  <a:lnTo>
                    <a:pt x="7194148" y="8610600"/>
                  </a:lnTo>
                  <a:lnTo>
                    <a:pt x="7192933" y="8597900"/>
                  </a:lnTo>
                  <a:close/>
                </a:path>
                <a:path w="12414885" h="8610600">
                  <a:moveTo>
                    <a:pt x="7209017" y="8597900"/>
                  </a:moveTo>
                  <a:lnTo>
                    <a:pt x="7195132" y="8597900"/>
                  </a:lnTo>
                  <a:lnTo>
                    <a:pt x="7194965" y="8610600"/>
                  </a:lnTo>
                  <a:lnTo>
                    <a:pt x="7208901" y="8610600"/>
                  </a:lnTo>
                  <a:lnTo>
                    <a:pt x="7209017" y="8597900"/>
                  </a:lnTo>
                  <a:close/>
                </a:path>
                <a:path w="12414885" h="8610600">
                  <a:moveTo>
                    <a:pt x="7237477" y="8597900"/>
                  </a:moveTo>
                  <a:lnTo>
                    <a:pt x="7218420" y="8597900"/>
                  </a:lnTo>
                  <a:lnTo>
                    <a:pt x="7218482" y="8610600"/>
                  </a:lnTo>
                  <a:lnTo>
                    <a:pt x="7232681" y="8610600"/>
                  </a:lnTo>
                  <a:lnTo>
                    <a:pt x="7237477" y="8597900"/>
                  </a:lnTo>
                  <a:close/>
                </a:path>
                <a:path w="12414885" h="8610600">
                  <a:moveTo>
                    <a:pt x="7276313" y="8597900"/>
                  </a:moveTo>
                  <a:lnTo>
                    <a:pt x="7241623" y="8597900"/>
                  </a:lnTo>
                  <a:lnTo>
                    <a:pt x="7236733" y="8610600"/>
                  </a:lnTo>
                  <a:lnTo>
                    <a:pt x="7280344" y="8610600"/>
                  </a:lnTo>
                  <a:lnTo>
                    <a:pt x="7276313" y="8597900"/>
                  </a:lnTo>
                  <a:close/>
                </a:path>
                <a:path w="12414885" h="8610600">
                  <a:moveTo>
                    <a:pt x="7307956" y="8585200"/>
                  </a:moveTo>
                  <a:lnTo>
                    <a:pt x="7100905" y="8585200"/>
                  </a:lnTo>
                  <a:lnTo>
                    <a:pt x="7100755" y="8591456"/>
                  </a:lnTo>
                  <a:lnTo>
                    <a:pt x="7103114" y="8597900"/>
                  </a:lnTo>
                  <a:lnTo>
                    <a:pt x="7280491" y="8597900"/>
                  </a:lnTo>
                  <a:lnTo>
                    <a:pt x="7284753" y="8610600"/>
                  </a:lnTo>
                  <a:lnTo>
                    <a:pt x="7316176" y="8610600"/>
                  </a:lnTo>
                  <a:lnTo>
                    <a:pt x="7313317" y="8597900"/>
                  </a:lnTo>
                  <a:lnTo>
                    <a:pt x="7312813" y="8593270"/>
                  </a:lnTo>
                  <a:lnTo>
                    <a:pt x="7307956" y="8585200"/>
                  </a:lnTo>
                  <a:close/>
                </a:path>
                <a:path w="12414885" h="8610600">
                  <a:moveTo>
                    <a:pt x="7312813" y="8593270"/>
                  </a:moveTo>
                  <a:lnTo>
                    <a:pt x="7313317" y="8597900"/>
                  </a:lnTo>
                  <a:lnTo>
                    <a:pt x="7316176" y="8610600"/>
                  </a:lnTo>
                  <a:lnTo>
                    <a:pt x="7316793" y="8610600"/>
                  </a:lnTo>
                  <a:lnTo>
                    <a:pt x="7320375" y="8597900"/>
                  </a:lnTo>
                  <a:lnTo>
                    <a:pt x="7315600" y="8597900"/>
                  </a:lnTo>
                  <a:lnTo>
                    <a:pt x="7312813" y="8593270"/>
                  </a:lnTo>
                  <a:close/>
                </a:path>
                <a:path w="12414885" h="8610600">
                  <a:moveTo>
                    <a:pt x="7339233" y="8597900"/>
                  </a:moveTo>
                  <a:lnTo>
                    <a:pt x="7320375" y="8597900"/>
                  </a:lnTo>
                  <a:lnTo>
                    <a:pt x="7316793" y="8610600"/>
                  </a:lnTo>
                  <a:lnTo>
                    <a:pt x="7343054" y="8610600"/>
                  </a:lnTo>
                  <a:lnTo>
                    <a:pt x="7339233" y="8597900"/>
                  </a:lnTo>
                  <a:close/>
                </a:path>
                <a:path w="12414885" h="8610600">
                  <a:moveTo>
                    <a:pt x="7364740" y="8597900"/>
                  </a:moveTo>
                  <a:lnTo>
                    <a:pt x="7348039" y="8597900"/>
                  </a:lnTo>
                  <a:lnTo>
                    <a:pt x="7350887" y="8610600"/>
                  </a:lnTo>
                  <a:lnTo>
                    <a:pt x="7359672" y="8610600"/>
                  </a:lnTo>
                  <a:lnTo>
                    <a:pt x="7364740" y="8597900"/>
                  </a:lnTo>
                  <a:close/>
                </a:path>
                <a:path w="12414885" h="8610600">
                  <a:moveTo>
                    <a:pt x="7434643" y="8597900"/>
                  </a:moveTo>
                  <a:lnTo>
                    <a:pt x="7372478" y="8597900"/>
                  </a:lnTo>
                  <a:lnTo>
                    <a:pt x="7378907" y="8610600"/>
                  </a:lnTo>
                  <a:lnTo>
                    <a:pt x="7435565" y="8610600"/>
                  </a:lnTo>
                  <a:lnTo>
                    <a:pt x="7434643" y="8597900"/>
                  </a:lnTo>
                  <a:close/>
                </a:path>
                <a:path w="12414885" h="8610600">
                  <a:moveTo>
                    <a:pt x="7504767" y="8597900"/>
                  </a:moveTo>
                  <a:lnTo>
                    <a:pt x="7443324" y="8597900"/>
                  </a:lnTo>
                  <a:lnTo>
                    <a:pt x="7449795" y="8610600"/>
                  </a:lnTo>
                  <a:lnTo>
                    <a:pt x="7503500" y="8610600"/>
                  </a:lnTo>
                  <a:lnTo>
                    <a:pt x="7504767" y="8597900"/>
                  </a:lnTo>
                  <a:close/>
                </a:path>
                <a:path w="12414885" h="8610600">
                  <a:moveTo>
                    <a:pt x="7526860" y="8597900"/>
                  </a:moveTo>
                  <a:lnTo>
                    <a:pt x="7511489" y="8597900"/>
                  </a:lnTo>
                  <a:lnTo>
                    <a:pt x="7515520" y="8610600"/>
                  </a:lnTo>
                  <a:lnTo>
                    <a:pt x="7529468" y="8610600"/>
                  </a:lnTo>
                  <a:lnTo>
                    <a:pt x="7526860" y="8597900"/>
                  </a:lnTo>
                  <a:close/>
                </a:path>
                <a:path w="12414885" h="8610600">
                  <a:moveTo>
                    <a:pt x="7528777" y="8597900"/>
                  </a:moveTo>
                  <a:lnTo>
                    <a:pt x="7526860" y="8597900"/>
                  </a:lnTo>
                  <a:lnTo>
                    <a:pt x="7529468" y="8610600"/>
                  </a:lnTo>
                  <a:lnTo>
                    <a:pt x="7531468" y="8610600"/>
                  </a:lnTo>
                  <a:lnTo>
                    <a:pt x="7533671" y="8606167"/>
                  </a:lnTo>
                  <a:lnTo>
                    <a:pt x="7528777" y="8597900"/>
                  </a:lnTo>
                  <a:close/>
                </a:path>
                <a:path w="12414885" h="8610600">
                  <a:moveTo>
                    <a:pt x="7533671" y="8606167"/>
                  </a:moveTo>
                  <a:lnTo>
                    <a:pt x="7531468" y="8610600"/>
                  </a:lnTo>
                  <a:lnTo>
                    <a:pt x="7536295" y="8610600"/>
                  </a:lnTo>
                  <a:lnTo>
                    <a:pt x="7533671" y="8606167"/>
                  </a:lnTo>
                  <a:close/>
                </a:path>
                <a:path w="12414885" h="8610600">
                  <a:moveTo>
                    <a:pt x="7559456" y="8597900"/>
                  </a:moveTo>
                  <a:lnTo>
                    <a:pt x="7541844" y="8597900"/>
                  </a:lnTo>
                  <a:lnTo>
                    <a:pt x="7544315" y="8610600"/>
                  </a:lnTo>
                  <a:lnTo>
                    <a:pt x="7570210" y="8610600"/>
                  </a:lnTo>
                  <a:lnTo>
                    <a:pt x="7559456" y="8597900"/>
                  </a:lnTo>
                  <a:close/>
                </a:path>
                <a:path w="12414885" h="8610600">
                  <a:moveTo>
                    <a:pt x="7616523" y="8597900"/>
                  </a:moveTo>
                  <a:lnTo>
                    <a:pt x="7571540" y="8597900"/>
                  </a:lnTo>
                  <a:lnTo>
                    <a:pt x="7575937" y="8610600"/>
                  </a:lnTo>
                  <a:lnTo>
                    <a:pt x="7618229" y="8610600"/>
                  </a:lnTo>
                  <a:lnTo>
                    <a:pt x="7616523" y="8597900"/>
                  </a:lnTo>
                  <a:close/>
                </a:path>
                <a:path w="12414885" h="8610600">
                  <a:moveTo>
                    <a:pt x="7632731" y="8597900"/>
                  </a:moveTo>
                  <a:lnTo>
                    <a:pt x="7618763" y="8597900"/>
                  </a:lnTo>
                  <a:lnTo>
                    <a:pt x="7619224" y="8610600"/>
                  </a:lnTo>
                  <a:lnTo>
                    <a:pt x="7632731" y="8610600"/>
                  </a:lnTo>
                  <a:lnTo>
                    <a:pt x="7632731" y="8597900"/>
                  </a:lnTo>
                  <a:close/>
                </a:path>
                <a:path w="12414885" h="8610600">
                  <a:moveTo>
                    <a:pt x="7660951" y="8597900"/>
                  </a:moveTo>
                  <a:lnTo>
                    <a:pt x="7642218" y="8597900"/>
                  </a:lnTo>
                  <a:lnTo>
                    <a:pt x="7642595" y="8610600"/>
                  </a:lnTo>
                  <a:lnTo>
                    <a:pt x="7656731" y="8610600"/>
                  </a:lnTo>
                  <a:lnTo>
                    <a:pt x="7660951" y="8597900"/>
                  </a:lnTo>
                  <a:close/>
                </a:path>
                <a:path w="12414885" h="8610600">
                  <a:moveTo>
                    <a:pt x="7699860" y="8597900"/>
                  </a:moveTo>
                  <a:lnTo>
                    <a:pt x="7665087" y="8597900"/>
                  </a:lnTo>
                  <a:lnTo>
                    <a:pt x="7660574" y="8610600"/>
                  </a:lnTo>
                  <a:lnTo>
                    <a:pt x="7704457" y="8610600"/>
                  </a:lnTo>
                  <a:lnTo>
                    <a:pt x="7699860" y="8597900"/>
                  </a:lnTo>
                  <a:close/>
                </a:path>
                <a:path w="12414885" h="8610600">
                  <a:moveTo>
                    <a:pt x="7730530" y="8585200"/>
                  </a:moveTo>
                  <a:lnTo>
                    <a:pt x="7523510" y="8585200"/>
                  </a:lnTo>
                  <a:lnTo>
                    <a:pt x="7523662" y="8590189"/>
                  </a:lnTo>
                  <a:lnTo>
                    <a:pt x="7523778" y="8592163"/>
                  </a:lnTo>
                  <a:lnTo>
                    <a:pt x="7526284" y="8597900"/>
                  </a:lnTo>
                  <a:lnTo>
                    <a:pt x="7704206" y="8597900"/>
                  </a:lnTo>
                  <a:lnTo>
                    <a:pt x="7708635" y="8610600"/>
                  </a:lnTo>
                  <a:lnTo>
                    <a:pt x="7740247" y="8610600"/>
                  </a:lnTo>
                  <a:lnTo>
                    <a:pt x="7736519" y="8597900"/>
                  </a:lnTo>
                  <a:lnTo>
                    <a:pt x="7735609" y="8593057"/>
                  </a:lnTo>
                  <a:lnTo>
                    <a:pt x="7730530" y="8585200"/>
                  </a:lnTo>
                  <a:close/>
                </a:path>
                <a:path w="12414885" h="8610600">
                  <a:moveTo>
                    <a:pt x="7735620" y="8593074"/>
                  </a:moveTo>
                  <a:lnTo>
                    <a:pt x="7736519" y="8597900"/>
                  </a:lnTo>
                  <a:lnTo>
                    <a:pt x="7740247" y="8610600"/>
                  </a:lnTo>
                  <a:lnTo>
                    <a:pt x="7740623" y="8610600"/>
                  </a:lnTo>
                  <a:lnTo>
                    <a:pt x="7744016" y="8597900"/>
                  </a:lnTo>
                  <a:lnTo>
                    <a:pt x="7738739" y="8597900"/>
                  </a:lnTo>
                  <a:lnTo>
                    <a:pt x="7735620" y="8593074"/>
                  </a:lnTo>
                  <a:close/>
                </a:path>
                <a:path w="12414885" h="8610600">
                  <a:moveTo>
                    <a:pt x="7762769" y="8597900"/>
                  </a:moveTo>
                  <a:lnTo>
                    <a:pt x="7744016" y="8597900"/>
                  </a:lnTo>
                  <a:lnTo>
                    <a:pt x="7740623" y="8610600"/>
                  </a:lnTo>
                  <a:lnTo>
                    <a:pt x="7767555" y="8610600"/>
                  </a:lnTo>
                  <a:lnTo>
                    <a:pt x="7762769" y="8597900"/>
                  </a:lnTo>
                  <a:close/>
                </a:path>
                <a:path w="12414885" h="8610600">
                  <a:moveTo>
                    <a:pt x="7788203" y="8597900"/>
                  </a:moveTo>
                  <a:lnTo>
                    <a:pt x="7771743" y="8597900"/>
                  </a:lnTo>
                  <a:lnTo>
                    <a:pt x="7775429" y="8610600"/>
                  </a:lnTo>
                  <a:lnTo>
                    <a:pt x="7783481" y="8610600"/>
                  </a:lnTo>
                  <a:lnTo>
                    <a:pt x="7788203" y="8597900"/>
                  </a:lnTo>
                  <a:close/>
                </a:path>
                <a:path w="12414885" h="8610600">
                  <a:moveTo>
                    <a:pt x="7858379" y="8597900"/>
                  </a:moveTo>
                  <a:lnTo>
                    <a:pt x="7796182" y="8597900"/>
                  </a:lnTo>
                  <a:lnTo>
                    <a:pt x="7802779" y="8610600"/>
                  </a:lnTo>
                  <a:lnTo>
                    <a:pt x="7859437" y="8610600"/>
                  </a:lnTo>
                  <a:lnTo>
                    <a:pt x="7858379" y="8597900"/>
                  </a:lnTo>
                  <a:close/>
                </a:path>
                <a:path w="12414885" h="8610600">
                  <a:moveTo>
                    <a:pt x="7928440" y="8597900"/>
                  </a:moveTo>
                  <a:lnTo>
                    <a:pt x="7866557" y="8597900"/>
                  </a:lnTo>
                  <a:lnTo>
                    <a:pt x="7873635" y="8610600"/>
                  </a:lnTo>
                  <a:lnTo>
                    <a:pt x="7927874" y="8610600"/>
                  </a:lnTo>
                  <a:lnTo>
                    <a:pt x="7928440" y="8597900"/>
                  </a:lnTo>
                  <a:close/>
                </a:path>
                <a:path w="12414885" h="8610600">
                  <a:moveTo>
                    <a:pt x="7945769" y="8585200"/>
                  </a:moveTo>
                  <a:lnTo>
                    <a:pt x="7891540" y="8585200"/>
                  </a:lnTo>
                  <a:lnTo>
                    <a:pt x="7891614" y="8597900"/>
                  </a:lnTo>
                  <a:lnTo>
                    <a:pt x="7934628" y="8597900"/>
                  </a:lnTo>
                  <a:lnTo>
                    <a:pt x="7939392" y="8610600"/>
                  </a:lnTo>
                  <a:lnTo>
                    <a:pt x="7951099" y="8610600"/>
                  </a:lnTo>
                  <a:lnTo>
                    <a:pt x="7947204" y="8597900"/>
                  </a:lnTo>
                  <a:lnTo>
                    <a:pt x="7945769" y="8585200"/>
                  </a:lnTo>
                  <a:close/>
                </a:path>
                <a:path w="12414885" h="8610600">
                  <a:moveTo>
                    <a:pt x="8150580" y="8572500"/>
                  </a:moveTo>
                  <a:lnTo>
                    <a:pt x="8135617" y="8572500"/>
                  </a:lnTo>
                  <a:lnTo>
                    <a:pt x="8140412" y="8585200"/>
                  </a:lnTo>
                  <a:lnTo>
                    <a:pt x="7946115" y="8585200"/>
                  </a:lnTo>
                  <a:lnTo>
                    <a:pt x="7947204" y="8597900"/>
                  </a:lnTo>
                  <a:lnTo>
                    <a:pt x="7951099" y="8610600"/>
                  </a:lnTo>
                  <a:lnTo>
                    <a:pt x="7960491" y="8610600"/>
                  </a:lnTo>
                  <a:lnTo>
                    <a:pt x="7952470" y="8597900"/>
                  </a:lnTo>
                  <a:lnTo>
                    <a:pt x="8159731" y="8597900"/>
                  </a:lnTo>
                  <a:lnTo>
                    <a:pt x="8156360" y="8585200"/>
                  </a:lnTo>
                  <a:lnTo>
                    <a:pt x="8156530" y="8584768"/>
                  </a:lnTo>
                  <a:lnTo>
                    <a:pt x="8156490" y="8584164"/>
                  </a:lnTo>
                  <a:lnTo>
                    <a:pt x="8150580" y="8572500"/>
                  </a:lnTo>
                  <a:close/>
                </a:path>
                <a:path w="12414885" h="8610600">
                  <a:moveTo>
                    <a:pt x="7964816" y="8597900"/>
                  </a:moveTo>
                  <a:lnTo>
                    <a:pt x="7952470" y="8597900"/>
                  </a:lnTo>
                  <a:lnTo>
                    <a:pt x="7960491" y="8610600"/>
                  </a:lnTo>
                  <a:lnTo>
                    <a:pt x="7963360" y="8610600"/>
                  </a:lnTo>
                  <a:lnTo>
                    <a:pt x="7964816" y="8597900"/>
                  </a:lnTo>
                  <a:close/>
                </a:path>
                <a:path w="12414885" h="8610600">
                  <a:moveTo>
                    <a:pt x="8030552" y="8597900"/>
                  </a:moveTo>
                  <a:lnTo>
                    <a:pt x="7966292" y="8597900"/>
                  </a:lnTo>
                  <a:lnTo>
                    <a:pt x="7975622" y="8610600"/>
                  </a:lnTo>
                  <a:lnTo>
                    <a:pt x="8032520" y="8610600"/>
                  </a:lnTo>
                  <a:lnTo>
                    <a:pt x="8030552" y="8597900"/>
                  </a:lnTo>
                  <a:close/>
                </a:path>
                <a:path w="12414885" h="8610600">
                  <a:moveTo>
                    <a:pt x="8047263" y="8597900"/>
                  </a:moveTo>
                  <a:lnTo>
                    <a:pt x="8030552" y="8597900"/>
                  </a:lnTo>
                  <a:lnTo>
                    <a:pt x="8038499" y="8610600"/>
                  </a:lnTo>
                  <a:lnTo>
                    <a:pt x="8052823" y="8610600"/>
                  </a:lnTo>
                  <a:lnTo>
                    <a:pt x="8047263" y="8597900"/>
                  </a:lnTo>
                  <a:close/>
                </a:path>
                <a:path w="12414885" h="8610600">
                  <a:moveTo>
                    <a:pt x="8083645" y="8597900"/>
                  </a:moveTo>
                  <a:lnTo>
                    <a:pt x="8060708" y="8597900"/>
                  </a:lnTo>
                  <a:lnTo>
                    <a:pt x="8056980" y="8610600"/>
                  </a:lnTo>
                  <a:lnTo>
                    <a:pt x="8091210" y="8610600"/>
                  </a:lnTo>
                  <a:lnTo>
                    <a:pt x="8083645" y="8597900"/>
                  </a:lnTo>
                  <a:close/>
                </a:path>
                <a:path w="12414885" h="8610600">
                  <a:moveTo>
                    <a:pt x="8126423" y="8597900"/>
                  </a:moveTo>
                  <a:lnTo>
                    <a:pt x="8094152" y="8597900"/>
                  </a:lnTo>
                  <a:lnTo>
                    <a:pt x="8103859" y="8610600"/>
                  </a:lnTo>
                  <a:lnTo>
                    <a:pt x="8129627" y="8610600"/>
                  </a:lnTo>
                  <a:lnTo>
                    <a:pt x="8126423" y="8597900"/>
                  </a:lnTo>
                  <a:close/>
                </a:path>
                <a:path w="12414885" h="8610600">
                  <a:moveTo>
                    <a:pt x="8159731" y="8597900"/>
                  </a:moveTo>
                  <a:lnTo>
                    <a:pt x="8126423" y="8597900"/>
                  </a:lnTo>
                  <a:lnTo>
                    <a:pt x="8136245" y="8610600"/>
                  </a:lnTo>
                  <a:lnTo>
                    <a:pt x="8160705" y="8610600"/>
                  </a:lnTo>
                  <a:lnTo>
                    <a:pt x="8161305" y="8602269"/>
                  </a:lnTo>
                  <a:lnTo>
                    <a:pt x="8159731" y="8597900"/>
                  </a:lnTo>
                  <a:close/>
                </a:path>
                <a:path w="12414885" h="8610600">
                  <a:moveTo>
                    <a:pt x="8186306" y="8597900"/>
                  </a:moveTo>
                  <a:lnTo>
                    <a:pt x="8161620" y="8597900"/>
                  </a:lnTo>
                  <a:lnTo>
                    <a:pt x="8161305" y="8602269"/>
                  </a:lnTo>
                  <a:lnTo>
                    <a:pt x="8164307" y="8610600"/>
                  </a:lnTo>
                  <a:lnTo>
                    <a:pt x="8192055" y="8610600"/>
                  </a:lnTo>
                  <a:lnTo>
                    <a:pt x="8186306" y="8597900"/>
                  </a:lnTo>
                  <a:close/>
                </a:path>
                <a:path w="12414885" h="8610600">
                  <a:moveTo>
                    <a:pt x="8211677" y="8597900"/>
                  </a:moveTo>
                  <a:lnTo>
                    <a:pt x="8195458" y="8597900"/>
                  </a:lnTo>
                  <a:lnTo>
                    <a:pt x="8199960" y="8610600"/>
                  </a:lnTo>
                  <a:lnTo>
                    <a:pt x="8207279" y="8610600"/>
                  </a:lnTo>
                  <a:lnTo>
                    <a:pt x="8211677" y="8597900"/>
                  </a:lnTo>
                  <a:close/>
                </a:path>
                <a:path w="12414885" h="8610600">
                  <a:moveTo>
                    <a:pt x="8282115" y="8597900"/>
                  </a:moveTo>
                  <a:lnTo>
                    <a:pt x="8219876" y="8597900"/>
                  </a:lnTo>
                  <a:lnTo>
                    <a:pt x="8226651" y="8610600"/>
                  </a:lnTo>
                  <a:lnTo>
                    <a:pt x="8283309" y="8610600"/>
                  </a:lnTo>
                  <a:lnTo>
                    <a:pt x="8282115" y="8597900"/>
                  </a:lnTo>
                  <a:close/>
                </a:path>
                <a:path w="12414885" h="8610600">
                  <a:moveTo>
                    <a:pt x="8352102" y="8597900"/>
                  </a:moveTo>
                  <a:lnTo>
                    <a:pt x="8289800" y="8597900"/>
                  </a:lnTo>
                  <a:lnTo>
                    <a:pt x="8297465" y="8610600"/>
                  </a:lnTo>
                  <a:lnTo>
                    <a:pt x="8352238" y="8610600"/>
                  </a:lnTo>
                  <a:lnTo>
                    <a:pt x="8352102" y="8597900"/>
                  </a:lnTo>
                  <a:close/>
                </a:path>
                <a:path w="12414885" h="8610600">
                  <a:moveTo>
                    <a:pt x="8373589" y="8597900"/>
                  </a:moveTo>
                  <a:lnTo>
                    <a:pt x="8357767" y="8597900"/>
                  </a:lnTo>
                  <a:lnTo>
                    <a:pt x="8363264" y="8610600"/>
                  </a:lnTo>
                  <a:lnTo>
                    <a:pt x="8377211" y="8610600"/>
                  </a:lnTo>
                  <a:lnTo>
                    <a:pt x="8373589" y="8597900"/>
                  </a:lnTo>
                  <a:close/>
                </a:path>
                <a:path w="12414885" h="8610600">
                  <a:moveTo>
                    <a:pt x="8376175" y="8597900"/>
                  </a:moveTo>
                  <a:lnTo>
                    <a:pt x="8373589" y="8597900"/>
                  </a:lnTo>
                  <a:lnTo>
                    <a:pt x="8377211" y="8610600"/>
                  </a:lnTo>
                  <a:lnTo>
                    <a:pt x="8379599" y="8610600"/>
                  </a:lnTo>
                  <a:lnTo>
                    <a:pt x="8381375" y="8606167"/>
                  </a:lnTo>
                  <a:lnTo>
                    <a:pt x="8381378" y="8605662"/>
                  </a:lnTo>
                  <a:lnTo>
                    <a:pt x="8376175" y="8597900"/>
                  </a:lnTo>
                  <a:close/>
                </a:path>
                <a:path w="12414885" h="8610600">
                  <a:moveTo>
                    <a:pt x="8381503" y="8605848"/>
                  </a:moveTo>
                  <a:lnTo>
                    <a:pt x="8379599" y="8610600"/>
                  </a:lnTo>
                  <a:lnTo>
                    <a:pt x="8384688" y="8610600"/>
                  </a:lnTo>
                  <a:lnTo>
                    <a:pt x="8381503" y="8605848"/>
                  </a:lnTo>
                  <a:close/>
                </a:path>
                <a:path w="12414885" h="8610600">
                  <a:moveTo>
                    <a:pt x="8406247" y="8597900"/>
                  </a:moveTo>
                  <a:lnTo>
                    <a:pt x="8388750" y="8597900"/>
                  </a:lnTo>
                  <a:lnTo>
                    <a:pt x="8392143" y="8610600"/>
                  </a:lnTo>
                  <a:lnTo>
                    <a:pt x="8418100" y="8610600"/>
                  </a:lnTo>
                  <a:lnTo>
                    <a:pt x="8406247" y="8597900"/>
                  </a:lnTo>
                  <a:close/>
                </a:path>
                <a:path w="12414885" h="8610600">
                  <a:moveTo>
                    <a:pt x="8463701" y="8597900"/>
                  </a:moveTo>
                  <a:lnTo>
                    <a:pt x="8419064" y="8597900"/>
                  </a:lnTo>
                  <a:lnTo>
                    <a:pt x="8424048" y="8610600"/>
                  </a:lnTo>
                  <a:lnTo>
                    <a:pt x="8466382" y="8610600"/>
                  </a:lnTo>
                  <a:lnTo>
                    <a:pt x="8463701" y="8597900"/>
                  </a:lnTo>
                  <a:close/>
                </a:path>
                <a:path w="12414885" h="8610600">
                  <a:moveTo>
                    <a:pt x="8480161" y="8597900"/>
                  </a:moveTo>
                  <a:lnTo>
                    <a:pt x="8466015" y="8597900"/>
                  </a:lnTo>
                  <a:lnTo>
                    <a:pt x="8467732" y="8610600"/>
                  </a:lnTo>
                  <a:lnTo>
                    <a:pt x="8480402" y="8610600"/>
                  </a:lnTo>
                  <a:lnTo>
                    <a:pt x="8480161" y="8597900"/>
                  </a:lnTo>
                  <a:close/>
                </a:path>
                <a:path w="12414885" h="8610600">
                  <a:moveTo>
                    <a:pt x="8507899" y="8597900"/>
                  </a:moveTo>
                  <a:lnTo>
                    <a:pt x="8489805" y="8597900"/>
                  </a:lnTo>
                  <a:lnTo>
                    <a:pt x="8490821" y="8610600"/>
                  </a:lnTo>
                  <a:lnTo>
                    <a:pt x="8504810" y="8610600"/>
                  </a:lnTo>
                  <a:lnTo>
                    <a:pt x="8507899" y="8597900"/>
                  </a:lnTo>
                  <a:close/>
                </a:path>
                <a:path w="12414885" h="8610600">
                  <a:moveTo>
                    <a:pt x="8546955" y="8597900"/>
                  </a:moveTo>
                  <a:lnTo>
                    <a:pt x="8512035" y="8597900"/>
                  </a:lnTo>
                  <a:lnTo>
                    <a:pt x="8508244" y="8610600"/>
                  </a:lnTo>
                  <a:lnTo>
                    <a:pt x="8552703" y="8610600"/>
                  </a:lnTo>
                  <a:lnTo>
                    <a:pt x="8546955" y="8597900"/>
                  </a:lnTo>
                  <a:close/>
                </a:path>
                <a:path w="12414885" h="8610600">
                  <a:moveTo>
                    <a:pt x="8575656" y="8585200"/>
                  </a:moveTo>
                  <a:lnTo>
                    <a:pt x="8368730" y="8585200"/>
                  </a:lnTo>
                  <a:lnTo>
                    <a:pt x="8369825" y="8593057"/>
                  </a:lnTo>
                  <a:lnTo>
                    <a:pt x="8372636" y="8597900"/>
                  </a:lnTo>
                  <a:lnTo>
                    <a:pt x="8551646" y="8597900"/>
                  </a:lnTo>
                  <a:lnTo>
                    <a:pt x="8556410" y="8610600"/>
                  </a:lnTo>
                  <a:lnTo>
                    <a:pt x="8588284" y="8610600"/>
                  </a:lnTo>
                  <a:lnTo>
                    <a:pt x="8588185" y="8610150"/>
                  </a:lnTo>
                  <a:lnTo>
                    <a:pt x="8582933" y="8597900"/>
                  </a:lnTo>
                  <a:lnTo>
                    <a:pt x="8581122" y="8592632"/>
                  </a:lnTo>
                  <a:lnTo>
                    <a:pt x="8575656" y="8585200"/>
                  </a:lnTo>
                  <a:close/>
                </a:path>
                <a:path w="12414885" h="8610600">
                  <a:moveTo>
                    <a:pt x="8609843" y="8597900"/>
                  </a:moveTo>
                  <a:lnTo>
                    <a:pt x="8591299" y="8597900"/>
                  </a:lnTo>
                  <a:lnTo>
                    <a:pt x="8588475" y="8609794"/>
                  </a:lnTo>
                  <a:lnTo>
                    <a:pt x="8588378" y="8610600"/>
                  </a:lnTo>
                  <a:lnTo>
                    <a:pt x="8616555" y="8610600"/>
                  </a:lnTo>
                  <a:lnTo>
                    <a:pt x="8609843" y="8597900"/>
                  </a:lnTo>
                  <a:close/>
                </a:path>
                <a:path w="12414885" h="8610600">
                  <a:moveTo>
                    <a:pt x="8635151" y="8597900"/>
                  </a:moveTo>
                  <a:lnTo>
                    <a:pt x="8619162" y="8597900"/>
                  </a:lnTo>
                  <a:lnTo>
                    <a:pt x="8624492" y="8610600"/>
                  </a:lnTo>
                  <a:lnTo>
                    <a:pt x="8631078" y="8610600"/>
                  </a:lnTo>
                  <a:lnTo>
                    <a:pt x="8635151" y="8597900"/>
                  </a:lnTo>
                  <a:close/>
                </a:path>
                <a:path w="12414885" h="8610600">
                  <a:moveTo>
                    <a:pt x="8705851" y="8597900"/>
                  </a:moveTo>
                  <a:lnTo>
                    <a:pt x="8643580" y="8597900"/>
                  </a:lnTo>
                  <a:lnTo>
                    <a:pt x="8650512" y="8610600"/>
                  </a:lnTo>
                  <a:lnTo>
                    <a:pt x="8707180" y="8610600"/>
                  </a:lnTo>
                  <a:lnTo>
                    <a:pt x="8705851" y="8597900"/>
                  </a:lnTo>
                  <a:close/>
                </a:path>
                <a:path w="12414885" h="8610600">
                  <a:moveTo>
                    <a:pt x="8775775" y="8597900"/>
                  </a:moveTo>
                  <a:lnTo>
                    <a:pt x="8713034" y="8597900"/>
                  </a:lnTo>
                  <a:lnTo>
                    <a:pt x="8721306" y="8610600"/>
                  </a:lnTo>
                  <a:lnTo>
                    <a:pt x="8776613" y="8610600"/>
                  </a:lnTo>
                  <a:lnTo>
                    <a:pt x="8775775" y="8597900"/>
                  </a:lnTo>
                  <a:close/>
                </a:path>
                <a:path w="12414885" h="8610600">
                  <a:moveTo>
                    <a:pt x="8791136" y="8585200"/>
                  </a:moveTo>
                  <a:lnTo>
                    <a:pt x="8737096" y="8585200"/>
                  </a:lnTo>
                  <a:lnTo>
                    <a:pt x="8737829" y="8597900"/>
                  </a:lnTo>
                  <a:lnTo>
                    <a:pt x="8780906" y="8597900"/>
                  </a:lnTo>
                  <a:lnTo>
                    <a:pt x="8787136" y="8610600"/>
                  </a:lnTo>
                  <a:lnTo>
                    <a:pt x="8799628" y="8610600"/>
                  </a:lnTo>
                  <a:lnTo>
                    <a:pt x="8793262" y="8597900"/>
                  </a:lnTo>
                  <a:lnTo>
                    <a:pt x="8791136" y="8585200"/>
                  </a:lnTo>
                  <a:close/>
                </a:path>
                <a:path w="12414885" h="8610600">
                  <a:moveTo>
                    <a:pt x="8790916" y="8572500"/>
                  </a:moveTo>
                  <a:lnTo>
                    <a:pt x="8784707" y="8572500"/>
                  </a:lnTo>
                  <a:lnTo>
                    <a:pt x="8791136" y="8585200"/>
                  </a:lnTo>
                  <a:lnTo>
                    <a:pt x="8793262" y="8597900"/>
                  </a:lnTo>
                  <a:lnTo>
                    <a:pt x="8799628" y="8610600"/>
                  </a:lnTo>
                  <a:lnTo>
                    <a:pt x="8808895" y="8610600"/>
                  </a:lnTo>
                  <a:lnTo>
                    <a:pt x="8799879" y="8597900"/>
                  </a:lnTo>
                  <a:lnTo>
                    <a:pt x="8793806" y="8597900"/>
                  </a:lnTo>
                  <a:lnTo>
                    <a:pt x="8791335" y="8585200"/>
                  </a:lnTo>
                  <a:lnTo>
                    <a:pt x="8795314" y="8585200"/>
                  </a:lnTo>
                  <a:lnTo>
                    <a:pt x="8790916" y="8572500"/>
                  </a:lnTo>
                  <a:close/>
                </a:path>
                <a:path w="12414885" h="8610600">
                  <a:moveTo>
                    <a:pt x="8812287" y="8597900"/>
                  </a:moveTo>
                  <a:lnTo>
                    <a:pt x="8799879" y="8597900"/>
                  </a:lnTo>
                  <a:lnTo>
                    <a:pt x="8808895" y="8610600"/>
                  </a:lnTo>
                  <a:lnTo>
                    <a:pt x="8810978" y="8610600"/>
                  </a:lnTo>
                  <a:lnTo>
                    <a:pt x="8812287" y="8597900"/>
                  </a:lnTo>
                  <a:close/>
                </a:path>
                <a:path w="12414885" h="8610600">
                  <a:moveTo>
                    <a:pt x="8878023" y="8597900"/>
                  </a:moveTo>
                  <a:lnTo>
                    <a:pt x="8813627" y="8597900"/>
                  </a:lnTo>
                  <a:lnTo>
                    <a:pt x="8823575" y="8610600"/>
                  </a:lnTo>
                  <a:lnTo>
                    <a:pt x="8880547" y="8610600"/>
                  </a:lnTo>
                  <a:lnTo>
                    <a:pt x="8878023" y="8597900"/>
                  </a:lnTo>
                  <a:close/>
                </a:path>
                <a:path w="12414885" h="8610600">
                  <a:moveTo>
                    <a:pt x="8894798" y="8597900"/>
                  </a:moveTo>
                  <a:lnTo>
                    <a:pt x="8878023" y="8597900"/>
                  </a:lnTo>
                  <a:lnTo>
                    <a:pt x="8886390" y="8610600"/>
                  </a:lnTo>
                  <a:lnTo>
                    <a:pt x="8901332" y="8610600"/>
                  </a:lnTo>
                  <a:lnTo>
                    <a:pt x="8894798" y="8597900"/>
                  </a:lnTo>
                  <a:close/>
                </a:path>
                <a:path w="12414885" h="8610600">
                  <a:moveTo>
                    <a:pt x="8931169" y="8597900"/>
                  </a:moveTo>
                  <a:lnTo>
                    <a:pt x="8908180" y="8597900"/>
                  </a:lnTo>
                  <a:lnTo>
                    <a:pt x="8905436" y="8610600"/>
                  </a:lnTo>
                  <a:lnTo>
                    <a:pt x="8939069" y="8610600"/>
                  </a:lnTo>
                  <a:lnTo>
                    <a:pt x="8931169" y="8597900"/>
                  </a:lnTo>
                  <a:close/>
                </a:path>
                <a:path w="12414885" h="8610600">
                  <a:moveTo>
                    <a:pt x="8973539" y="8597900"/>
                  </a:moveTo>
                  <a:lnTo>
                    <a:pt x="8941519" y="8597900"/>
                  </a:lnTo>
                  <a:lnTo>
                    <a:pt x="8952492" y="8610600"/>
                  </a:lnTo>
                  <a:lnTo>
                    <a:pt x="8977518" y="8610600"/>
                  </a:lnTo>
                  <a:lnTo>
                    <a:pt x="8973539" y="8597900"/>
                  </a:lnTo>
                  <a:close/>
                </a:path>
                <a:path w="12414885" h="8610600">
                  <a:moveTo>
                    <a:pt x="9008627" y="8597900"/>
                  </a:moveTo>
                  <a:lnTo>
                    <a:pt x="8973539" y="8597900"/>
                  </a:lnTo>
                  <a:lnTo>
                    <a:pt x="8984062" y="8610600"/>
                  </a:lnTo>
                  <a:lnTo>
                    <a:pt x="9009161" y="8610600"/>
                  </a:lnTo>
                  <a:lnTo>
                    <a:pt x="9009047" y="8599115"/>
                  </a:lnTo>
                  <a:lnTo>
                    <a:pt x="9008627" y="8597900"/>
                  </a:lnTo>
                  <a:close/>
                </a:path>
                <a:path w="12414885" h="8610600">
                  <a:moveTo>
                    <a:pt x="9019873" y="8597900"/>
                  </a:moveTo>
                  <a:lnTo>
                    <a:pt x="9009035" y="8597900"/>
                  </a:lnTo>
                  <a:lnTo>
                    <a:pt x="9009047" y="8599115"/>
                  </a:lnTo>
                  <a:lnTo>
                    <a:pt x="9013014" y="8610600"/>
                  </a:lnTo>
                  <a:lnTo>
                    <a:pt x="9015684" y="8610600"/>
                  </a:lnTo>
                  <a:lnTo>
                    <a:pt x="9019873" y="8597900"/>
                  </a:lnTo>
                  <a:close/>
                </a:path>
                <a:path w="12414885" h="8610600">
                  <a:moveTo>
                    <a:pt x="9041348" y="8597900"/>
                  </a:moveTo>
                  <a:lnTo>
                    <a:pt x="9023935" y="8597900"/>
                  </a:lnTo>
                  <a:lnTo>
                    <a:pt x="9028019" y="8610600"/>
                  </a:lnTo>
                  <a:lnTo>
                    <a:pt x="9054029" y="8610600"/>
                  </a:lnTo>
                  <a:lnTo>
                    <a:pt x="9041348" y="8597900"/>
                  </a:lnTo>
                  <a:close/>
                </a:path>
                <a:path w="12414885" h="8610600">
                  <a:moveTo>
                    <a:pt x="9099085" y="8597900"/>
                  </a:moveTo>
                  <a:lnTo>
                    <a:pt x="9054699" y="8597900"/>
                  </a:lnTo>
                  <a:lnTo>
                    <a:pt x="9060133" y="8610600"/>
                  </a:lnTo>
                  <a:lnTo>
                    <a:pt x="9102498" y="8610600"/>
                  </a:lnTo>
                  <a:lnTo>
                    <a:pt x="9099085" y="8597900"/>
                  </a:lnTo>
                  <a:close/>
                </a:path>
                <a:path w="12414885" h="8610600">
                  <a:moveTo>
                    <a:pt x="9115733" y="8597900"/>
                  </a:moveTo>
                  <a:lnTo>
                    <a:pt x="9101451" y="8597900"/>
                  </a:lnTo>
                  <a:lnTo>
                    <a:pt x="9104121" y="8610600"/>
                  </a:lnTo>
                  <a:lnTo>
                    <a:pt x="9116152" y="8610600"/>
                  </a:lnTo>
                  <a:lnTo>
                    <a:pt x="9115733" y="8597900"/>
                  </a:lnTo>
                  <a:close/>
                </a:path>
                <a:path w="12414885" h="8610600">
                  <a:moveTo>
                    <a:pt x="9143104" y="8597900"/>
                  </a:moveTo>
                  <a:lnTo>
                    <a:pt x="9125503" y="8597900"/>
                  </a:lnTo>
                  <a:lnTo>
                    <a:pt x="9126990" y="8610600"/>
                  </a:lnTo>
                  <a:lnTo>
                    <a:pt x="9140864" y="8610600"/>
                  </a:lnTo>
                  <a:lnTo>
                    <a:pt x="9143104" y="8597900"/>
                  </a:lnTo>
                  <a:close/>
                </a:path>
                <a:path w="12414885" h="8610600">
                  <a:moveTo>
                    <a:pt x="9182276" y="8597900"/>
                  </a:moveTo>
                  <a:lnTo>
                    <a:pt x="9147240" y="8597900"/>
                  </a:lnTo>
                  <a:lnTo>
                    <a:pt x="9144005" y="8610600"/>
                  </a:lnTo>
                  <a:lnTo>
                    <a:pt x="9188883" y="8610600"/>
                  </a:lnTo>
                  <a:lnTo>
                    <a:pt x="9182276" y="8597900"/>
                  </a:lnTo>
                  <a:close/>
                </a:path>
                <a:path w="12414885" h="8610600">
                  <a:moveTo>
                    <a:pt x="9007569" y="8572500"/>
                  </a:moveTo>
                  <a:lnTo>
                    <a:pt x="9000585" y="8572500"/>
                  </a:lnTo>
                  <a:lnTo>
                    <a:pt x="8999881" y="8581995"/>
                  </a:lnTo>
                  <a:lnTo>
                    <a:pt x="8999949" y="8582456"/>
                  </a:lnTo>
                  <a:lnTo>
                    <a:pt x="9001479" y="8585200"/>
                  </a:lnTo>
                  <a:lnTo>
                    <a:pt x="9005102" y="8594520"/>
                  </a:lnTo>
                  <a:lnTo>
                    <a:pt x="9005229" y="8594740"/>
                  </a:lnTo>
                  <a:lnTo>
                    <a:pt x="9007402" y="8597900"/>
                  </a:lnTo>
                  <a:lnTo>
                    <a:pt x="9187218" y="8597900"/>
                  </a:lnTo>
                  <a:lnTo>
                    <a:pt x="9192234" y="8610600"/>
                  </a:lnTo>
                  <a:lnTo>
                    <a:pt x="9224023" y="8610600"/>
                  </a:lnTo>
                  <a:lnTo>
                    <a:pt x="9224142" y="8610049"/>
                  </a:lnTo>
                  <a:lnTo>
                    <a:pt x="9224047" y="8609794"/>
                  </a:lnTo>
                  <a:lnTo>
                    <a:pt x="9217741" y="8597900"/>
                  </a:lnTo>
                  <a:lnTo>
                    <a:pt x="9215092" y="8592163"/>
                  </a:lnTo>
                  <a:lnTo>
                    <a:pt x="9209500" y="8585200"/>
                  </a:lnTo>
                  <a:lnTo>
                    <a:pt x="9008166" y="8585200"/>
                  </a:lnTo>
                  <a:lnTo>
                    <a:pt x="9007569" y="8572500"/>
                  </a:lnTo>
                  <a:close/>
                </a:path>
                <a:path w="12414885" h="8610600">
                  <a:moveTo>
                    <a:pt x="9245143" y="8597900"/>
                  </a:moveTo>
                  <a:lnTo>
                    <a:pt x="9226756" y="8597900"/>
                  </a:lnTo>
                  <a:lnTo>
                    <a:pt x="9224355" y="8609059"/>
                  </a:lnTo>
                  <a:lnTo>
                    <a:pt x="9224235" y="8610150"/>
                  </a:lnTo>
                  <a:lnTo>
                    <a:pt x="9224474" y="8610600"/>
                  </a:lnTo>
                  <a:lnTo>
                    <a:pt x="9253310" y="8610600"/>
                  </a:lnTo>
                  <a:lnTo>
                    <a:pt x="9245143" y="8597900"/>
                  </a:lnTo>
                  <a:close/>
                </a:path>
                <a:path w="12414885" h="8610600">
                  <a:moveTo>
                    <a:pt x="9270357" y="8597900"/>
                  </a:moveTo>
                  <a:lnTo>
                    <a:pt x="9254714" y="8597900"/>
                  </a:lnTo>
                  <a:lnTo>
                    <a:pt x="9261289" y="8610600"/>
                  </a:lnTo>
                  <a:lnTo>
                    <a:pt x="9266776" y="8610600"/>
                  </a:lnTo>
                  <a:lnTo>
                    <a:pt x="9270357" y="8597900"/>
                  </a:lnTo>
                  <a:close/>
                </a:path>
                <a:path w="12414885" h="8610600">
                  <a:moveTo>
                    <a:pt x="9341454" y="8597900"/>
                  </a:moveTo>
                  <a:lnTo>
                    <a:pt x="9279132" y="8597900"/>
                  </a:lnTo>
                  <a:lnTo>
                    <a:pt x="9286325" y="8610600"/>
                  </a:lnTo>
                  <a:lnTo>
                    <a:pt x="9342983" y="8610600"/>
                  </a:lnTo>
                  <a:lnTo>
                    <a:pt x="9341454" y="8597900"/>
                  </a:lnTo>
                  <a:close/>
                </a:path>
                <a:path w="12414885" h="8610600">
                  <a:moveTo>
                    <a:pt x="9411274" y="8597900"/>
                  </a:moveTo>
                  <a:lnTo>
                    <a:pt x="9347894" y="8597900"/>
                  </a:lnTo>
                  <a:lnTo>
                    <a:pt x="9357066" y="8610600"/>
                  </a:lnTo>
                  <a:lnTo>
                    <a:pt x="9413159" y="8610600"/>
                  </a:lnTo>
                  <a:lnTo>
                    <a:pt x="9411274" y="8597900"/>
                  </a:lnTo>
                  <a:close/>
                </a:path>
                <a:path w="12414885" h="8610600">
                  <a:moveTo>
                    <a:pt x="9431986" y="8597900"/>
                  </a:moveTo>
                  <a:lnTo>
                    <a:pt x="9415609" y="8597900"/>
                  </a:lnTo>
                  <a:lnTo>
                    <a:pt x="9422939" y="8610600"/>
                  </a:lnTo>
                  <a:lnTo>
                    <a:pt x="9436886" y="8610600"/>
                  </a:lnTo>
                  <a:lnTo>
                    <a:pt x="9431986" y="8597900"/>
                  </a:lnTo>
                  <a:close/>
                </a:path>
                <a:path w="12414885" h="8610600">
                  <a:moveTo>
                    <a:pt x="9435420" y="8597900"/>
                  </a:moveTo>
                  <a:lnTo>
                    <a:pt x="9431986" y="8597900"/>
                  </a:lnTo>
                  <a:lnTo>
                    <a:pt x="9436886" y="8610600"/>
                  </a:lnTo>
                  <a:lnTo>
                    <a:pt x="9439745" y="8610600"/>
                  </a:lnTo>
                  <a:lnTo>
                    <a:pt x="9441208" y="8605424"/>
                  </a:lnTo>
                  <a:lnTo>
                    <a:pt x="9435420" y="8597900"/>
                  </a:lnTo>
                  <a:close/>
                </a:path>
                <a:path w="12414885" h="8610600">
                  <a:moveTo>
                    <a:pt x="9441208" y="8605424"/>
                  </a:moveTo>
                  <a:lnTo>
                    <a:pt x="9439745" y="8610600"/>
                  </a:lnTo>
                  <a:lnTo>
                    <a:pt x="9445189" y="8610600"/>
                  </a:lnTo>
                  <a:lnTo>
                    <a:pt x="9441208" y="8605424"/>
                  </a:lnTo>
                  <a:close/>
                </a:path>
                <a:path w="12414885" h="8610600">
                  <a:moveTo>
                    <a:pt x="9464739" y="8597900"/>
                  </a:moveTo>
                  <a:lnTo>
                    <a:pt x="9447388" y="8597900"/>
                  </a:lnTo>
                  <a:lnTo>
                    <a:pt x="9451943" y="8610600"/>
                  </a:lnTo>
                  <a:lnTo>
                    <a:pt x="9477974" y="8610600"/>
                  </a:lnTo>
                  <a:lnTo>
                    <a:pt x="9464739" y="8597900"/>
                  </a:lnTo>
                  <a:close/>
                </a:path>
                <a:path w="12414885" h="8610600">
                  <a:moveTo>
                    <a:pt x="9522674" y="8597900"/>
                  </a:moveTo>
                  <a:lnTo>
                    <a:pt x="9478455" y="8597900"/>
                  </a:lnTo>
                  <a:lnTo>
                    <a:pt x="9484193" y="8610600"/>
                  </a:lnTo>
                  <a:lnTo>
                    <a:pt x="9526580" y="8610600"/>
                  </a:lnTo>
                  <a:lnTo>
                    <a:pt x="9522674" y="8597900"/>
                  </a:lnTo>
                  <a:close/>
                </a:path>
                <a:path w="12414885" h="8610600">
                  <a:moveTo>
                    <a:pt x="9539448" y="8597900"/>
                  </a:moveTo>
                  <a:lnTo>
                    <a:pt x="9525072" y="8597900"/>
                  </a:lnTo>
                  <a:lnTo>
                    <a:pt x="9528381" y="8610600"/>
                  </a:lnTo>
                  <a:lnTo>
                    <a:pt x="9539982" y="8610600"/>
                  </a:lnTo>
                  <a:lnTo>
                    <a:pt x="9539448" y="8597900"/>
                  </a:lnTo>
                  <a:close/>
                </a:path>
                <a:path w="12414885" h="8610600">
                  <a:moveTo>
                    <a:pt x="9566578" y="8597900"/>
                  </a:moveTo>
                  <a:lnTo>
                    <a:pt x="9549301" y="8597900"/>
                  </a:lnTo>
                  <a:lnTo>
                    <a:pt x="9551102" y="8610600"/>
                  </a:lnTo>
                  <a:lnTo>
                    <a:pt x="9564903" y="8610600"/>
                  </a:lnTo>
                  <a:lnTo>
                    <a:pt x="9566578" y="8597900"/>
                  </a:lnTo>
                  <a:close/>
                </a:path>
                <a:path w="12414885" h="8610600">
                  <a:moveTo>
                    <a:pt x="9605823" y="8597900"/>
                  </a:moveTo>
                  <a:lnTo>
                    <a:pt x="9570714" y="8597900"/>
                  </a:lnTo>
                  <a:lnTo>
                    <a:pt x="9567835" y="8610600"/>
                  </a:lnTo>
                  <a:lnTo>
                    <a:pt x="9612996" y="8610600"/>
                  </a:lnTo>
                  <a:lnTo>
                    <a:pt x="9605823" y="8597900"/>
                  </a:lnTo>
                  <a:close/>
                </a:path>
                <a:path w="12414885" h="8610600">
                  <a:moveTo>
                    <a:pt x="9643960" y="8597900"/>
                  </a:moveTo>
                  <a:lnTo>
                    <a:pt x="9610933" y="8597900"/>
                  </a:lnTo>
                  <a:lnTo>
                    <a:pt x="9616127" y="8610600"/>
                  </a:lnTo>
                  <a:lnTo>
                    <a:pt x="9647853" y="8610600"/>
                  </a:lnTo>
                  <a:lnTo>
                    <a:pt x="9647782" y="8609654"/>
                  </a:lnTo>
                  <a:lnTo>
                    <a:pt x="9643960" y="8597900"/>
                  </a:lnTo>
                  <a:close/>
                </a:path>
                <a:path w="12414885" h="8610600">
                  <a:moveTo>
                    <a:pt x="9659748" y="8597900"/>
                  </a:moveTo>
                  <a:lnTo>
                    <a:pt x="9650398" y="8597900"/>
                  </a:lnTo>
                  <a:lnTo>
                    <a:pt x="9648132" y="8609207"/>
                  </a:lnTo>
                  <a:lnTo>
                    <a:pt x="9648010" y="8610354"/>
                  </a:lnTo>
                  <a:lnTo>
                    <a:pt x="9648090" y="8610600"/>
                  </a:lnTo>
                  <a:lnTo>
                    <a:pt x="9658586" y="8610600"/>
                  </a:lnTo>
                  <a:lnTo>
                    <a:pt x="9659748" y="8597900"/>
                  </a:lnTo>
                  <a:close/>
                </a:path>
                <a:path w="12414885" h="8610600">
                  <a:moveTo>
                    <a:pt x="9725485" y="8597900"/>
                  </a:moveTo>
                  <a:lnTo>
                    <a:pt x="9660963" y="8597900"/>
                  </a:lnTo>
                  <a:lnTo>
                    <a:pt x="9671539" y="8610600"/>
                  </a:lnTo>
                  <a:lnTo>
                    <a:pt x="9728584" y="8610600"/>
                  </a:lnTo>
                  <a:lnTo>
                    <a:pt x="9725485" y="8597900"/>
                  </a:lnTo>
                  <a:close/>
                </a:path>
                <a:path w="12414885" h="8610600">
                  <a:moveTo>
                    <a:pt x="9742332" y="8597900"/>
                  </a:moveTo>
                  <a:lnTo>
                    <a:pt x="9725485" y="8597900"/>
                  </a:lnTo>
                  <a:lnTo>
                    <a:pt x="9734291" y="8610600"/>
                  </a:lnTo>
                  <a:lnTo>
                    <a:pt x="9749850" y="8610600"/>
                  </a:lnTo>
                  <a:lnTo>
                    <a:pt x="9742332" y="8597900"/>
                  </a:lnTo>
                  <a:close/>
                </a:path>
                <a:path w="12414885" h="8610600">
                  <a:moveTo>
                    <a:pt x="9778693" y="8597900"/>
                  </a:moveTo>
                  <a:lnTo>
                    <a:pt x="9755651" y="8597900"/>
                  </a:lnTo>
                  <a:lnTo>
                    <a:pt x="9753892" y="8610600"/>
                  </a:lnTo>
                  <a:lnTo>
                    <a:pt x="9786928" y="8610600"/>
                  </a:lnTo>
                  <a:lnTo>
                    <a:pt x="9778693" y="8597900"/>
                  </a:lnTo>
                  <a:close/>
                </a:path>
                <a:path w="12414885" h="8610600">
                  <a:moveTo>
                    <a:pt x="9820665" y="8597900"/>
                  </a:moveTo>
                  <a:lnTo>
                    <a:pt x="9788537" y="8597900"/>
                  </a:lnTo>
                  <a:lnTo>
                    <a:pt x="9795090" y="8610600"/>
                  </a:lnTo>
                  <a:lnTo>
                    <a:pt x="9825419" y="8610600"/>
                  </a:lnTo>
                  <a:lnTo>
                    <a:pt x="9820665" y="8597900"/>
                  </a:lnTo>
                  <a:close/>
                </a:path>
                <a:path w="12414885" h="8610600">
                  <a:moveTo>
                    <a:pt x="9855344" y="8597900"/>
                  </a:moveTo>
                  <a:lnTo>
                    <a:pt x="9820665" y="8597900"/>
                  </a:lnTo>
                  <a:lnTo>
                    <a:pt x="9831879" y="8610600"/>
                  </a:lnTo>
                  <a:lnTo>
                    <a:pt x="9857617" y="8610600"/>
                  </a:lnTo>
                  <a:lnTo>
                    <a:pt x="9856753" y="8601204"/>
                  </a:lnTo>
                  <a:lnTo>
                    <a:pt x="9855344" y="8597900"/>
                  </a:lnTo>
                  <a:close/>
                </a:path>
                <a:path w="12414885" h="8610600">
                  <a:moveTo>
                    <a:pt x="9866789" y="8597900"/>
                  </a:moveTo>
                  <a:lnTo>
                    <a:pt x="9856449" y="8597900"/>
                  </a:lnTo>
                  <a:lnTo>
                    <a:pt x="9856753" y="8601204"/>
                  </a:lnTo>
                  <a:lnTo>
                    <a:pt x="9860758" y="8610600"/>
                  </a:lnTo>
                  <a:lnTo>
                    <a:pt x="9863805" y="8610600"/>
                  </a:lnTo>
                  <a:lnTo>
                    <a:pt x="9866789" y="8597900"/>
                  </a:lnTo>
                  <a:close/>
                </a:path>
                <a:path w="12414885" h="8610600">
                  <a:moveTo>
                    <a:pt x="9888139" y="8597900"/>
                  </a:moveTo>
                  <a:lnTo>
                    <a:pt x="9870852" y="8597900"/>
                  </a:lnTo>
                  <a:lnTo>
                    <a:pt x="9875857" y="8610600"/>
                  </a:lnTo>
                  <a:lnTo>
                    <a:pt x="9901929" y="8610600"/>
                  </a:lnTo>
                  <a:lnTo>
                    <a:pt x="9888139" y="8597900"/>
                  </a:lnTo>
                  <a:close/>
                </a:path>
                <a:path w="12414885" h="8610600">
                  <a:moveTo>
                    <a:pt x="9946263" y="8597900"/>
                  </a:moveTo>
                  <a:lnTo>
                    <a:pt x="9902212" y="8597900"/>
                  </a:lnTo>
                  <a:lnTo>
                    <a:pt x="9908243" y="8610600"/>
                  </a:lnTo>
                  <a:lnTo>
                    <a:pt x="9950650" y="8610600"/>
                  </a:lnTo>
                  <a:lnTo>
                    <a:pt x="9946263" y="8597900"/>
                  </a:lnTo>
                  <a:close/>
                </a:path>
                <a:path w="12414885" h="8610600">
                  <a:moveTo>
                    <a:pt x="9963174" y="8597900"/>
                  </a:moveTo>
                  <a:lnTo>
                    <a:pt x="9948703" y="8597900"/>
                  </a:lnTo>
                  <a:lnTo>
                    <a:pt x="9952640" y="8610600"/>
                  </a:lnTo>
                  <a:lnTo>
                    <a:pt x="9963812" y="8610600"/>
                  </a:lnTo>
                  <a:lnTo>
                    <a:pt x="9963174" y="8597900"/>
                  </a:lnTo>
                  <a:close/>
                </a:path>
                <a:path w="12414885" h="8610600">
                  <a:moveTo>
                    <a:pt x="9990052" y="8597900"/>
                  </a:moveTo>
                  <a:lnTo>
                    <a:pt x="9973090" y="8597900"/>
                  </a:lnTo>
                  <a:lnTo>
                    <a:pt x="9975215" y="8610600"/>
                  </a:lnTo>
                  <a:lnTo>
                    <a:pt x="9988942" y="8610600"/>
                  </a:lnTo>
                  <a:lnTo>
                    <a:pt x="9990052" y="8597900"/>
                  </a:lnTo>
                  <a:close/>
                </a:path>
                <a:path w="12414885" h="8610600">
                  <a:moveTo>
                    <a:pt x="10029360" y="8597900"/>
                  </a:moveTo>
                  <a:lnTo>
                    <a:pt x="9994188" y="8597900"/>
                  </a:lnTo>
                  <a:lnTo>
                    <a:pt x="9991675" y="8610600"/>
                  </a:lnTo>
                  <a:lnTo>
                    <a:pt x="10037119" y="8610600"/>
                  </a:lnTo>
                  <a:lnTo>
                    <a:pt x="10029360" y="8597900"/>
                  </a:lnTo>
                  <a:close/>
                </a:path>
                <a:path w="12414885" h="8610600">
                  <a:moveTo>
                    <a:pt x="10067572" y="8597900"/>
                  </a:moveTo>
                  <a:lnTo>
                    <a:pt x="10034648" y="8597900"/>
                  </a:lnTo>
                  <a:lnTo>
                    <a:pt x="10040009" y="8610600"/>
                  </a:lnTo>
                  <a:lnTo>
                    <a:pt x="10071673" y="8610600"/>
                  </a:lnTo>
                  <a:lnTo>
                    <a:pt x="10071786" y="8609995"/>
                  </a:lnTo>
                  <a:lnTo>
                    <a:pt x="10071693" y="8609430"/>
                  </a:lnTo>
                  <a:lnTo>
                    <a:pt x="10067572" y="8597900"/>
                  </a:lnTo>
                  <a:close/>
                </a:path>
                <a:path w="12414885" h="8610600">
                  <a:moveTo>
                    <a:pt x="10083484" y="8597900"/>
                  </a:moveTo>
                  <a:lnTo>
                    <a:pt x="10074039" y="8597900"/>
                  </a:lnTo>
                  <a:lnTo>
                    <a:pt x="10072036" y="8608650"/>
                  </a:lnTo>
                  <a:lnTo>
                    <a:pt x="10071914" y="8610049"/>
                  </a:lnTo>
                  <a:lnTo>
                    <a:pt x="10072111" y="8610600"/>
                  </a:lnTo>
                  <a:lnTo>
                    <a:pt x="10082395" y="8610600"/>
                  </a:lnTo>
                  <a:lnTo>
                    <a:pt x="10083484" y="8597900"/>
                  </a:lnTo>
                  <a:close/>
                </a:path>
                <a:path w="12414885" h="8610600">
                  <a:moveTo>
                    <a:pt x="10149220" y="8597900"/>
                  </a:moveTo>
                  <a:lnTo>
                    <a:pt x="10084625" y="8597900"/>
                  </a:lnTo>
                  <a:lnTo>
                    <a:pt x="10095526" y="8610600"/>
                  </a:lnTo>
                  <a:lnTo>
                    <a:pt x="10152592" y="8610600"/>
                  </a:lnTo>
                  <a:lnTo>
                    <a:pt x="10149220" y="8597900"/>
                  </a:lnTo>
                  <a:close/>
                </a:path>
                <a:path w="12414885" h="8610600">
                  <a:moveTo>
                    <a:pt x="10166099" y="8597900"/>
                  </a:moveTo>
                  <a:lnTo>
                    <a:pt x="10149220" y="8597900"/>
                  </a:lnTo>
                  <a:lnTo>
                    <a:pt x="10158236" y="8610600"/>
                  </a:lnTo>
                  <a:lnTo>
                    <a:pt x="10174099" y="8610600"/>
                  </a:lnTo>
                  <a:lnTo>
                    <a:pt x="10166099" y="8597900"/>
                  </a:lnTo>
                  <a:close/>
                </a:path>
                <a:path w="12414885" h="8610600">
                  <a:moveTo>
                    <a:pt x="10202450" y="8597900"/>
                  </a:moveTo>
                  <a:lnTo>
                    <a:pt x="10179376" y="8597900"/>
                  </a:lnTo>
                  <a:lnTo>
                    <a:pt x="10178120" y="8610600"/>
                  </a:lnTo>
                  <a:lnTo>
                    <a:pt x="10210852" y="8610600"/>
                  </a:lnTo>
                  <a:lnTo>
                    <a:pt x="10202450" y="8597900"/>
                  </a:lnTo>
                  <a:close/>
                </a:path>
                <a:path w="12414885" h="8610600">
                  <a:moveTo>
                    <a:pt x="10244223" y="8597900"/>
                  </a:moveTo>
                  <a:lnTo>
                    <a:pt x="10212302" y="8597900"/>
                  </a:lnTo>
                  <a:lnTo>
                    <a:pt x="10219083" y="8610600"/>
                  </a:lnTo>
                  <a:lnTo>
                    <a:pt x="10249364" y="8610600"/>
                  </a:lnTo>
                  <a:lnTo>
                    <a:pt x="10244223" y="8597900"/>
                  </a:lnTo>
                  <a:close/>
                </a:path>
                <a:path w="12414885" h="8610600">
                  <a:moveTo>
                    <a:pt x="10275761" y="8597900"/>
                  </a:moveTo>
                  <a:lnTo>
                    <a:pt x="10244223" y="8597900"/>
                  </a:lnTo>
                  <a:lnTo>
                    <a:pt x="10255783" y="8610600"/>
                  </a:lnTo>
                  <a:lnTo>
                    <a:pt x="10281845" y="8610600"/>
                  </a:lnTo>
                  <a:lnTo>
                    <a:pt x="10281188" y="8605662"/>
                  </a:lnTo>
                  <a:lnTo>
                    <a:pt x="10275761" y="8597900"/>
                  </a:lnTo>
                  <a:close/>
                </a:path>
                <a:path w="12414885" h="8610600">
                  <a:moveTo>
                    <a:pt x="10303980" y="8597900"/>
                  </a:moveTo>
                  <a:lnTo>
                    <a:pt x="10280157" y="8597900"/>
                  </a:lnTo>
                  <a:lnTo>
                    <a:pt x="10281188" y="8605662"/>
                  </a:lnTo>
                  <a:lnTo>
                    <a:pt x="10284640" y="8610600"/>
                  </a:lnTo>
                  <a:lnTo>
                    <a:pt x="10314566" y="8610600"/>
                  </a:lnTo>
                  <a:lnTo>
                    <a:pt x="10303980" y="8597900"/>
                  </a:lnTo>
                  <a:close/>
                </a:path>
                <a:path w="12414885" h="8610600">
                  <a:moveTo>
                    <a:pt x="10329037" y="8597900"/>
                  </a:moveTo>
                  <a:lnTo>
                    <a:pt x="10313980" y="8597900"/>
                  </a:lnTo>
                  <a:lnTo>
                    <a:pt x="10322629" y="8610600"/>
                  </a:lnTo>
                  <a:lnTo>
                    <a:pt x="10326283" y="8610600"/>
                  </a:lnTo>
                  <a:lnTo>
                    <a:pt x="10329037" y="8597900"/>
                  </a:lnTo>
                  <a:close/>
                </a:path>
                <a:path w="12414885" h="8610600">
                  <a:moveTo>
                    <a:pt x="10400804" y="8597900"/>
                  </a:moveTo>
                  <a:lnTo>
                    <a:pt x="10338377" y="8597900"/>
                  </a:lnTo>
                  <a:lnTo>
                    <a:pt x="10346000" y="8610600"/>
                  </a:lnTo>
                  <a:lnTo>
                    <a:pt x="10402658" y="8610600"/>
                  </a:lnTo>
                  <a:lnTo>
                    <a:pt x="10400804" y="8597900"/>
                  </a:lnTo>
                  <a:close/>
                </a:path>
                <a:path w="12414885" h="8610600">
                  <a:moveTo>
                    <a:pt x="10470446" y="8597900"/>
                  </a:moveTo>
                  <a:lnTo>
                    <a:pt x="10405987" y="8597900"/>
                  </a:lnTo>
                  <a:lnTo>
                    <a:pt x="10416657" y="8610600"/>
                  </a:lnTo>
                  <a:lnTo>
                    <a:pt x="10474080" y="8610600"/>
                  </a:lnTo>
                  <a:lnTo>
                    <a:pt x="10470446" y="8597900"/>
                  </a:lnTo>
                  <a:close/>
                </a:path>
                <a:path w="12414885" h="8610600">
                  <a:moveTo>
                    <a:pt x="10490393" y="8597900"/>
                  </a:moveTo>
                  <a:lnTo>
                    <a:pt x="10473451" y="8597900"/>
                  </a:lnTo>
                  <a:lnTo>
                    <a:pt x="10482613" y="8610600"/>
                  </a:lnTo>
                  <a:lnTo>
                    <a:pt x="10496561" y="8610600"/>
                  </a:lnTo>
                  <a:lnTo>
                    <a:pt x="10490393" y="8597900"/>
                  </a:lnTo>
                  <a:close/>
                </a:path>
                <a:path w="12414885" h="8610600">
                  <a:moveTo>
                    <a:pt x="10494651" y="8597900"/>
                  </a:moveTo>
                  <a:lnTo>
                    <a:pt x="10490393" y="8597900"/>
                  </a:lnTo>
                  <a:lnTo>
                    <a:pt x="10496561" y="8610600"/>
                  </a:lnTo>
                  <a:lnTo>
                    <a:pt x="10498707" y="8610600"/>
                  </a:lnTo>
                  <a:lnTo>
                    <a:pt x="10494651" y="8597900"/>
                  </a:lnTo>
                  <a:close/>
                </a:path>
                <a:path w="12414885" h="8610600">
                  <a:moveTo>
                    <a:pt x="10501974" y="8597900"/>
                  </a:moveTo>
                  <a:lnTo>
                    <a:pt x="10494651" y="8597900"/>
                  </a:lnTo>
                  <a:lnTo>
                    <a:pt x="10498707" y="8610600"/>
                  </a:lnTo>
                  <a:lnTo>
                    <a:pt x="10499901" y="8610600"/>
                  </a:lnTo>
                  <a:lnTo>
                    <a:pt x="10501974" y="8597900"/>
                  </a:lnTo>
                  <a:close/>
                </a:path>
                <a:path w="12414885" h="8610600">
                  <a:moveTo>
                    <a:pt x="10523240" y="8597900"/>
                  </a:moveTo>
                  <a:lnTo>
                    <a:pt x="10506037" y="8597900"/>
                  </a:lnTo>
                  <a:lnTo>
                    <a:pt x="10511733" y="8610600"/>
                  </a:lnTo>
                  <a:lnTo>
                    <a:pt x="10537847" y="8610600"/>
                  </a:lnTo>
                  <a:lnTo>
                    <a:pt x="10523240" y="8597900"/>
                  </a:lnTo>
                  <a:close/>
                </a:path>
                <a:path w="12414885" h="8610600">
                  <a:moveTo>
                    <a:pt x="10581647" y="8597900"/>
                  </a:moveTo>
                  <a:lnTo>
                    <a:pt x="10537858" y="8597900"/>
                  </a:lnTo>
                  <a:lnTo>
                    <a:pt x="10544329" y="8610600"/>
                  </a:lnTo>
                  <a:lnTo>
                    <a:pt x="10586767" y="8610600"/>
                  </a:lnTo>
                  <a:lnTo>
                    <a:pt x="10581647" y="8597900"/>
                  </a:lnTo>
                  <a:close/>
                </a:path>
                <a:path w="12414885" h="8610600">
                  <a:moveTo>
                    <a:pt x="10598746" y="8597900"/>
                  </a:moveTo>
                  <a:lnTo>
                    <a:pt x="10584139" y="8597900"/>
                  </a:lnTo>
                  <a:lnTo>
                    <a:pt x="10589018" y="8610600"/>
                  </a:lnTo>
                  <a:lnTo>
                    <a:pt x="10599563" y="8610600"/>
                  </a:lnTo>
                  <a:lnTo>
                    <a:pt x="10598746" y="8597900"/>
                  </a:lnTo>
                  <a:close/>
                </a:path>
                <a:path w="12414885" h="8610600">
                  <a:moveTo>
                    <a:pt x="10625258" y="8597900"/>
                  </a:moveTo>
                  <a:lnTo>
                    <a:pt x="10608787" y="8597900"/>
                  </a:lnTo>
                  <a:lnTo>
                    <a:pt x="10611395" y="8610600"/>
                  </a:lnTo>
                  <a:lnTo>
                    <a:pt x="10625007" y="8610600"/>
                  </a:lnTo>
                  <a:lnTo>
                    <a:pt x="10625258" y="8597900"/>
                  </a:lnTo>
                  <a:close/>
                </a:path>
                <a:path w="12414885" h="8610600">
                  <a:moveTo>
                    <a:pt x="10664681" y="8597900"/>
                  </a:moveTo>
                  <a:lnTo>
                    <a:pt x="10629394" y="8597900"/>
                  </a:lnTo>
                  <a:lnTo>
                    <a:pt x="10627436" y="8610600"/>
                  </a:lnTo>
                  <a:lnTo>
                    <a:pt x="10673299" y="8610600"/>
                  </a:lnTo>
                  <a:lnTo>
                    <a:pt x="10664681" y="8597900"/>
                  </a:lnTo>
                  <a:close/>
                </a:path>
                <a:path w="12414885" h="8610600">
                  <a:moveTo>
                    <a:pt x="10688481" y="8585200"/>
                  </a:moveTo>
                  <a:lnTo>
                    <a:pt x="10481765" y="8585200"/>
                  </a:lnTo>
                  <a:lnTo>
                    <a:pt x="10485832" y="8595044"/>
                  </a:lnTo>
                  <a:lnTo>
                    <a:pt x="10488508" y="8597900"/>
                  </a:lnTo>
                  <a:lnTo>
                    <a:pt x="10670220" y="8597900"/>
                  </a:lnTo>
                  <a:lnTo>
                    <a:pt x="10675843" y="8610600"/>
                  </a:lnTo>
                  <a:lnTo>
                    <a:pt x="10707413" y="8610600"/>
                  </a:lnTo>
                  <a:lnTo>
                    <a:pt x="10707606" y="8609430"/>
                  </a:lnTo>
                  <a:lnTo>
                    <a:pt x="10707529" y="8609059"/>
                  </a:lnTo>
                  <a:lnTo>
                    <a:pt x="10698963" y="8597900"/>
                  </a:lnTo>
                  <a:lnTo>
                    <a:pt x="10693352" y="8590280"/>
                  </a:lnTo>
                  <a:lnTo>
                    <a:pt x="10688481" y="8585200"/>
                  </a:lnTo>
                  <a:close/>
                </a:path>
                <a:path w="12414885" h="8610600">
                  <a:moveTo>
                    <a:pt x="10727517" y="8597900"/>
                  </a:moveTo>
                  <a:lnTo>
                    <a:pt x="10709507" y="8597900"/>
                  </a:lnTo>
                  <a:lnTo>
                    <a:pt x="10707643" y="8609209"/>
                  </a:lnTo>
                  <a:lnTo>
                    <a:pt x="10708711" y="8610600"/>
                  </a:lnTo>
                  <a:lnTo>
                    <a:pt x="10739066" y="8610600"/>
                  </a:lnTo>
                  <a:lnTo>
                    <a:pt x="10727517" y="8597900"/>
                  </a:lnTo>
                  <a:close/>
                </a:path>
                <a:path w="12414885" h="8610600">
                  <a:moveTo>
                    <a:pt x="10752511" y="8597900"/>
                  </a:moveTo>
                  <a:lnTo>
                    <a:pt x="10737684" y="8597900"/>
                  </a:lnTo>
                  <a:lnTo>
                    <a:pt x="10747160" y="8610600"/>
                  </a:lnTo>
                  <a:lnTo>
                    <a:pt x="10750082" y="8610600"/>
                  </a:lnTo>
                  <a:lnTo>
                    <a:pt x="10752511" y="8597900"/>
                  </a:lnTo>
                  <a:close/>
                </a:path>
                <a:path w="12414885" h="8610600">
                  <a:moveTo>
                    <a:pt x="10824540" y="8597900"/>
                  </a:moveTo>
                  <a:lnTo>
                    <a:pt x="10762081" y="8597900"/>
                  </a:lnTo>
                  <a:lnTo>
                    <a:pt x="10769861" y="8610600"/>
                  </a:lnTo>
                  <a:lnTo>
                    <a:pt x="10826530" y="8610600"/>
                  </a:lnTo>
                  <a:lnTo>
                    <a:pt x="10824540" y="8597900"/>
                  </a:lnTo>
                  <a:close/>
                </a:path>
                <a:path w="12414885" h="8610600">
                  <a:moveTo>
                    <a:pt x="10894119" y="8597900"/>
                  </a:moveTo>
                  <a:lnTo>
                    <a:pt x="10829231" y="8597900"/>
                  </a:lnTo>
                  <a:lnTo>
                    <a:pt x="10840498" y="8610600"/>
                  </a:lnTo>
                  <a:lnTo>
                    <a:pt x="10898454" y="8610600"/>
                  </a:lnTo>
                  <a:lnTo>
                    <a:pt x="10894119" y="8597900"/>
                  </a:lnTo>
                  <a:close/>
                </a:path>
                <a:path w="12414885" h="8610600">
                  <a:moveTo>
                    <a:pt x="10914799" y="8597900"/>
                  </a:moveTo>
                  <a:lnTo>
                    <a:pt x="10896590" y="8597900"/>
                  </a:lnTo>
                  <a:lnTo>
                    <a:pt x="10906485" y="8610600"/>
                  </a:lnTo>
                  <a:lnTo>
                    <a:pt x="10920157" y="8610600"/>
                  </a:lnTo>
                  <a:lnTo>
                    <a:pt x="10914799" y="8597900"/>
                  </a:lnTo>
                  <a:close/>
                </a:path>
                <a:path w="12414885" h="8610600">
                  <a:moveTo>
                    <a:pt x="10918350" y="8597900"/>
                  </a:moveTo>
                  <a:lnTo>
                    <a:pt x="10914799" y="8597900"/>
                  </a:lnTo>
                  <a:lnTo>
                    <a:pt x="10920157" y="8610600"/>
                  </a:lnTo>
                  <a:lnTo>
                    <a:pt x="10922646" y="8610600"/>
                  </a:lnTo>
                  <a:lnTo>
                    <a:pt x="10918350" y="8597900"/>
                  </a:lnTo>
                  <a:close/>
                </a:path>
                <a:path w="12414885" h="8610600">
                  <a:moveTo>
                    <a:pt x="10930956" y="8597900"/>
                  </a:moveTo>
                  <a:lnTo>
                    <a:pt x="10918350" y="8597900"/>
                  </a:lnTo>
                  <a:lnTo>
                    <a:pt x="10922646" y="8610600"/>
                  </a:lnTo>
                  <a:lnTo>
                    <a:pt x="10930013" y="8610600"/>
                  </a:lnTo>
                  <a:lnTo>
                    <a:pt x="10930956" y="8597900"/>
                  </a:lnTo>
                  <a:close/>
                </a:path>
                <a:path w="12414885" h="8610600">
                  <a:moveTo>
                    <a:pt x="10996692" y="8597900"/>
                  </a:moveTo>
                  <a:lnTo>
                    <a:pt x="10931961" y="8597900"/>
                  </a:lnTo>
                  <a:lnTo>
                    <a:pt x="10943479" y="8610600"/>
                  </a:lnTo>
                  <a:lnTo>
                    <a:pt x="11000618" y="8610600"/>
                  </a:lnTo>
                  <a:lnTo>
                    <a:pt x="10996692" y="8597900"/>
                  </a:lnTo>
                  <a:close/>
                </a:path>
                <a:path w="12414885" h="8610600">
                  <a:moveTo>
                    <a:pt x="11013644" y="8597900"/>
                  </a:moveTo>
                  <a:lnTo>
                    <a:pt x="10996692" y="8597900"/>
                  </a:lnTo>
                  <a:lnTo>
                    <a:pt x="11006126" y="8610600"/>
                  </a:lnTo>
                  <a:lnTo>
                    <a:pt x="11022618" y="8610600"/>
                  </a:lnTo>
                  <a:lnTo>
                    <a:pt x="11013644" y="8597900"/>
                  </a:lnTo>
                  <a:close/>
                </a:path>
                <a:path w="12414885" h="8610600">
                  <a:moveTo>
                    <a:pt x="11049978" y="8597900"/>
                  </a:moveTo>
                  <a:lnTo>
                    <a:pt x="11026848" y="8597900"/>
                  </a:lnTo>
                  <a:lnTo>
                    <a:pt x="11026576" y="8610600"/>
                  </a:lnTo>
                  <a:lnTo>
                    <a:pt x="11058721" y="8610600"/>
                  </a:lnTo>
                  <a:lnTo>
                    <a:pt x="11049978" y="8597900"/>
                  </a:lnTo>
                  <a:close/>
                </a:path>
                <a:path w="12414885" h="8610600">
                  <a:moveTo>
                    <a:pt x="11091338" y="8597900"/>
                  </a:moveTo>
                  <a:lnTo>
                    <a:pt x="11059831" y="8597900"/>
                  </a:lnTo>
                  <a:lnTo>
                    <a:pt x="11067065" y="8610600"/>
                  </a:lnTo>
                  <a:lnTo>
                    <a:pt x="11097254" y="8610600"/>
                  </a:lnTo>
                  <a:lnTo>
                    <a:pt x="11091338" y="8597900"/>
                  </a:lnTo>
                  <a:close/>
                </a:path>
                <a:path w="12414885" h="8610600">
                  <a:moveTo>
                    <a:pt x="11125431" y="8597900"/>
                  </a:moveTo>
                  <a:lnTo>
                    <a:pt x="11091338" y="8597900"/>
                  </a:lnTo>
                  <a:lnTo>
                    <a:pt x="11103600" y="8610600"/>
                  </a:lnTo>
                  <a:lnTo>
                    <a:pt x="11130300" y="8610600"/>
                  </a:lnTo>
                  <a:lnTo>
                    <a:pt x="11128961" y="8604366"/>
                  </a:lnTo>
                  <a:lnTo>
                    <a:pt x="11125431" y="8597900"/>
                  </a:lnTo>
                  <a:close/>
                </a:path>
                <a:path w="12414885" h="8610600">
                  <a:moveTo>
                    <a:pt x="11137159" y="8597900"/>
                  </a:moveTo>
                  <a:lnTo>
                    <a:pt x="11127571" y="8597900"/>
                  </a:lnTo>
                  <a:lnTo>
                    <a:pt x="11128971" y="8604384"/>
                  </a:lnTo>
                  <a:lnTo>
                    <a:pt x="11132363" y="8610600"/>
                  </a:lnTo>
                  <a:lnTo>
                    <a:pt x="11135986" y="8610600"/>
                  </a:lnTo>
                  <a:lnTo>
                    <a:pt x="11137159" y="8597900"/>
                  </a:lnTo>
                  <a:close/>
                </a:path>
                <a:path w="12414885" h="8610600">
                  <a:moveTo>
                    <a:pt x="11158331" y="8597900"/>
                  </a:moveTo>
                  <a:lnTo>
                    <a:pt x="11141222" y="8597900"/>
                  </a:lnTo>
                  <a:lnTo>
                    <a:pt x="11147609" y="8610600"/>
                  </a:lnTo>
                  <a:lnTo>
                    <a:pt x="11173776" y="8610600"/>
                  </a:lnTo>
                  <a:lnTo>
                    <a:pt x="11158331" y="8597900"/>
                  </a:lnTo>
                  <a:close/>
                </a:path>
                <a:path w="12414885" h="8610600">
                  <a:moveTo>
                    <a:pt x="11217031" y="8597900"/>
                  </a:moveTo>
                  <a:lnTo>
                    <a:pt x="11173493" y="8597900"/>
                  </a:lnTo>
                  <a:lnTo>
                    <a:pt x="11180414" y="8610600"/>
                  </a:lnTo>
                  <a:lnTo>
                    <a:pt x="11222884" y="8610600"/>
                  </a:lnTo>
                  <a:lnTo>
                    <a:pt x="11217031" y="8597900"/>
                  </a:lnTo>
                  <a:close/>
                </a:path>
                <a:path w="12414885" h="8610600">
                  <a:moveTo>
                    <a:pt x="11234318" y="8597900"/>
                  </a:moveTo>
                  <a:lnTo>
                    <a:pt x="11219575" y="8597900"/>
                  </a:lnTo>
                  <a:lnTo>
                    <a:pt x="11225407" y="8610600"/>
                  </a:lnTo>
                  <a:lnTo>
                    <a:pt x="11235313" y="8610600"/>
                  </a:lnTo>
                  <a:lnTo>
                    <a:pt x="11234318" y="8597900"/>
                  </a:lnTo>
                  <a:close/>
                </a:path>
                <a:path w="12414885" h="8610600">
                  <a:moveTo>
                    <a:pt x="11260464" y="8597900"/>
                  </a:moveTo>
                  <a:lnTo>
                    <a:pt x="11244485" y="8597900"/>
                  </a:lnTo>
                  <a:lnTo>
                    <a:pt x="11247564" y="8610600"/>
                  </a:lnTo>
                  <a:lnTo>
                    <a:pt x="11261061" y="8610600"/>
                  </a:lnTo>
                  <a:lnTo>
                    <a:pt x="11260464" y="8597900"/>
                  </a:lnTo>
                  <a:close/>
                </a:path>
                <a:path w="12414885" h="8610600">
                  <a:moveTo>
                    <a:pt x="11300002" y="8597900"/>
                  </a:moveTo>
                  <a:lnTo>
                    <a:pt x="11264600" y="8597900"/>
                  </a:lnTo>
                  <a:lnTo>
                    <a:pt x="11263197" y="8610600"/>
                  </a:lnTo>
                  <a:lnTo>
                    <a:pt x="11309478" y="8610600"/>
                  </a:lnTo>
                  <a:lnTo>
                    <a:pt x="11300002" y="8597900"/>
                  </a:lnTo>
                  <a:close/>
                </a:path>
                <a:path w="12414885" h="8610600">
                  <a:moveTo>
                    <a:pt x="11117337" y="8572500"/>
                  </a:moveTo>
                  <a:lnTo>
                    <a:pt x="11110783" y="8572500"/>
                  </a:lnTo>
                  <a:lnTo>
                    <a:pt x="11110686" y="8575957"/>
                  </a:lnTo>
                  <a:lnTo>
                    <a:pt x="11110590" y="8582195"/>
                  </a:lnTo>
                  <a:lnTo>
                    <a:pt x="11112645" y="8585200"/>
                  </a:lnTo>
                  <a:lnTo>
                    <a:pt x="11117282" y="8592163"/>
                  </a:lnTo>
                  <a:lnTo>
                    <a:pt x="11123274" y="8597900"/>
                  </a:lnTo>
                  <a:lnTo>
                    <a:pt x="11305792" y="8597900"/>
                  </a:lnTo>
                  <a:lnTo>
                    <a:pt x="11311667" y="8610600"/>
                  </a:lnTo>
                  <a:lnTo>
                    <a:pt x="11341331" y="8610600"/>
                  </a:lnTo>
                  <a:lnTo>
                    <a:pt x="11342194" y="8607590"/>
                  </a:lnTo>
                  <a:lnTo>
                    <a:pt x="11333781" y="8597900"/>
                  </a:lnTo>
                  <a:lnTo>
                    <a:pt x="11325898" y="8588680"/>
                  </a:lnTo>
                  <a:lnTo>
                    <a:pt x="11322326" y="8585200"/>
                  </a:lnTo>
                  <a:lnTo>
                    <a:pt x="11119212" y="8585200"/>
                  </a:lnTo>
                  <a:lnTo>
                    <a:pt x="11117337" y="8572500"/>
                  </a:lnTo>
                  <a:close/>
                </a:path>
                <a:path w="12414885" h="8610600">
                  <a:moveTo>
                    <a:pt x="11362817" y="8597900"/>
                  </a:moveTo>
                  <a:lnTo>
                    <a:pt x="11344974" y="8597900"/>
                  </a:lnTo>
                  <a:lnTo>
                    <a:pt x="11342194" y="8607590"/>
                  </a:lnTo>
                  <a:lnTo>
                    <a:pt x="11344807" y="8610600"/>
                  </a:lnTo>
                  <a:lnTo>
                    <a:pt x="11375822" y="8610600"/>
                  </a:lnTo>
                  <a:lnTo>
                    <a:pt x="11362817" y="8597900"/>
                  </a:lnTo>
                  <a:close/>
                </a:path>
                <a:path w="12414885" h="8610600">
                  <a:moveTo>
                    <a:pt x="11387717" y="8597900"/>
                  </a:moveTo>
                  <a:lnTo>
                    <a:pt x="11373246" y="8597900"/>
                  </a:lnTo>
                  <a:lnTo>
                    <a:pt x="11383958" y="8610600"/>
                  </a:lnTo>
                  <a:lnTo>
                    <a:pt x="11385790" y="8610600"/>
                  </a:lnTo>
                  <a:lnTo>
                    <a:pt x="11387717" y="8597900"/>
                  </a:lnTo>
                  <a:close/>
                </a:path>
                <a:path w="12414885" h="8610600">
                  <a:moveTo>
                    <a:pt x="11460144" y="8597900"/>
                  </a:moveTo>
                  <a:lnTo>
                    <a:pt x="11397633" y="8597900"/>
                  </a:lnTo>
                  <a:lnTo>
                    <a:pt x="11405674" y="8610600"/>
                  </a:lnTo>
                  <a:lnTo>
                    <a:pt x="11462332" y="8610600"/>
                  </a:lnTo>
                  <a:lnTo>
                    <a:pt x="11460144" y="8597900"/>
                  </a:lnTo>
                  <a:close/>
                </a:path>
                <a:path w="12414885" h="8610600">
                  <a:moveTo>
                    <a:pt x="11529618" y="8597900"/>
                  </a:moveTo>
                  <a:lnTo>
                    <a:pt x="11464081" y="8597900"/>
                  </a:lnTo>
                  <a:lnTo>
                    <a:pt x="11476258" y="8610600"/>
                  </a:lnTo>
                  <a:lnTo>
                    <a:pt x="11535011" y="8610600"/>
                  </a:lnTo>
                  <a:lnTo>
                    <a:pt x="11529618" y="8597900"/>
                  </a:lnTo>
                  <a:close/>
                </a:path>
                <a:path w="12414885" h="8610600">
                  <a:moveTo>
                    <a:pt x="11548790" y="8597900"/>
                  </a:moveTo>
                  <a:lnTo>
                    <a:pt x="11531293" y="8597900"/>
                  </a:lnTo>
                  <a:lnTo>
                    <a:pt x="11542288" y="8610600"/>
                  </a:lnTo>
                  <a:lnTo>
                    <a:pt x="11556235" y="8610600"/>
                  </a:lnTo>
                  <a:lnTo>
                    <a:pt x="11548790" y="8597900"/>
                  </a:lnTo>
                  <a:close/>
                </a:path>
                <a:path w="12414885" h="8610600">
                  <a:moveTo>
                    <a:pt x="11553892" y="8597900"/>
                  </a:moveTo>
                  <a:lnTo>
                    <a:pt x="11548790" y="8597900"/>
                  </a:lnTo>
                  <a:lnTo>
                    <a:pt x="11556235" y="8610600"/>
                  </a:lnTo>
                  <a:lnTo>
                    <a:pt x="11558547" y="8610600"/>
                  </a:lnTo>
                  <a:lnTo>
                    <a:pt x="11553892" y="8597900"/>
                  </a:lnTo>
                  <a:close/>
                </a:path>
                <a:path w="12414885" h="8610600">
                  <a:moveTo>
                    <a:pt x="11560612" y="8597900"/>
                  </a:moveTo>
                  <a:lnTo>
                    <a:pt x="11553892" y="8597900"/>
                  </a:lnTo>
                  <a:lnTo>
                    <a:pt x="11558547" y="8610600"/>
                  </a:lnTo>
                  <a:lnTo>
                    <a:pt x="11560046" y="8610600"/>
                  </a:lnTo>
                  <a:lnTo>
                    <a:pt x="11560612" y="8597900"/>
                  </a:lnTo>
                  <a:close/>
                </a:path>
                <a:path w="12414885" h="8610600">
                  <a:moveTo>
                    <a:pt x="11581732" y="8597900"/>
                  </a:moveTo>
                  <a:lnTo>
                    <a:pt x="11564675" y="8597900"/>
                  </a:lnTo>
                  <a:lnTo>
                    <a:pt x="11571533" y="8610600"/>
                  </a:lnTo>
                  <a:lnTo>
                    <a:pt x="11597721" y="8610600"/>
                  </a:lnTo>
                  <a:lnTo>
                    <a:pt x="11581732" y="8597900"/>
                  </a:lnTo>
                  <a:close/>
                </a:path>
                <a:path w="12414885" h="8610600">
                  <a:moveTo>
                    <a:pt x="11640620" y="8597900"/>
                  </a:moveTo>
                  <a:lnTo>
                    <a:pt x="11597250" y="8597900"/>
                  </a:lnTo>
                  <a:lnTo>
                    <a:pt x="11604474" y="8610600"/>
                  </a:lnTo>
                  <a:lnTo>
                    <a:pt x="11646955" y="8610600"/>
                  </a:lnTo>
                  <a:lnTo>
                    <a:pt x="11640620" y="8597900"/>
                  </a:lnTo>
                  <a:close/>
                </a:path>
                <a:path w="12414885" h="8610600">
                  <a:moveTo>
                    <a:pt x="11658033" y="8597900"/>
                  </a:moveTo>
                  <a:lnTo>
                    <a:pt x="11643206" y="8597900"/>
                  </a:lnTo>
                  <a:lnTo>
                    <a:pt x="11649667" y="8610600"/>
                  </a:lnTo>
                  <a:lnTo>
                    <a:pt x="11659143" y="8610600"/>
                  </a:lnTo>
                  <a:lnTo>
                    <a:pt x="11658033" y="8597900"/>
                  </a:lnTo>
                  <a:close/>
                </a:path>
                <a:path w="12414885" h="8610600">
                  <a:moveTo>
                    <a:pt x="11683938" y="8597900"/>
                  </a:moveTo>
                  <a:lnTo>
                    <a:pt x="11668274" y="8597900"/>
                  </a:lnTo>
                  <a:lnTo>
                    <a:pt x="11671677" y="8610600"/>
                  </a:lnTo>
                  <a:lnTo>
                    <a:pt x="11685100" y="8610600"/>
                  </a:lnTo>
                  <a:lnTo>
                    <a:pt x="11683938" y="8597900"/>
                  </a:lnTo>
                  <a:close/>
                </a:path>
                <a:path w="12414885" h="8610600">
                  <a:moveTo>
                    <a:pt x="11723549" y="8597900"/>
                  </a:moveTo>
                  <a:lnTo>
                    <a:pt x="11688074" y="8597900"/>
                  </a:lnTo>
                  <a:lnTo>
                    <a:pt x="11687027" y="8610600"/>
                  </a:lnTo>
                  <a:lnTo>
                    <a:pt x="11733591" y="8610600"/>
                  </a:lnTo>
                  <a:lnTo>
                    <a:pt x="11723549" y="8597900"/>
                  </a:lnTo>
                  <a:close/>
                </a:path>
                <a:path w="12414885" h="8610600">
                  <a:moveTo>
                    <a:pt x="11744889" y="8585200"/>
                  </a:moveTo>
                  <a:lnTo>
                    <a:pt x="11538277" y="8585200"/>
                  </a:lnTo>
                  <a:lnTo>
                    <a:pt x="11544128" y="8595823"/>
                  </a:lnTo>
                  <a:lnTo>
                    <a:pt x="11546445" y="8597900"/>
                  </a:lnTo>
                  <a:lnTo>
                    <a:pt x="11729507" y="8597900"/>
                  </a:lnTo>
                  <a:lnTo>
                    <a:pt x="11735549" y="8610600"/>
                  </a:lnTo>
                  <a:lnTo>
                    <a:pt x="11766983" y="8610600"/>
                  </a:lnTo>
                  <a:lnTo>
                    <a:pt x="11767211" y="8608820"/>
                  </a:lnTo>
                  <a:lnTo>
                    <a:pt x="11746762" y="8586949"/>
                  </a:lnTo>
                  <a:lnTo>
                    <a:pt x="11744889" y="8585200"/>
                  </a:lnTo>
                  <a:close/>
                </a:path>
                <a:path w="12414885" h="8610600">
                  <a:moveTo>
                    <a:pt x="11786354" y="8597900"/>
                  </a:moveTo>
                  <a:lnTo>
                    <a:pt x="11768616" y="8597900"/>
                  </a:lnTo>
                  <a:lnTo>
                    <a:pt x="11767211" y="8608820"/>
                  </a:lnTo>
                  <a:lnTo>
                    <a:pt x="11768878" y="8610600"/>
                  </a:lnTo>
                  <a:lnTo>
                    <a:pt x="11800322" y="8610600"/>
                  </a:lnTo>
                  <a:lnTo>
                    <a:pt x="11786354" y="8597900"/>
                  </a:lnTo>
                  <a:close/>
                </a:path>
                <a:path w="12414885" h="8610600">
                  <a:moveTo>
                    <a:pt x="11811191" y="8597900"/>
                  </a:moveTo>
                  <a:lnTo>
                    <a:pt x="11796950" y="8597900"/>
                  </a:lnTo>
                  <a:lnTo>
                    <a:pt x="11808489" y="8610600"/>
                  </a:lnTo>
                  <a:lnTo>
                    <a:pt x="11809589" y="8610600"/>
                  </a:lnTo>
                  <a:lnTo>
                    <a:pt x="11811191" y="8597900"/>
                  </a:lnTo>
                  <a:close/>
                </a:path>
                <a:path w="12414885" h="8610600">
                  <a:moveTo>
                    <a:pt x="11883880" y="8597900"/>
                  </a:moveTo>
                  <a:lnTo>
                    <a:pt x="11821326" y="8597900"/>
                  </a:lnTo>
                  <a:lnTo>
                    <a:pt x="11829536" y="8610600"/>
                  </a:lnTo>
                  <a:lnTo>
                    <a:pt x="11886204" y="8610600"/>
                  </a:lnTo>
                  <a:lnTo>
                    <a:pt x="11883880" y="8597900"/>
                  </a:lnTo>
                  <a:close/>
                </a:path>
                <a:path w="12414885" h="8610600">
                  <a:moveTo>
                    <a:pt x="11953281" y="8597900"/>
                  </a:moveTo>
                  <a:lnTo>
                    <a:pt x="11887324" y="8597900"/>
                  </a:lnTo>
                  <a:lnTo>
                    <a:pt x="11900088" y="8610600"/>
                  </a:lnTo>
                  <a:lnTo>
                    <a:pt x="11959375" y="8610600"/>
                  </a:lnTo>
                  <a:lnTo>
                    <a:pt x="11953281" y="8597900"/>
                  </a:lnTo>
                  <a:close/>
                </a:path>
                <a:path w="12414885" h="8610600">
                  <a:moveTo>
                    <a:pt x="11973827" y="8597900"/>
                  </a:moveTo>
                  <a:lnTo>
                    <a:pt x="11954432" y="8597900"/>
                  </a:lnTo>
                  <a:lnTo>
                    <a:pt x="11966160" y="8610600"/>
                  </a:lnTo>
                  <a:lnTo>
                    <a:pt x="11980209" y="8610600"/>
                  </a:lnTo>
                  <a:lnTo>
                    <a:pt x="11973827" y="8597900"/>
                  </a:lnTo>
                  <a:close/>
                </a:path>
                <a:path w="12414885" h="8610600">
                  <a:moveTo>
                    <a:pt x="11977586" y="8597900"/>
                  </a:moveTo>
                  <a:lnTo>
                    <a:pt x="11973827" y="8597900"/>
                  </a:lnTo>
                  <a:lnTo>
                    <a:pt x="11980209" y="8610600"/>
                  </a:lnTo>
                  <a:lnTo>
                    <a:pt x="11982484" y="8610600"/>
                  </a:lnTo>
                  <a:lnTo>
                    <a:pt x="11977586" y="8597900"/>
                  </a:lnTo>
                  <a:close/>
                </a:path>
                <a:path w="12414885" h="8610600">
                  <a:moveTo>
                    <a:pt x="11990285" y="8597900"/>
                  </a:moveTo>
                  <a:lnTo>
                    <a:pt x="11977586" y="8597900"/>
                  </a:lnTo>
                  <a:lnTo>
                    <a:pt x="11982484" y="8610600"/>
                  </a:lnTo>
                  <a:lnTo>
                    <a:pt x="11989531" y="8610600"/>
                  </a:lnTo>
                  <a:lnTo>
                    <a:pt x="11990285" y="8597900"/>
                  </a:lnTo>
                  <a:close/>
                </a:path>
                <a:path w="12414885" h="8610600">
                  <a:moveTo>
                    <a:pt x="12056021" y="8597900"/>
                  </a:moveTo>
                  <a:lnTo>
                    <a:pt x="11991122" y="8597900"/>
                  </a:lnTo>
                  <a:lnTo>
                    <a:pt x="12003436" y="8610600"/>
                  </a:lnTo>
                  <a:lnTo>
                    <a:pt x="12060659" y="8610600"/>
                  </a:lnTo>
                  <a:lnTo>
                    <a:pt x="12056021" y="8597900"/>
                  </a:lnTo>
                  <a:close/>
                </a:path>
                <a:path w="12414885" h="8610600">
                  <a:moveTo>
                    <a:pt x="12073057" y="8597900"/>
                  </a:moveTo>
                  <a:lnTo>
                    <a:pt x="12056021" y="8597900"/>
                  </a:lnTo>
                  <a:lnTo>
                    <a:pt x="12065989" y="8610600"/>
                  </a:lnTo>
                  <a:lnTo>
                    <a:pt x="12083256" y="8610600"/>
                  </a:lnTo>
                  <a:lnTo>
                    <a:pt x="12073057" y="8597900"/>
                  </a:lnTo>
                  <a:close/>
                </a:path>
                <a:path w="12414885" h="8610600">
                  <a:moveTo>
                    <a:pt x="12109383" y="8597900"/>
                  </a:moveTo>
                  <a:lnTo>
                    <a:pt x="12086188" y="8597900"/>
                  </a:lnTo>
                  <a:lnTo>
                    <a:pt x="12087140" y="8610600"/>
                  </a:lnTo>
                  <a:lnTo>
                    <a:pt x="12118543" y="8610600"/>
                  </a:lnTo>
                  <a:lnTo>
                    <a:pt x="12109383" y="8597900"/>
                  </a:lnTo>
                  <a:close/>
                </a:path>
                <a:path w="12414885" h="8610600">
                  <a:moveTo>
                    <a:pt x="12150248" y="8597900"/>
                  </a:moveTo>
                  <a:lnTo>
                    <a:pt x="12119250" y="8597900"/>
                  </a:lnTo>
                  <a:lnTo>
                    <a:pt x="12127046" y="8610600"/>
                  </a:lnTo>
                  <a:lnTo>
                    <a:pt x="12157128" y="8610600"/>
                  </a:lnTo>
                  <a:lnTo>
                    <a:pt x="12150248" y="8597900"/>
                  </a:lnTo>
                  <a:close/>
                </a:path>
                <a:path w="12414885" h="8610600">
                  <a:moveTo>
                    <a:pt x="12183829" y="8597900"/>
                  </a:moveTo>
                  <a:lnTo>
                    <a:pt x="12150248" y="8597900"/>
                  </a:lnTo>
                  <a:lnTo>
                    <a:pt x="12163368" y="8610600"/>
                  </a:lnTo>
                  <a:lnTo>
                    <a:pt x="12190865" y="8610600"/>
                  </a:lnTo>
                  <a:lnTo>
                    <a:pt x="12189735" y="8607037"/>
                  </a:lnTo>
                  <a:lnTo>
                    <a:pt x="12183829" y="8597900"/>
                  </a:lnTo>
                  <a:close/>
                </a:path>
                <a:path w="12414885" h="8610600">
                  <a:moveTo>
                    <a:pt x="12195797" y="8597900"/>
                  </a:moveTo>
                  <a:lnTo>
                    <a:pt x="12186836" y="8597900"/>
                  </a:lnTo>
                  <a:lnTo>
                    <a:pt x="12189658" y="8606794"/>
                  </a:lnTo>
                  <a:lnTo>
                    <a:pt x="12189785" y="8607114"/>
                  </a:lnTo>
                  <a:lnTo>
                    <a:pt x="12192038" y="8610600"/>
                  </a:lnTo>
                  <a:lnTo>
                    <a:pt x="12196142" y="8610600"/>
                  </a:lnTo>
                  <a:lnTo>
                    <a:pt x="12195797" y="8597900"/>
                  </a:lnTo>
                  <a:close/>
                </a:path>
                <a:path w="12414885" h="8610600">
                  <a:moveTo>
                    <a:pt x="12216833" y="8597900"/>
                  </a:moveTo>
                  <a:lnTo>
                    <a:pt x="12199859" y="8597900"/>
                  </a:lnTo>
                  <a:lnTo>
                    <a:pt x="12207409" y="8610600"/>
                  </a:lnTo>
                  <a:lnTo>
                    <a:pt x="12233649" y="8610600"/>
                  </a:lnTo>
                  <a:lnTo>
                    <a:pt x="12216833" y="8597900"/>
                  </a:lnTo>
                  <a:close/>
                </a:path>
                <a:path w="12414885" h="8610600">
                  <a:moveTo>
                    <a:pt x="12276004" y="8597900"/>
                  </a:moveTo>
                  <a:lnTo>
                    <a:pt x="12232885" y="8597900"/>
                  </a:lnTo>
                  <a:lnTo>
                    <a:pt x="12240549" y="8610600"/>
                  </a:lnTo>
                  <a:lnTo>
                    <a:pt x="12283072" y="8610600"/>
                  </a:lnTo>
                  <a:lnTo>
                    <a:pt x="12276004" y="8597900"/>
                  </a:lnTo>
                  <a:close/>
                </a:path>
                <a:path w="12414885" h="8610600">
                  <a:moveTo>
                    <a:pt x="12293605" y="8597900"/>
                  </a:moveTo>
                  <a:lnTo>
                    <a:pt x="12278642" y="8597900"/>
                  </a:lnTo>
                  <a:lnTo>
                    <a:pt x="12286056" y="8610600"/>
                  </a:lnTo>
                  <a:lnTo>
                    <a:pt x="12294893" y="8610600"/>
                  </a:lnTo>
                  <a:lnTo>
                    <a:pt x="12293605" y="8597900"/>
                  </a:lnTo>
                  <a:close/>
                </a:path>
                <a:path w="12414885" h="8610600">
                  <a:moveTo>
                    <a:pt x="12319144" y="8597900"/>
                  </a:moveTo>
                  <a:lnTo>
                    <a:pt x="12303971" y="8597900"/>
                  </a:lnTo>
                  <a:lnTo>
                    <a:pt x="12307846" y="8610600"/>
                  </a:lnTo>
                  <a:lnTo>
                    <a:pt x="12321165" y="8610600"/>
                  </a:lnTo>
                  <a:lnTo>
                    <a:pt x="12319144" y="8597900"/>
                  </a:lnTo>
                  <a:close/>
                </a:path>
                <a:path w="12414885" h="8610600">
                  <a:moveTo>
                    <a:pt x="12358870" y="8597900"/>
                  </a:moveTo>
                  <a:lnTo>
                    <a:pt x="12323280" y="8597900"/>
                  </a:lnTo>
                  <a:lnTo>
                    <a:pt x="12322788" y="8610600"/>
                  </a:lnTo>
                  <a:lnTo>
                    <a:pt x="12369771" y="8610600"/>
                  </a:lnTo>
                  <a:lnTo>
                    <a:pt x="12358870" y="8597900"/>
                  </a:lnTo>
                  <a:close/>
                </a:path>
                <a:path w="12414885" h="8610600">
                  <a:moveTo>
                    <a:pt x="12395613" y="8597900"/>
                  </a:moveTo>
                  <a:lnTo>
                    <a:pt x="12365090" y="8597900"/>
                  </a:lnTo>
                  <a:lnTo>
                    <a:pt x="12371383" y="8610600"/>
                  </a:lnTo>
                  <a:lnTo>
                    <a:pt x="12401825" y="8610600"/>
                  </a:lnTo>
                  <a:lnTo>
                    <a:pt x="12395613" y="8597900"/>
                  </a:lnTo>
                  <a:close/>
                </a:path>
                <a:path w="12414885" h="8610600">
                  <a:moveTo>
                    <a:pt x="12400136" y="8597900"/>
                  </a:moveTo>
                  <a:lnTo>
                    <a:pt x="12395613" y="8597900"/>
                  </a:lnTo>
                  <a:lnTo>
                    <a:pt x="12401825" y="8610600"/>
                  </a:lnTo>
                  <a:lnTo>
                    <a:pt x="12402565" y="8610600"/>
                  </a:lnTo>
                  <a:lnTo>
                    <a:pt x="12400136" y="8597900"/>
                  </a:lnTo>
                  <a:close/>
                </a:path>
                <a:path w="12414885" h="8610600">
                  <a:moveTo>
                    <a:pt x="12405476" y="8597900"/>
                  </a:moveTo>
                  <a:lnTo>
                    <a:pt x="12400136" y="8597900"/>
                  </a:lnTo>
                  <a:lnTo>
                    <a:pt x="12402565" y="8610600"/>
                  </a:lnTo>
                  <a:lnTo>
                    <a:pt x="12407235" y="8610600"/>
                  </a:lnTo>
                  <a:lnTo>
                    <a:pt x="12405476" y="8597900"/>
                  </a:lnTo>
                  <a:close/>
                </a:path>
                <a:path w="12414885" h="8610600">
                  <a:moveTo>
                    <a:pt x="8581122" y="8592632"/>
                  </a:moveTo>
                  <a:lnTo>
                    <a:pt x="8582933" y="8597900"/>
                  </a:lnTo>
                  <a:lnTo>
                    <a:pt x="8588317" y="8610458"/>
                  </a:lnTo>
                  <a:lnTo>
                    <a:pt x="8591299" y="8597900"/>
                  </a:lnTo>
                  <a:lnTo>
                    <a:pt x="8584996" y="8597900"/>
                  </a:lnTo>
                  <a:lnTo>
                    <a:pt x="8581122" y="8592632"/>
                  </a:lnTo>
                  <a:close/>
                </a:path>
                <a:path w="12414885" h="8610600">
                  <a:moveTo>
                    <a:pt x="2668036" y="8597900"/>
                  </a:moveTo>
                  <a:lnTo>
                    <a:pt x="2658219" y="8597900"/>
                  </a:lnTo>
                  <a:lnTo>
                    <a:pt x="2655028" y="8610354"/>
                  </a:lnTo>
                  <a:lnTo>
                    <a:pt x="2668036" y="8597900"/>
                  </a:lnTo>
                  <a:close/>
                </a:path>
                <a:path w="12414885" h="8610600">
                  <a:moveTo>
                    <a:pt x="9650398" y="8597900"/>
                  </a:moveTo>
                  <a:lnTo>
                    <a:pt x="9643960" y="8597900"/>
                  </a:lnTo>
                  <a:lnTo>
                    <a:pt x="9647944" y="8610150"/>
                  </a:lnTo>
                  <a:lnTo>
                    <a:pt x="9650398" y="8597900"/>
                  </a:lnTo>
                  <a:close/>
                </a:path>
                <a:path w="12414885" h="8610600">
                  <a:moveTo>
                    <a:pt x="2032852" y="8597900"/>
                  </a:moveTo>
                  <a:lnTo>
                    <a:pt x="2023179" y="8597900"/>
                  </a:lnTo>
                  <a:lnTo>
                    <a:pt x="2019350" y="8609998"/>
                  </a:lnTo>
                  <a:lnTo>
                    <a:pt x="2032852" y="8597900"/>
                  </a:lnTo>
                  <a:close/>
                </a:path>
                <a:path w="12414885" h="8610600">
                  <a:moveTo>
                    <a:pt x="9215092" y="8592163"/>
                  </a:moveTo>
                  <a:lnTo>
                    <a:pt x="9217741" y="8597900"/>
                  </a:lnTo>
                  <a:lnTo>
                    <a:pt x="9224153" y="8609995"/>
                  </a:lnTo>
                  <a:lnTo>
                    <a:pt x="9226756" y="8597900"/>
                  </a:lnTo>
                  <a:lnTo>
                    <a:pt x="9219699" y="8597900"/>
                  </a:lnTo>
                  <a:lnTo>
                    <a:pt x="9215092" y="8592163"/>
                  </a:lnTo>
                  <a:close/>
                </a:path>
                <a:path w="12414885" h="8610600">
                  <a:moveTo>
                    <a:pt x="10074039" y="8597900"/>
                  </a:moveTo>
                  <a:lnTo>
                    <a:pt x="10067572" y="8597900"/>
                  </a:lnTo>
                  <a:lnTo>
                    <a:pt x="10071823" y="8609794"/>
                  </a:lnTo>
                  <a:lnTo>
                    <a:pt x="10074039" y="8597900"/>
                  </a:lnTo>
                  <a:close/>
                </a:path>
                <a:path w="12414885" h="8610600">
                  <a:moveTo>
                    <a:pt x="1385293" y="8605452"/>
                  </a:moveTo>
                  <a:lnTo>
                    <a:pt x="1383710" y="8609654"/>
                  </a:lnTo>
                  <a:lnTo>
                    <a:pt x="1385357" y="8608268"/>
                  </a:lnTo>
                  <a:lnTo>
                    <a:pt x="1385293" y="8605452"/>
                  </a:lnTo>
                  <a:close/>
                </a:path>
                <a:path w="12414885" h="8610600">
                  <a:moveTo>
                    <a:pt x="961283" y="8606285"/>
                  </a:moveTo>
                  <a:lnTo>
                    <a:pt x="959972" y="8609430"/>
                  </a:lnTo>
                  <a:lnTo>
                    <a:pt x="961248" y="8608397"/>
                  </a:lnTo>
                  <a:lnTo>
                    <a:pt x="961283" y="8606285"/>
                  </a:lnTo>
                  <a:close/>
                </a:path>
                <a:path w="12414885" h="8610600">
                  <a:moveTo>
                    <a:pt x="537207" y="8607114"/>
                  </a:moveTo>
                  <a:lnTo>
                    <a:pt x="536250" y="8609209"/>
                  </a:lnTo>
                  <a:lnTo>
                    <a:pt x="537128" y="8608524"/>
                  </a:lnTo>
                  <a:lnTo>
                    <a:pt x="537207" y="8607114"/>
                  </a:lnTo>
                  <a:close/>
                </a:path>
                <a:path w="12414885" h="8610600">
                  <a:moveTo>
                    <a:pt x="10693352" y="8590280"/>
                  </a:moveTo>
                  <a:lnTo>
                    <a:pt x="10699212" y="8598224"/>
                  </a:lnTo>
                  <a:lnTo>
                    <a:pt x="10707642" y="8609207"/>
                  </a:lnTo>
                  <a:lnTo>
                    <a:pt x="10709507" y="8597900"/>
                  </a:lnTo>
                  <a:lnTo>
                    <a:pt x="10700659" y="8597900"/>
                  </a:lnTo>
                  <a:lnTo>
                    <a:pt x="10693352" y="8590280"/>
                  </a:lnTo>
                  <a:close/>
                </a:path>
                <a:path w="12414885" h="8610600">
                  <a:moveTo>
                    <a:pt x="113066" y="8607941"/>
                  </a:moveTo>
                  <a:lnTo>
                    <a:pt x="112543" y="8608992"/>
                  </a:lnTo>
                  <a:lnTo>
                    <a:pt x="112998" y="8608650"/>
                  </a:lnTo>
                  <a:lnTo>
                    <a:pt x="113066" y="8607941"/>
                  </a:lnTo>
                  <a:close/>
                </a:path>
                <a:path w="12414885" h="8610600">
                  <a:moveTo>
                    <a:pt x="11746762" y="8586949"/>
                  </a:moveTo>
                  <a:lnTo>
                    <a:pt x="11767211" y="8608820"/>
                  </a:lnTo>
                  <a:lnTo>
                    <a:pt x="11768616" y="8597900"/>
                  </a:lnTo>
                  <a:lnTo>
                    <a:pt x="11758491" y="8597900"/>
                  </a:lnTo>
                  <a:lnTo>
                    <a:pt x="11746762" y="8586949"/>
                  </a:lnTo>
                  <a:close/>
                </a:path>
                <a:path w="12414885" h="8610600">
                  <a:moveTo>
                    <a:pt x="127299" y="8597900"/>
                  </a:moveTo>
                  <a:lnTo>
                    <a:pt x="118056" y="8597900"/>
                  </a:lnTo>
                  <a:lnTo>
                    <a:pt x="113066" y="8607941"/>
                  </a:lnTo>
                  <a:lnTo>
                    <a:pt x="112998" y="8608650"/>
                  </a:lnTo>
                  <a:lnTo>
                    <a:pt x="127299" y="8597900"/>
                  </a:lnTo>
                  <a:close/>
                </a:path>
                <a:path w="12414885" h="8610600">
                  <a:moveTo>
                    <a:pt x="550756" y="8597900"/>
                  </a:moveTo>
                  <a:lnTo>
                    <a:pt x="541417" y="8597900"/>
                  </a:lnTo>
                  <a:lnTo>
                    <a:pt x="537242" y="8607037"/>
                  </a:lnTo>
                  <a:lnTo>
                    <a:pt x="537128" y="8608524"/>
                  </a:lnTo>
                  <a:lnTo>
                    <a:pt x="550756" y="8597900"/>
                  </a:lnTo>
                  <a:close/>
                </a:path>
                <a:path w="12414885" h="8610600">
                  <a:moveTo>
                    <a:pt x="974212" y="8597900"/>
                  </a:moveTo>
                  <a:lnTo>
                    <a:pt x="964777" y="8597900"/>
                  </a:lnTo>
                  <a:lnTo>
                    <a:pt x="961332" y="8606167"/>
                  </a:lnTo>
                  <a:lnTo>
                    <a:pt x="961248" y="8608397"/>
                  </a:lnTo>
                  <a:lnTo>
                    <a:pt x="974212" y="8597900"/>
                  </a:lnTo>
                  <a:close/>
                </a:path>
                <a:path w="12414885" h="8610600">
                  <a:moveTo>
                    <a:pt x="1397668" y="8597900"/>
                  </a:moveTo>
                  <a:lnTo>
                    <a:pt x="1388137" y="8597900"/>
                  </a:lnTo>
                  <a:lnTo>
                    <a:pt x="1385441" y="8605059"/>
                  </a:lnTo>
                  <a:lnTo>
                    <a:pt x="1385357" y="8608268"/>
                  </a:lnTo>
                  <a:lnTo>
                    <a:pt x="1397668" y="8597900"/>
                  </a:lnTo>
                  <a:close/>
                </a:path>
                <a:path w="12414885" h="8610600">
                  <a:moveTo>
                    <a:pt x="11325898" y="8588680"/>
                  </a:moveTo>
                  <a:lnTo>
                    <a:pt x="11334062" y="8598224"/>
                  </a:lnTo>
                  <a:lnTo>
                    <a:pt x="11342194" y="8607590"/>
                  </a:lnTo>
                  <a:lnTo>
                    <a:pt x="11344974" y="8597900"/>
                  </a:lnTo>
                  <a:lnTo>
                    <a:pt x="11335362" y="8597900"/>
                  </a:lnTo>
                  <a:lnTo>
                    <a:pt x="11325898" y="8588680"/>
                  </a:lnTo>
                  <a:close/>
                </a:path>
                <a:path w="12414885" h="8610600">
                  <a:moveTo>
                    <a:pt x="12186836" y="8597900"/>
                  </a:moveTo>
                  <a:lnTo>
                    <a:pt x="12183829" y="8597900"/>
                  </a:lnTo>
                  <a:lnTo>
                    <a:pt x="12189735" y="8607037"/>
                  </a:lnTo>
                  <a:lnTo>
                    <a:pt x="12186836" y="8597900"/>
                  </a:lnTo>
                  <a:close/>
                </a:path>
                <a:path w="12414885" h="8610600">
                  <a:moveTo>
                    <a:pt x="5843957" y="8597900"/>
                  </a:moveTo>
                  <a:lnTo>
                    <a:pt x="5833974" y="8597900"/>
                  </a:lnTo>
                  <a:lnTo>
                    <a:pt x="5837844" y="8606794"/>
                  </a:lnTo>
                  <a:lnTo>
                    <a:pt x="5843957" y="8597900"/>
                  </a:lnTo>
                  <a:close/>
                </a:path>
                <a:path w="12414885" h="8610600">
                  <a:moveTo>
                    <a:pt x="6690865" y="8597900"/>
                  </a:moveTo>
                  <a:lnTo>
                    <a:pt x="6681378" y="8597900"/>
                  </a:lnTo>
                  <a:lnTo>
                    <a:pt x="6685786" y="8606480"/>
                  </a:lnTo>
                  <a:lnTo>
                    <a:pt x="6690865" y="8597900"/>
                  </a:lnTo>
                  <a:close/>
                </a:path>
                <a:path w="12414885" h="8610600">
                  <a:moveTo>
                    <a:pt x="7114328" y="8597900"/>
                  </a:moveTo>
                  <a:lnTo>
                    <a:pt x="7105072" y="8597900"/>
                  </a:lnTo>
                  <a:lnTo>
                    <a:pt x="7109735" y="8606328"/>
                  </a:lnTo>
                  <a:lnTo>
                    <a:pt x="7114328" y="8597900"/>
                  </a:lnTo>
                  <a:close/>
                </a:path>
                <a:path w="12414885" h="8610600">
                  <a:moveTo>
                    <a:pt x="7537782" y="8597900"/>
                  </a:moveTo>
                  <a:lnTo>
                    <a:pt x="7528777" y="8597900"/>
                  </a:lnTo>
                  <a:lnTo>
                    <a:pt x="7533671" y="8606167"/>
                  </a:lnTo>
                  <a:lnTo>
                    <a:pt x="7537782" y="8597900"/>
                  </a:lnTo>
                  <a:close/>
                </a:path>
                <a:path w="12414885" h="8610600">
                  <a:moveTo>
                    <a:pt x="8384688" y="8597900"/>
                  </a:moveTo>
                  <a:lnTo>
                    <a:pt x="8376175" y="8597900"/>
                  </a:lnTo>
                  <a:lnTo>
                    <a:pt x="8381503" y="8605848"/>
                  </a:lnTo>
                  <a:lnTo>
                    <a:pt x="8384688" y="8597900"/>
                  </a:lnTo>
                  <a:close/>
                </a:path>
                <a:path w="12414885" h="8610600">
                  <a:moveTo>
                    <a:pt x="10270787" y="8572500"/>
                  </a:moveTo>
                  <a:lnTo>
                    <a:pt x="10267828" y="8583613"/>
                  </a:lnTo>
                  <a:lnTo>
                    <a:pt x="10267722" y="8584473"/>
                  </a:lnTo>
                  <a:lnTo>
                    <a:pt x="10268182" y="8585200"/>
                  </a:lnTo>
                  <a:lnTo>
                    <a:pt x="10272361" y="8592731"/>
                  </a:lnTo>
                  <a:lnTo>
                    <a:pt x="10275988" y="8598224"/>
                  </a:lnTo>
                  <a:lnTo>
                    <a:pt x="10281188" y="8605662"/>
                  </a:lnTo>
                  <a:lnTo>
                    <a:pt x="10280157" y="8597900"/>
                  </a:lnTo>
                  <a:lnTo>
                    <a:pt x="10292284" y="8597900"/>
                  </a:lnTo>
                  <a:lnTo>
                    <a:pt x="10285363" y="8585200"/>
                  </a:lnTo>
                  <a:lnTo>
                    <a:pt x="10280431" y="8585200"/>
                  </a:lnTo>
                  <a:lnTo>
                    <a:pt x="10270787" y="8572500"/>
                  </a:lnTo>
                  <a:close/>
                </a:path>
                <a:path w="12414885" h="8610600">
                  <a:moveTo>
                    <a:pt x="9443336" y="8597900"/>
                  </a:moveTo>
                  <a:lnTo>
                    <a:pt x="9435420" y="8597900"/>
                  </a:lnTo>
                  <a:lnTo>
                    <a:pt x="9441208" y="8605424"/>
                  </a:lnTo>
                  <a:lnTo>
                    <a:pt x="9443336" y="8597900"/>
                  </a:lnTo>
                  <a:close/>
                </a:path>
                <a:path w="12414885" h="8610600">
                  <a:moveTo>
                    <a:pt x="11127571" y="8597900"/>
                  </a:moveTo>
                  <a:lnTo>
                    <a:pt x="11125431" y="8597900"/>
                  </a:lnTo>
                  <a:lnTo>
                    <a:pt x="11128961" y="8604366"/>
                  </a:lnTo>
                  <a:lnTo>
                    <a:pt x="11127571" y="8597900"/>
                  </a:lnTo>
                  <a:close/>
                </a:path>
                <a:path w="12414885" h="8610600">
                  <a:moveTo>
                    <a:pt x="8156647" y="8584473"/>
                  </a:moveTo>
                  <a:lnTo>
                    <a:pt x="8156360" y="8585200"/>
                  </a:lnTo>
                  <a:lnTo>
                    <a:pt x="8159731" y="8597900"/>
                  </a:lnTo>
                  <a:lnTo>
                    <a:pt x="8161305" y="8602269"/>
                  </a:lnTo>
                  <a:lnTo>
                    <a:pt x="8161620" y="8597900"/>
                  </a:lnTo>
                  <a:lnTo>
                    <a:pt x="8160543" y="8597900"/>
                  </a:lnTo>
                  <a:lnTo>
                    <a:pt x="8157015" y="8585200"/>
                  </a:lnTo>
                  <a:lnTo>
                    <a:pt x="8156647" y="8584473"/>
                  </a:lnTo>
                  <a:close/>
                </a:path>
                <a:path w="12414885" h="8610600">
                  <a:moveTo>
                    <a:pt x="9856449" y="8597900"/>
                  </a:moveTo>
                  <a:lnTo>
                    <a:pt x="9855344" y="8597900"/>
                  </a:lnTo>
                  <a:lnTo>
                    <a:pt x="9856753" y="8601204"/>
                  </a:lnTo>
                  <a:lnTo>
                    <a:pt x="9856449" y="8597900"/>
                  </a:lnTo>
                  <a:close/>
                </a:path>
                <a:path w="12414885" h="8610600">
                  <a:moveTo>
                    <a:pt x="9009035" y="8597900"/>
                  </a:moveTo>
                  <a:lnTo>
                    <a:pt x="9008627" y="8597900"/>
                  </a:lnTo>
                  <a:lnTo>
                    <a:pt x="9009047" y="8599115"/>
                  </a:lnTo>
                  <a:lnTo>
                    <a:pt x="9009035" y="8597900"/>
                  </a:lnTo>
                  <a:close/>
                </a:path>
                <a:path w="12414885" h="8610600">
                  <a:moveTo>
                    <a:pt x="203724" y="8597900"/>
                  </a:moveTo>
                  <a:lnTo>
                    <a:pt x="203517" y="8597900"/>
                  </a:lnTo>
                  <a:lnTo>
                    <a:pt x="203431" y="8598444"/>
                  </a:lnTo>
                  <a:lnTo>
                    <a:pt x="203724" y="8597900"/>
                  </a:lnTo>
                  <a:close/>
                </a:path>
                <a:path w="12414885" h="8610600">
                  <a:moveTo>
                    <a:pt x="627313" y="8597900"/>
                  </a:moveTo>
                  <a:lnTo>
                    <a:pt x="627199" y="8598128"/>
                  </a:lnTo>
                  <a:lnTo>
                    <a:pt x="627313" y="8597900"/>
                  </a:lnTo>
                  <a:close/>
                </a:path>
                <a:path w="12414885" h="8610600">
                  <a:moveTo>
                    <a:pt x="62525" y="8585200"/>
                  </a:moveTo>
                  <a:lnTo>
                    <a:pt x="5817" y="8585200"/>
                  </a:lnTo>
                  <a:lnTo>
                    <a:pt x="2947" y="8597900"/>
                  </a:lnTo>
                  <a:lnTo>
                    <a:pt x="61214" y="8597900"/>
                  </a:lnTo>
                  <a:lnTo>
                    <a:pt x="62525" y="8585200"/>
                  </a:lnTo>
                  <a:close/>
                </a:path>
                <a:path w="12414885" h="8610600">
                  <a:moveTo>
                    <a:pt x="127890" y="8585200"/>
                  </a:moveTo>
                  <a:lnTo>
                    <a:pt x="70168" y="8585200"/>
                  </a:lnTo>
                  <a:lnTo>
                    <a:pt x="64156" y="8597900"/>
                  </a:lnTo>
                  <a:lnTo>
                    <a:pt x="116112" y="8597900"/>
                  </a:lnTo>
                  <a:lnTo>
                    <a:pt x="127890" y="8585200"/>
                  </a:lnTo>
                  <a:close/>
                </a:path>
                <a:path w="12414885" h="8610600">
                  <a:moveTo>
                    <a:pt x="335645" y="8585200"/>
                  </a:moveTo>
                  <a:lnTo>
                    <a:pt x="131053" y="8585200"/>
                  </a:lnTo>
                  <a:lnTo>
                    <a:pt x="120727" y="8597900"/>
                  </a:lnTo>
                  <a:lnTo>
                    <a:pt x="330403" y="8597900"/>
                  </a:lnTo>
                  <a:lnTo>
                    <a:pt x="334321" y="8594602"/>
                  </a:lnTo>
                  <a:lnTo>
                    <a:pt x="334438" y="8594076"/>
                  </a:lnTo>
                  <a:lnTo>
                    <a:pt x="335645" y="8585200"/>
                  </a:lnTo>
                  <a:close/>
                </a:path>
                <a:path w="12414885" h="8610600">
                  <a:moveTo>
                    <a:pt x="356606" y="8572500"/>
                  </a:moveTo>
                  <a:lnTo>
                    <a:pt x="345491" y="8585200"/>
                  </a:lnTo>
                  <a:lnTo>
                    <a:pt x="334417" y="8594520"/>
                  </a:lnTo>
                  <a:lnTo>
                    <a:pt x="334306" y="8595044"/>
                  </a:lnTo>
                  <a:lnTo>
                    <a:pt x="333918" y="8597900"/>
                  </a:lnTo>
                  <a:lnTo>
                    <a:pt x="351665" y="8597900"/>
                  </a:lnTo>
                  <a:lnTo>
                    <a:pt x="348615" y="8585200"/>
                  </a:lnTo>
                  <a:lnTo>
                    <a:pt x="360019" y="8585200"/>
                  </a:lnTo>
                  <a:lnTo>
                    <a:pt x="356606" y="8572500"/>
                  </a:lnTo>
                  <a:close/>
                </a:path>
                <a:path w="12414885" h="8610600">
                  <a:moveTo>
                    <a:pt x="393199" y="8572500"/>
                  </a:moveTo>
                  <a:lnTo>
                    <a:pt x="380611" y="8572500"/>
                  </a:lnTo>
                  <a:lnTo>
                    <a:pt x="371291" y="8585200"/>
                  </a:lnTo>
                  <a:lnTo>
                    <a:pt x="351665" y="8597900"/>
                  </a:lnTo>
                  <a:lnTo>
                    <a:pt x="484156" y="8597900"/>
                  </a:lnTo>
                  <a:lnTo>
                    <a:pt x="485333" y="8585200"/>
                  </a:lnTo>
                  <a:lnTo>
                    <a:pt x="392445" y="8585200"/>
                  </a:lnTo>
                  <a:lnTo>
                    <a:pt x="393199" y="8572500"/>
                  </a:lnTo>
                  <a:close/>
                </a:path>
                <a:path w="12414885" h="8610600">
                  <a:moveTo>
                    <a:pt x="550497" y="8585200"/>
                  </a:moveTo>
                  <a:lnTo>
                    <a:pt x="492945" y="8585200"/>
                  </a:lnTo>
                  <a:lnTo>
                    <a:pt x="487261" y="8597900"/>
                  </a:lnTo>
                  <a:lnTo>
                    <a:pt x="539414" y="8597900"/>
                  </a:lnTo>
                  <a:lnTo>
                    <a:pt x="550497" y="8585200"/>
                  </a:lnTo>
                  <a:close/>
                </a:path>
                <a:path w="12414885" h="8610600">
                  <a:moveTo>
                    <a:pt x="778487" y="8572500"/>
                  </a:moveTo>
                  <a:lnTo>
                    <a:pt x="767700" y="8585200"/>
                  </a:lnTo>
                  <a:lnTo>
                    <a:pt x="757359" y="8594520"/>
                  </a:lnTo>
                  <a:lnTo>
                    <a:pt x="757051" y="8597900"/>
                  </a:lnTo>
                  <a:lnTo>
                    <a:pt x="774670" y="8597900"/>
                  </a:lnTo>
                  <a:lnTo>
                    <a:pt x="771456" y="8585200"/>
                  </a:lnTo>
                  <a:lnTo>
                    <a:pt x="782164" y="8585200"/>
                  </a:lnTo>
                  <a:lnTo>
                    <a:pt x="778487" y="8572500"/>
                  </a:lnTo>
                  <a:close/>
                </a:path>
                <a:path w="12414885" h="8610600">
                  <a:moveTo>
                    <a:pt x="815180" y="8572500"/>
                  </a:moveTo>
                  <a:lnTo>
                    <a:pt x="802555" y="8572500"/>
                  </a:lnTo>
                  <a:lnTo>
                    <a:pt x="793569" y="8585200"/>
                  </a:lnTo>
                  <a:lnTo>
                    <a:pt x="774670" y="8597900"/>
                  </a:lnTo>
                  <a:lnTo>
                    <a:pt x="907098" y="8597900"/>
                  </a:lnTo>
                  <a:lnTo>
                    <a:pt x="908143" y="8585200"/>
                  </a:lnTo>
                  <a:lnTo>
                    <a:pt x="814654" y="8585200"/>
                  </a:lnTo>
                  <a:lnTo>
                    <a:pt x="815180" y="8572500"/>
                  </a:lnTo>
                  <a:close/>
                </a:path>
                <a:path w="12414885" h="8610600">
                  <a:moveTo>
                    <a:pt x="973104" y="8585200"/>
                  </a:moveTo>
                  <a:lnTo>
                    <a:pt x="915721" y="8585200"/>
                  </a:lnTo>
                  <a:lnTo>
                    <a:pt x="910368" y="8597900"/>
                  </a:lnTo>
                  <a:lnTo>
                    <a:pt x="962716" y="8597900"/>
                  </a:lnTo>
                  <a:lnTo>
                    <a:pt x="973104" y="8585200"/>
                  </a:lnTo>
                  <a:close/>
                </a:path>
                <a:path w="12414885" h="8610600">
                  <a:moveTo>
                    <a:pt x="1200366" y="8572500"/>
                  </a:moveTo>
                  <a:lnTo>
                    <a:pt x="1189908" y="8585200"/>
                  </a:lnTo>
                  <a:lnTo>
                    <a:pt x="1180387" y="8594436"/>
                  </a:lnTo>
                  <a:lnTo>
                    <a:pt x="1180279" y="8595823"/>
                  </a:lnTo>
                  <a:lnTo>
                    <a:pt x="1180182" y="8597900"/>
                  </a:lnTo>
                  <a:lnTo>
                    <a:pt x="1197675" y="8597900"/>
                  </a:lnTo>
                  <a:lnTo>
                    <a:pt x="1194296" y="8585200"/>
                  </a:lnTo>
                  <a:lnTo>
                    <a:pt x="1204309" y="8585200"/>
                  </a:lnTo>
                  <a:lnTo>
                    <a:pt x="1200366" y="8572500"/>
                  </a:lnTo>
                  <a:close/>
                </a:path>
                <a:path w="12414885" h="8610600">
                  <a:moveTo>
                    <a:pt x="1237161" y="8572500"/>
                  </a:moveTo>
                  <a:lnTo>
                    <a:pt x="1224499" y="8572500"/>
                  </a:lnTo>
                  <a:lnTo>
                    <a:pt x="1215847" y="8585200"/>
                  </a:lnTo>
                  <a:lnTo>
                    <a:pt x="1197675" y="8597900"/>
                  </a:lnTo>
                  <a:lnTo>
                    <a:pt x="1330039" y="8597900"/>
                  </a:lnTo>
                  <a:lnTo>
                    <a:pt x="1330951" y="8585200"/>
                  </a:lnTo>
                  <a:lnTo>
                    <a:pt x="1236863" y="8585200"/>
                  </a:lnTo>
                  <a:lnTo>
                    <a:pt x="1237161" y="8572500"/>
                  </a:lnTo>
                  <a:close/>
                </a:path>
                <a:path w="12414885" h="8610600">
                  <a:moveTo>
                    <a:pt x="1395711" y="8585200"/>
                  </a:moveTo>
                  <a:lnTo>
                    <a:pt x="1338498" y="8585200"/>
                  </a:lnTo>
                  <a:lnTo>
                    <a:pt x="1333473" y="8597900"/>
                  </a:lnTo>
                  <a:lnTo>
                    <a:pt x="1386018" y="8597900"/>
                  </a:lnTo>
                  <a:lnTo>
                    <a:pt x="1395711" y="8585200"/>
                  </a:lnTo>
                  <a:close/>
                </a:path>
                <a:path w="12414885" h="8610600">
                  <a:moveTo>
                    <a:pt x="1622246" y="8572500"/>
                  </a:moveTo>
                  <a:lnTo>
                    <a:pt x="1612117" y="8585200"/>
                  </a:lnTo>
                  <a:lnTo>
                    <a:pt x="1603420" y="8594332"/>
                  </a:lnTo>
                  <a:lnTo>
                    <a:pt x="1603315" y="8597900"/>
                  </a:lnTo>
                  <a:lnTo>
                    <a:pt x="1620681" y="8597900"/>
                  </a:lnTo>
                  <a:lnTo>
                    <a:pt x="1617137" y="8585200"/>
                  </a:lnTo>
                  <a:lnTo>
                    <a:pt x="1626456" y="8585200"/>
                  </a:lnTo>
                  <a:lnTo>
                    <a:pt x="1622246" y="8572500"/>
                  </a:lnTo>
                  <a:close/>
                </a:path>
                <a:path w="12414885" h="8610600">
                  <a:moveTo>
                    <a:pt x="1659142" y="8572500"/>
                  </a:moveTo>
                  <a:lnTo>
                    <a:pt x="1646443" y="8572500"/>
                  </a:lnTo>
                  <a:lnTo>
                    <a:pt x="1638126" y="8585200"/>
                  </a:lnTo>
                  <a:lnTo>
                    <a:pt x="1620681" y="8597900"/>
                  </a:lnTo>
                  <a:lnTo>
                    <a:pt x="1752981" y="8597900"/>
                  </a:lnTo>
                  <a:lnTo>
                    <a:pt x="1753760" y="8585200"/>
                  </a:lnTo>
                  <a:lnTo>
                    <a:pt x="1659073" y="8585200"/>
                  </a:lnTo>
                  <a:lnTo>
                    <a:pt x="1659142" y="8572500"/>
                  </a:lnTo>
                  <a:close/>
                </a:path>
                <a:path w="12414885" h="8610600">
                  <a:moveTo>
                    <a:pt x="1815026" y="8585200"/>
                  </a:moveTo>
                  <a:lnTo>
                    <a:pt x="1761275" y="8585200"/>
                  </a:lnTo>
                  <a:lnTo>
                    <a:pt x="1756580" y="8597900"/>
                  </a:lnTo>
                  <a:lnTo>
                    <a:pt x="1809320" y="8597900"/>
                  </a:lnTo>
                  <a:lnTo>
                    <a:pt x="1813232" y="8592378"/>
                  </a:lnTo>
                  <a:lnTo>
                    <a:pt x="1815026" y="8585200"/>
                  </a:lnTo>
                  <a:close/>
                </a:path>
                <a:path w="12414885" h="8610600">
                  <a:moveTo>
                    <a:pt x="2031257" y="8585200"/>
                  </a:moveTo>
                  <a:lnTo>
                    <a:pt x="1818318" y="8585200"/>
                  </a:lnTo>
                  <a:lnTo>
                    <a:pt x="1813265" y="8592332"/>
                  </a:lnTo>
                  <a:lnTo>
                    <a:pt x="1811890" y="8597900"/>
                  </a:lnTo>
                  <a:lnTo>
                    <a:pt x="2025013" y="8597900"/>
                  </a:lnTo>
                  <a:lnTo>
                    <a:pt x="2031257" y="8585200"/>
                  </a:lnTo>
                  <a:close/>
                </a:path>
                <a:path w="12414885" h="8610600">
                  <a:moveTo>
                    <a:pt x="2034418" y="8583662"/>
                  </a:moveTo>
                  <a:lnTo>
                    <a:pt x="2034071" y="8585200"/>
                  </a:lnTo>
                  <a:lnTo>
                    <a:pt x="2031257" y="8585200"/>
                  </a:lnTo>
                  <a:lnTo>
                    <a:pt x="2025013" y="8597900"/>
                  </a:lnTo>
                  <a:lnTo>
                    <a:pt x="2027956" y="8597900"/>
                  </a:lnTo>
                  <a:lnTo>
                    <a:pt x="2034632" y="8585200"/>
                  </a:lnTo>
                  <a:lnTo>
                    <a:pt x="2034418" y="8583662"/>
                  </a:lnTo>
                  <a:close/>
                </a:path>
                <a:path w="12414885" h="8610600">
                  <a:moveTo>
                    <a:pt x="2255067" y="8572500"/>
                  </a:moveTo>
                  <a:lnTo>
                    <a:pt x="2245431" y="8585200"/>
                  </a:lnTo>
                  <a:lnTo>
                    <a:pt x="2237972" y="8594137"/>
                  </a:lnTo>
                  <a:lnTo>
                    <a:pt x="2237878" y="8595823"/>
                  </a:lnTo>
                  <a:lnTo>
                    <a:pt x="2238014" y="8597900"/>
                  </a:lnTo>
                  <a:lnTo>
                    <a:pt x="2255188" y="8597900"/>
                  </a:lnTo>
                  <a:lnTo>
                    <a:pt x="2251397" y="8585200"/>
                  </a:lnTo>
                  <a:lnTo>
                    <a:pt x="2259673" y="8585200"/>
                  </a:lnTo>
                  <a:lnTo>
                    <a:pt x="2255067" y="8572500"/>
                  </a:lnTo>
                  <a:close/>
                </a:path>
                <a:path w="12414885" h="8610600">
                  <a:moveTo>
                    <a:pt x="2292113" y="8572500"/>
                  </a:moveTo>
                  <a:lnTo>
                    <a:pt x="2279358" y="8572500"/>
                  </a:lnTo>
                  <a:lnTo>
                    <a:pt x="2271542" y="8585200"/>
                  </a:lnTo>
                  <a:lnTo>
                    <a:pt x="2255188" y="8597900"/>
                  </a:lnTo>
                  <a:lnTo>
                    <a:pt x="2387392" y="8597900"/>
                  </a:lnTo>
                  <a:lnTo>
                    <a:pt x="2387973" y="8585200"/>
                  </a:lnTo>
                  <a:lnTo>
                    <a:pt x="2292386" y="8585200"/>
                  </a:lnTo>
                  <a:lnTo>
                    <a:pt x="2292113" y="8572500"/>
                  </a:lnTo>
                  <a:close/>
                </a:path>
                <a:path w="12414885" h="8610600">
                  <a:moveTo>
                    <a:pt x="2449314" y="8585200"/>
                  </a:moveTo>
                  <a:lnTo>
                    <a:pt x="2395441" y="8585200"/>
                  </a:lnTo>
                  <a:lnTo>
                    <a:pt x="2391238" y="8597900"/>
                  </a:lnTo>
                  <a:lnTo>
                    <a:pt x="2444274" y="8597900"/>
                  </a:lnTo>
                  <a:lnTo>
                    <a:pt x="2447732" y="8592378"/>
                  </a:lnTo>
                  <a:lnTo>
                    <a:pt x="2447834" y="8592163"/>
                  </a:lnTo>
                  <a:lnTo>
                    <a:pt x="2449314" y="8585200"/>
                  </a:lnTo>
                  <a:close/>
                </a:path>
                <a:path w="12414885" h="8610600">
                  <a:moveTo>
                    <a:pt x="2664658" y="8585200"/>
                  </a:moveTo>
                  <a:lnTo>
                    <a:pt x="2452228" y="8585200"/>
                  </a:lnTo>
                  <a:lnTo>
                    <a:pt x="2447817" y="8592242"/>
                  </a:lnTo>
                  <a:lnTo>
                    <a:pt x="2446615" y="8597900"/>
                  </a:lnTo>
                  <a:lnTo>
                    <a:pt x="2659776" y="8597900"/>
                  </a:lnTo>
                  <a:lnTo>
                    <a:pt x="2664658" y="8585200"/>
                  </a:lnTo>
                  <a:close/>
                </a:path>
                <a:path w="12414885" h="8610600">
                  <a:moveTo>
                    <a:pt x="2667673" y="8583461"/>
                  </a:moveTo>
                  <a:lnTo>
                    <a:pt x="2667305" y="8585200"/>
                  </a:lnTo>
                  <a:lnTo>
                    <a:pt x="2664658" y="8585200"/>
                  </a:lnTo>
                  <a:lnTo>
                    <a:pt x="2659776" y="8597900"/>
                  </a:lnTo>
                  <a:lnTo>
                    <a:pt x="2662361" y="8597900"/>
                  </a:lnTo>
                  <a:lnTo>
                    <a:pt x="2667982" y="8585200"/>
                  </a:lnTo>
                  <a:lnTo>
                    <a:pt x="2667673" y="8583461"/>
                  </a:lnTo>
                  <a:close/>
                </a:path>
                <a:path w="12414885" h="8610600">
                  <a:moveTo>
                    <a:pt x="2678253" y="8572500"/>
                  </a:moveTo>
                  <a:lnTo>
                    <a:pt x="2669996" y="8572500"/>
                  </a:lnTo>
                  <a:lnTo>
                    <a:pt x="2667920" y="8582293"/>
                  </a:lnTo>
                  <a:lnTo>
                    <a:pt x="2667798" y="8584164"/>
                  </a:lnTo>
                  <a:lnTo>
                    <a:pt x="2667982" y="8585200"/>
                  </a:lnTo>
                  <a:lnTo>
                    <a:pt x="2662361" y="8597900"/>
                  </a:lnTo>
                  <a:lnTo>
                    <a:pt x="2869765" y="8597900"/>
                  </a:lnTo>
                  <a:lnTo>
                    <a:pt x="2871381" y="8589379"/>
                  </a:lnTo>
                  <a:lnTo>
                    <a:pt x="2871493" y="8588680"/>
                  </a:lnTo>
                  <a:lnTo>
                    <a:pt x="2871033" y="8585200"/>
                  </a:lnTo>
                  <a:lnTo>
                    <a:pt x="2675033" y="8585200"/>
                  </a:lnTo>
                  <a:lnTo>
                    <a:pt x="2678253" y="8572500"/>
                  </a:lnTo>
                  <a:close/>
                </a:path>
                <a:path w="12414885" h="8610600">
                  <a:moveTo>
                    <a:pt x="2871501" y="8588745"/>
                  </a:moveTo>
                  <a:lnTo>
                    <a:pt x="2869765" y="8597900"/>
                  </a:lnTo>
                  <a:lnTo>
                    <a:pt x="2872712" y="8597900"/>
                  </a:lnTo>
                  <a:lnTo>
                    <a:pt x="2871501" y="8588745"/>
                  </a:lnTo>
                  <a:close/>
                </a:path>
                <a:path w="12414885" h="8610600">
                  <a:moveTo>
                    <a:pt x="3086925" y="8585200"/>
                  </a:moveTo>
                  <a:lnTo>
                    <a:pt x="2872174" y="8585200"/>
                  </a:lnTo>
                  <a:lnTo>
                    <a:pt x="2871514" y="8588680"/>
                  </a:lnTo>
                  <a:lnTo>
                    <a:pt x="2872712" y="8597900"/>
                  </a:lnTo>
                  <a:lnTo>
                    <a:pt x="3082951" y="8597900"/>
                  </a:lnTo>
                  <a:lnTo>
                    <a:pt x="3086925" y="8585200"/>
                  </a:lnTo>
                  <a:close/>
                </a:path>
                <a:path w="12414885" h="8610600">
                  <a:moveTo>
                    <a:pt x="3089838" y="8583339"/>
                  </a:moveTo>
                  <a:lnTo>
                    <a:pt x="3089460" y="8585200"/>
                  </a:lnTo>
                  <a:lnTo>
                    <a:pt x="3086925" y="8585200"/>
                  </a:lnTo>
                  <a:lnTo>
                    <a:pt x="3082951" y="8597900"/>
                  </a:lnTo>
                  <a:lnTo>
                    <a:pt x="3085298" y="8597900"/>
                  </a:lnTo>
                  <a:lnTo>
                    <a:pt x="3090215" y="8585200"/>
                  </a:lnTo>
                  <a:lnTo>
                    <a:pt x="3089838" y="8583339"/>
                  </a:lnTo>
                  <a:close/>
                </a:path>
                <a:path w="12414885" h="8610600">
                  <a:moveTo>
                    <a:pt x="3309767" y="8572500"/>
                  </a:moveTo>
                  <a:lnTo>
                    <a:pt x="3300953" y="8585200"/>
                  </a:lnTo>
                  <a:lnTo>
                    <a:pt x="3295290" y="8594076"/>
                  </a:lnTo>
                  <a:lnTo>
                    <a:pt x="3295213" y="8594332"/>
                  </a:lnTo>
                  <a:lnTo>
                    <a:pt x="3295845" y="8597900"/>
                  </a:lnTo>
                  <a:lnTo>
                    <a:pt x="3312701" y="8597900"/>
                  </a:lnTo>
                  <a:lnTo>
                    <a:pt x="3308498" y="8585200"/>
                  </a:lnTo>
                  <a:lnTo>
                    <a:pt x="3315037" y="8585200"/>
                  </a:lnTo>
                  <a:lnTo>
                    <a:pt x="3309767" y="8572500"/>
                  </a:lnTo>
                  <a:close/>
                </a:path>
                <a:path w="12414885" h="8610600">
                  <a:moveTo>
                    <a:pt x="3347065" y="8572500"/>
                  </a:moveTo>
                  <a:lnTo>
                    <a:pt x="3334217" y="8572500"/>
                  </a:lnTo>
                  <a:lnTo>
                    <a:pt x="3327237" y="8585200"/>
                  </a:lnTo>
                  <a:lnTo>
                    <a:pt x="3312701" y="8597900"/>
                  </a:lnTo>
                  <a:lnTo>
                    <a:pt x="3444746" y="8597900"/>
                  </a:lnTo>
                  <a:lnTo>
                    <a:pt x="3444994" y="8585200"/>
                  </a:lnTo>
                  <a:lnTo>
                    <a:pt x="3347908" y="8585200"/>
                  </a:lnTo>
                  <a:lnTo>
                    <a:pt x="3347065" y="8572500"/>
                  </a:lnTo>
                  <a:close/>
                </a:path>
                <a:path w="12414885" h="8610600">
                  <a:moveTo>
                    <a:pt x="3506462" y="8585200"/>
                  </a:moveTo>
                  <a:lnTo>
                    <a:pt x="3452382" y="8585200"/>
                  </a:lnTo>
                  <a:lnTo>
                    <a:pt x="3449002" y="8597900"/>
                  </a:lnTo>
                  <a:lnTo>
                    <a:pt x="3502530" y="8597900"/>
                  </a:lnTo>
                  <a:lnTo>
                    <a:pt x="3505402" y="8592026"/>
                  </a:lnTo>
                  <a:lnTo>
                    <a:pt x="3506462" y="8585200"/>
                  </a:lnTo>
                  <a:close/>
                </a:path>
                <a:path w="12414885" h="8610600">
                  <a:moveTo>
                    <a:pt x="3720326" y="8585200"/>
                  </a:moveTo>
                  <a:lnTo>
                    <a:pt x="3508746" y="8585200"/>
                  </a:lnTo>
                  <a:lnTo>
                    <a:pt x="3505405" y="8592026"/>
                  </a:lnTo>
                  <a:lnTo>
                    <a:pt x="3504489" y="8597900"/>
                  </a:lnTo>
                  <a:lnTo>
                    <a:pt x="3717712" y="8597900"/>
                  </a:lnTo>
                  <a:lnTo>
                    <a:pt x="3720326" y="8585200"/>
                  </a:lnTo>
                  <a:close/>
                </a:path>
                <a:path w="12414885" h="8610600">
                  <a:moveTo>
                    <a:pt x="3723077" y="8583174"/>
                  </a:moveTo>
                  <a:lnTo>
                    <a:pt x="3722695" y="8585200"/>
                  </a:lnTo>
                  <a:lnTo>
                    <a:pt x="3720326" y="8585200"/>
                  </a:lnTo>
                  <a:lnTo>
                    <a:pt x="3717712" y="8597900"/>
                  </a:lnTo>
                  <a:lnTo>
                    <a:pt x="3719704" y="8597900"/>
                  </a:lnTo>
                  <a:lnTo>
                    <a:pt x="3723565" y="8585200"/>
                  </a:lnTo>
                  <a:lnTo>
                    <a:pt x="3723077" y="8583174"/>
                  </a:lnTo>
                  <a:close/>
                </a:path>
                <a:path w="12414885" h="8610600">
                  <a:moveTo>
                    <a:pt x="3733139" y="8572500"/>
                  </a:moveTo>
                  <a:lnTo>
                    <a:pt x="3725093" y="8572500"/>
                  </a:lnTo>
                  <a:lnTo>
                    <a:pt x="3723300" y="8581995"/>
                  </a:lnTo>
                  <a:lnTo>
                    <a:pt x="3723195" y="8583662"/>
                  </a:lnTo>
                  <a:lnTo>
                    <a:pt x="3723565" y="8585200"/>
                  </a:lnTo>
                  <a:lnTo>
                    <a:pt x="3719704" y="8597900"/>
                  </a:lnTo>
                  <a:lnTo>
                    <a:pt x="3927639" y="8597900"/>
                  </a:lnTo>
                  <a:lnTo>
                    <a:pt x="3928661" y="8590189"/>
                  </a:lnTo>
                  <a:lnTo>
                    <a:pt x="3927443" y="8585200"/>
                  </a:lnTo>
                  <a:lnTo>
                    <a:pt x="3730556" y="8585200"/>
                  </a:lnTo>
                  <a:lnTo>
                    <a:pt x="3733139" y="8572500"/>
                  </a:lnTo>
                  <a:close/>
                </a:path>
                <a:path w="12414885" h="8610600">
                  <a:moveTo>
                    <a:pt x="3928661" y="8590189"/>
                  </a:moveTo>
                  <a:lnTo>
                    <a:pt x="3927639" y="8597900"/>
                  </a:lnTo>
                  <a:lnTo>
                    <a:pt x="3930543" y="8597900"/>
                  </a:lnTo>
                  <a:lnTo>
                    <a:pt x="3928661" y="8590189"/>
                  </a:lnTo>
                  <a:close/>
                </a:path>
                <a:path w="12414885" h="8610600">
                  <a:moveTo>
                    <a:pt x="4142594" y="8585200"/>
                  </a:moveTo>
                  <a:lnTo>
                    <a:pt x="3929322" y="8585200"/>
                  </a:lnTo>
                  <a:lnTo>
                    <a:pt x="3928768" y="8589379"/>
                  </a:lnTo>
                  <a:lnTo>
                    <a:pt x="3928683" y="8590280"/>
                  </a:lnTo>
                  <a:lnTo>
                    <a:pt x="3930543" y="8597900"/>
                  </a:lnTo>
                  <a:lnTo>
                    <a:pt x="4140888" y="8597900"/>
                  </a:lnTo>
                  <a:lnTo>
                    <a:pt x="4142594" y="8585200"/>
                  </a:lnTo>
                  <a:close/>
                </a:path>
                <a:path w="12414885" h="8610600">
                  <a:moveTo>
                    <a:pt x="4145233" y="8583075"/>
                  </a:moveTo>
                  <a:lnTo>
                    <a:pt x="4144851" y="8585200"/>
                  </a:lnTo>
                  <a:lnTo>
                    <a:pt x="4142594" y="8585200"/>
                  </a:lnTo>
                  <a:lnTo>
                    <a:pt x="4140888" y="8597900"/>
                  </a:lnTo>
                  <a:lnTo>
                    <a:pt x="4142641" y="8597900"/>
                  </a:lnTo>
                  <a:lnTo>
                    <a:pt x="4145798" y="8585200"/>
                  </a:lnTo>
                  <a:lnTo>
                    <a:pt x="4145233" y="8583075"/>
                  </a:lnTo>
                  <a:close/>
                </a:path>
                <a:path w="12414885" h="8610600">
                  <a:moveTo>
                    <a:pt x="4357467" y="8572500"/>
                  </a:moveTo>
                  <a:lnTo>
                    <a:pt x="4353513" y="8572500"/>
                  </a:lnTo>
                  <a:lnTo>
                    <a:pt x="4352943" y="8585200"/>
                  </a:lnTo>
                  <a:lnTo>
                    <a:pt x="4352266" y="8590835"/>
                  </a:lnTo>
                  <a:lnTo>
                    <a:pt x="4352183" y="8592731"/>
                  </a:lnTo>
                  <a:lnTo>
                    <a:pt x="4353675" y="8597900"/>
                  </a:lnTo>
                  <a:lnTo>
                    <a:pt x="4564063" y="8597900"/>
                  </a:lnTo>
                  <a:lnTo>
                    <a:pt x="4564862" y="8585200"/>
                  </a:lnTo>
                  <a:lnTo>
                    <a:pt x="4355089" y="8585200"/>
                  </a:lnTo>
                  <a:lnTo>
                    <a:pt x="4357467" y="8572500"/>
                  </a:lnTo>
                  <a:close/>
                </a:path>
                <a:path w="12414885" h="8610600">
                  <a:moveTo>
                    <a:pt x="4567385" y="8582983"/>
                  </a:moveTo>
                  <a:lnTo>
                    <a:pt x="4567007" y="8585200"/>
                  </a:lnTo>
                  <a:lnTo>
                    <a:pt x="4564862" y="8585200"/>
                  </a:lnTo>
                  <a:lnTo>
                    <a:pt x="4564063" y="8597900"/>
                  </a:lnTo>
                  <a:lnTo>
                    <a:pt x="4565578" y="8597900"/>
                  </a:lnTo>
                  <a:lnTo>
                    <a:pt x="4568031" y="8585200"/>
                  </a:lnTo>
                  <a:lnTo>
                    <a:pt x="4567385" y="8582983"/>
                  </a:lnTo>
                  <a:close/>
                </a:path>
                <a:path w="12414885" h="8610600">
                  <a:moveTo>
                    <a:pt x="4779432" y="8572500"/>
                  </a:moveTo>
                  <a:lnTo>
                    <a:pt x="4775532" y="8572500"/>
                  </a:lnTo>
                  <a:lnTo>
                    <a:pt x="4775629" y="8585200"/>
                  </a:lnTo>
                  <a:lnTo>
                    <a:pt x="4775166" y="8590189"/>
                  </a:lnTo>
                  <a:lnTo>
                    <a:pt x="4775084" y="8592731"/>
                  </a:lnTo>
                  <a:lnTo>
                    <a:pt x="4776808" y="8597900"/>
                  </a:lnTo>
                  <a:lnTo>
                    <a:pt x="4987237" y="8597900"/>
                  </a:lnTo>
                  <a:lnTo>
                    <a:pt x="4987128" y="8585200"/>
                  </a:lnTo>
                  <a:lnTo>
                    <a:pt x="4777276" y="8585200"/>
                  </a:lnTo>
                  <a:lnTo>
                    <a:pt x="4779432" y="8572500"/>
                  </a:lnTo>
                  <a:close/>
                </a:path>
                <a:path w="12414885" h="8610600">
                  <a:moveTo>
                    <a:pt x="4989534" y="8582897"/>
                  </a:moveTo>
                  <a:lnTo>
                    <a:pt x="4989163" y="8585200"/>
                  </a:lnTo>
                  <a:lnTo>
                    <a:pt x="4987128" y="8585200"/>
                  </a:lnTo>
                  <a:lnTo>
                    <a:pt x="4987237" y="8597900"/>
                  </a:lnTo>
                  <a:lnTo>
                    <a:pt x="4988514" y="8597900"/>
                  </a:lnTo>
                  <a:lnTo>
                    <a:pt x="4990264" y="8585200"/>
                  </a:lnTo>
                  <a:lnTo>
                    <a:pt x="4989534" y="8582897"/>
                  </a:lnTo>
                  <a:close/>
                </a:path>
                <a:path w="12414885" h="8610600">
                  <a:moveTo>
                    <a:pt x="5201397" y="8572500"/>
                  </a:moveTo>
                  <a:lnTo>
                    <a:pt x="5197549" y="8572500"/>
                  </a:lnTo>
                  <a:lnTo>
                    <a:pt x="5198121" y="8581995"/>
                  </a:lnTo>
                  <a:lnTo>
                    <a:pt x="5198199" y="8586949"/>
                  </a:lnTo>
                  <a:lnTo>
                    <a:pt x="5198041" y="8589379"/>
                  </a:lnTo>
                  <a:lnTo>
                    <a:pt x="5197948" y="8592632"/>
                  </a:lnTo>
                  <a:lnTo>
                    <a:pt x="5199940" y="8597900"/>
                  </a:lnTo>
                  <a:lnTo>
                    <a:pt x="5410412" y="8597900"/>
                  </a:lnTo>
                  <a:lnTo>
                    <a:pt x="5409396" y="8585200"/>
                  </a:lnTo>
                  <a:lnTo>
                    <a:pt x="5199464" y="8585200"/>
                  </a:lnTo>
                  <a:lnTo>
                    <a:pt x="5201397" y="8572500"/>
                  </a:lnTo>
                  <a:close/>
                </a:path>
                <a:path w="12414885" h="8610600">
                  <a:moveTo>
                    <a:pt x="5411681" y="8582815"/>
                  </a:moveTo>
                  <a:lnTo>
                    <a:pt x="5411319" y="8585200"/>
                  </a:lnTo>
                  <a:lnTo>
                    <a:pt x="5409396" y="8585200"/>
                  </a:lnTo>
                  <a:lnTo>
                    <a:pt x="5410412" y="8597900"/>
                  </a:lnTo>
                  <a:lnTo>
                    <a:pt x="5411451" y="8597900"/>
                  </a:lnTo>
                  <a:lnTo>
                    <a:pt x="5412497" y="8585200"/>
                  </a:lnTo>
                  <a:lnTo>
                    <a:pt x="5411681" y="8582815"/>
                  </a:lnTo>
                  <a:close/>
                </a:path>
                <a:path w="12414885" h="8610600">
                  <a:moveTo>
                    <a:pt x="5630107" y="8572500"/>
                  </a:moveTo>
                  <a:lnTo>
                    <a:pt x="5623103" y="8585200"/>
                  </a:lnTo>
                  <a:lnTo>
                    <a:pt x="5621571" y="8592632"/>
                  </a:lnTo>
                  <a:lnTo>
                    <a:pt x="5621455" y="8594076"/>
                  </a:lnTo>
                  <a:lnTo>
                    <a:pt x="5623072" y="8597900"/>
                  </a:lnTo>
                  <a:lnTo>
                    <a:pt x="5639228" y="8597900"/>
                  </a:lnTo>
                  <a:lnTo>
                    <a:pt x="5634121" y="8585200"/>
                  </a:lnTo>
                  <a:lnTo>
                    <a:pt x="5636836" y="8585200"/>
                  </a:lnTo>
                  <a:lnTo>
                    <a:pt x="5630107" y="8572500"/>
                  </a:lnTo>
                  <a:close/>
                </a:path>
                <a:path w="12414885" h="8610600">
                  <a:moveTo>
                    <a:pt x="5667960" y="8572500"/>
                  </a:moveTo>
                  <a:lnTo>
                    <a:pt x="5654908" y="8572500"/>
                  </a:lnTo>
                  <a:lnTo>
                    <a:pt x="5649767" y="8585200"/>
                  </a:lnTo>
                  <a:lnTo>
                    <a:pt x="5639228" y="8597900"/>
                  </a:lnTo>
                  <a:lnTo>
                    <a:pt x="5770922" y="8597900"/>
                  </a:lnTo>
                  <a:lnTo>
                    <a:pt x="5770442" y="8585200"/>
                  </a:lnTo>
                  <a:lnTo>
                    <a:pt x="5670058" y="8585200"/>
                  </a:lnTo>
                  <a:lnTo>
                    <a:pt x="5667960" y="8572500"/>
                  </a:lnTo>
                  <a:close/>
                </a:path>
                <a:path w="12414885" h="8610600">
                  <a:moveTo>
                    <a:pt x="5831664" y="8585200"/>
                  </a:moveTo>
                  <a:lnTo>
                    <a:pt x="5777655" y="8585200"/>
                  </a:lnTo>
                  <a:lnTo>
                    <a:pt x="5776084" y="8597900"/>
                  </a:lnTo>
                  <a:lnTo>
                    <a:pt x="5830691" y="8597900"/>
                  </a:lnTo>
                  <a:lnTo>
                    <a:pt x="5832144" y="8590189"/>
                  </a:lnTo>
                  <a:lnTo>
                    <a:pt x="5832191" y="8588680"/>
                  </a:lnTo>
                  <a:lnTo>
                    <a:pt x="5831664" y="8585200"/>
                  </a:lnTo>
                  <a:close/>
                </a:path>
                <a:path w="12414885" h="8610600">
                  <a:moveTo>
                    <a:pt x="6045326" y="8572500"/>
                  </a:moveTo>
                  <a:lnTo>
                    <a:pt x="6041585" y="8572500"/>
                  </a:lnTo>
                  <a:lnTo>
                    <a:pt x="6043513" y="8584164"/>
                  </a:lnTo>
                  <a:lnTo>
                    <a:pt x="6043616" y="8592363"/>
                  </a:lnTo>
                  <a:lnTo>
                    <a:pt x="6046205" y="8597900"/>
                  </a:lnTo>
                  <a:lnTo>
                    <a:pt x="6256762" y="8597900"/>
                  </a:lnTo>
                  <a:lnTo>
                    <a:pt x="6253931" y="8585200"/>
                  </a:lnTo>
                  <a:lnTo>
                    <a:pt x="6043840" y="8585200"/>
                  </a:lnTo>
                  <a:lnTo>
                    <a:pt x="6045326" y="8572500"/>
                  </a:lnTo>
                  <a:close/>
                </a:path>
                <a:path w="12414885" h="8610600">
                  <a:moveTo>
                    <a:pt x="6255969" y="8582669"/>
                  </a:moveTo>
                  <a:lnTo>
                    <a:pt x="6255631" y="8585200"/>
                  </a:lnTo>
                  <a:lnTo>
                    <a:pt x="6253931" y="8585200"/>
                  </a:lnTo>
                  <a:lnTo>
                    <a:pt x="6256762" y="8597900"/>
                  </a:lnTo>
                  <a:lnTo>
                    <a:pt x="6257325" y="8597900"/>
                  </a:lnTo>
                  <a:lnTo>
                    <a:pt x="6256963" y="8585200"/>
                  </a:lnTo>
                  <a:lnTo>
                    <a:pt x="6255969" y="8582669"/>
                  </a:lnTo>
                  <a:close/>
                </a:path>
                <a:path w="12414885" h="8610600">
                  <a:moveTo>
                    <a:pt x="6473867" y="8572500"/>
                  </a:moveTo>
                  <a:lnTo>
                    <a:pt x="6467559" y="8585123"/>
                  </a:lnTo>
                  <a:lnTo>
                    <a:pt x="6467435" y="8586949"/>
                  </a:lnTo>
                  <a:lnTo>
                    <a:pt x="6467351" y="8588680"/>
                  </a:lnTo>
                  <a:lnTo>
                    <a:pt x="6467231" y="8593787"/>
                  </a:lnTo>
                  <a:lnTo>
                    <a:pt x="6469338" y="8597900"/>
                  </a:lnTo>
                  <a:lnTo>
                    <a:pt x="6485238" y="8597900"/>
                  </a:lnTo>
                  <a:lnTo>
                    <a:pt x="6479802" y="8585200"/>
                  </a:lnTo>
                  <a:lnTo>
                    <a:pt x="6481127" y="8585200"/>
                  </a:lnTo>
                  <a:lnTo>
                    <a:pt x="6473867" y="8572500"/>
                  </a:lnTo>
                  <a:close/>
                </a:path>
                <a:path w="12414885" h="8610600">
                  <a:moveTo>
                    <a:pt x="6511922" y="8572500"/>
                  </a:moveTo>
                  <a:lnTo>
                    <a:pt x="6498795" y="8572500"/>
                  </a:lnTo>
                  <a:lnTo>
                    <a:pt x="6494322" y="8585200"/>
                  </a:lnTo>
                  <a:lnTo>
                    <a:pt x="6485238" y="8597900"/>
                  </a:lnTo>
                  <a:lnTo>
                    <a:pt x="6616805" y="8597900"/>
                  </a:lnTo>
                  <a:lnTo>
                    <a:pt x="6616059" y="8585200"/>
                  </a:lnTo>
                  <a:lnTo>
                    <a:pt x="6514477" y="8585200"/>
                  </a:lnTo>
                  <a:lnTo>
                    <a:pt x="6511922" y="8572500"/>
                  </a:lnTo>
                  <a:close/>
                </a:path>
                <a:path w="12414885" h="8610600">
                  <a:moveTo>
                    <a:pt x="6676195" y="8585200"/>
                  </a:moveTo>
                  <a:lnTo>
                    <a:pt x="6623208" y="8585200"/>
                  </a:lnTo>
                  <a:lnTo>
                    <a:pt x="6622296" y="8597900"/>
                  </a:lnTo>
                  <a:lnTo>
                    <a:pt x="6677295" y="8597900"/>
                  </a:lnTo>
                  <a:lnTo>
                    <a:pt x="6677854" y="8590835"/>
                  </a:lnTo>
                  <a:lnTo>
                    <a:pt x="6676195" y="8585200"/>
                  </a:lnTo>
                  <a:close/>
                </a:path>
                <a:path w="12414885" h="8610600">
                  <a:moveTo>
                    <a:pt x="6895749" y="8572500"/>
                  </a:moveTo>
                  <a:lnTo>
                    <a:pt x="6889932" y="8584768"/>
                  </a:lnTo>
                  <a:lnTo>
                    <a:pt x="6889831" y="8588680"/>
                  </a:lnTo>
                  <a:lnTo>
                    <a:pt x="6889931" y="8592026"/>
                  </a:lnTo>
                  <a:lnTo>
                    <a:pt x="6890051" y="8593556"/>
                  </a:lnTo>
                  <a:lnTo>
                    <a:pt x="6892471" y="8597900"/>
                  </a:lnTo>
                  <a:lnTo>
                    <a:pt x="6908240" y="8597900"/>
                  </a:lnTo>
                  <a:lnTo>
                    <a:pt x="6902639" y="8585200"/>
                  </a:lnTo>
                  <a:lnTo>
                    <a:pt x="6903277" y="8585200"/>
                  </a:lnTo>
                  <a:lnTo>
                    <a:pt x="6895749" y="8572500"/>
                  </a:lnTo>
                  <a:close/>
                </a:path>
                <a:path w="12414885" h="8610600">
                  <a:moveTo>
                    <a:pt x="7038865" y="8585200"/>
                  </a:moveTo>
                  <a:lnTo>
                    <a:pt x="6914722" y="8585200"/>
                  </a:lnTo>
                  <a:lnTo>
                    <a:pt x="6908240" y="8597900"/>
                  </a:lnTo>
                  <a:lnTo>
                    <a:pt x="7039744" y="8597900"/>
                  </a:lnTo>
                  <a:lnTo>
                    <a:pt x="7038865" y="8585200"/>
                  </a:lnTo>
                  <a:close/>
                </a:path>
                <a:path w="12414885" h="8610600">
                  <a:moveTo>
                    <a:pt x="7098465" y="8585200"/>
                  </a:moveTo>
                  <a:lnTo>
                    <a:pt x="7045985" y="8585200"/>
                  </a:lnTo>
                  <a:lnTo>
                    <a:pt x="7045399" y="8597900"/>
                  </a:lnTo>
                  <a:lnTo>
                    <a:pt x="7100601" y="8597900"/>
                  </a:lnTo>
                  <a:lnTo>
                    <a:pt x="7100727" y="8592632"/>
                  </a:lnTo>
                  <a:lnTo>
                    <a:pt x="7100697" y="8591297"/>
                  </a:lnTo>
                  <a:lnTo>
                    <a:pt x="7098465" y="8585200"/>
                  </a:lnTo>
                  <a:close/>
                </a:path>
                <a:path w="12414885" h="8610600">
                  <a:moveTo>
                    <a:pt x="7317631" y="8572500"/>
                  </a:moveTo>
                  <a:lnTo>
                    <a:pt x="7311935" y="8585200"/>
                  </a:lnTo>
                  <a:lnTo>
                    <a:pt x="7312744" y="8592632"/>
                  </a:lnTo>
                  <a:lnTo>
                    <a:pt x="7312864" y="8593354"/>
                  </a:lnTo>
                  <a:lnTo>
                    <a:pt x="7315600" y="8597900"/>
                  </a:lnTo>
                  <a:lnTo>
                    <a:pt x="7331243" y="8597900"/>
                  </a:lnTo>
                  <a:lnTo>
                    <a:pt x="7325484" y="8585200"/>
                  </a:lnTo>
                  <a:lnTo>
                    <a:pt x="7317631" y="8572500"/>
                  </a:lnTo>
                  <a:close/>
                </a:path>
                <a:path w="12414885" h="8610600">
                  <a:moveTo>
                    <a:pt x="7355881" y="8572500"/>
                  </a:moveTo>
                  <a:lnTo>
                    <a:pt x="7342688" y="8572500"/>
                  </a:lnTo>
                  <a:lnTo>
                    <a:pt x="7338877" y="8585200"/>
                  </a:lnTo>
                  <a:lnTo>
                    <a:pt x="7331243" y="8597900"/>
                  </a:lnTo>
                  <a:lnTo>
                    <a:pt x="7462684" y="8597900"/>
                  </a:lnTo>
                  <a:lnTo>
                    <a:pt x="7461679" y="8585200"/>
                  </a:lnTo>
                  <a:lnTo>
                    <a:pt x="7358897" y="8585200"/>
                  </a:lnTo>
                  <a:lnTo>
                    <a:pt x="7355881" y="8572500"/>
                  </a:lnTo>
                  <a:close/>
                </a:path>
                <a:path w="12414885" h="8610600">
                  <a:moveTo>
                    <a:pt x="7520735" y="8585200"/>
                  </a:moveTo>
                  <a:lnTo>
                    <a:pt x="7468757" y="8585200"/>
                  </a:lnTo>
                  <a:lnTo>
                    <a:pt x="7468506" y="8597900"/>
                  </a:lnTo>
                  <a:lnTo>
                    <a:pt x="7523897" y="8597900"/>
                  </a:lnTo>
                  <a:lnTo>
                    <a:pt x="7523718" y="8592026"/>
                  </a:lnTo>
                  <a:lnTo>
                    <a:pt x="7520735" y="8585200"/>
                  </a:lnTo>
                  <a:close/>
                </a:path>
                <a:path w="12414885" h="8610600">
                  <a:moveTo>
                    <a:pt x="7739503" y="8572500"/>
                  </a:moveTo>
                  <a:lnTo>
                    <a:pt x="7734152" y="8585200"/>
                  </a:lnTo>
                  <a:lnTo>
                    <a:pt x="7735620" y="8593074"/>
                  </a:lnTo>
                  <a:lnTo>
                    <a:pt x="7738739" y="8597900"/>
                  </a:lnTo>
                  <a:lnTo>
                    <a:pt x="7754257" y="8597900"/>
                  </a:lnTo>
                  <a:lnTo>
                    <a:pt x="7748320" y="8585200"/>
                  </a:lnTo>
                  <a:lnTo>
                    <a:pt x="7747566" y="8585200"/>
                  </a:lnTo>
                  <a:lnTo>
                    <a:pt x="7739503" y="8572500"/>
                  </a:lnTo>
                  <a:close/>
                </a:path>
                <a:path w="12414885" h="8610600">
                  <a:moveTo>
                    <a:pt x="7777868" y="8572500"/>
                  </a:moveTo>
                  <a:lnTo>
                    <a:pt x="7764623" y="8572500"/>
                  </a:lnTo>
                  <a:lnTo>
                    <a:pt x="7761157" y="8585200"/>
                  </a:lnTo>
                  <a:lnTo>
                    <a:pt x="7754257" y="8597900"/>
                  </a:lnTo>
                  <a:lnTo>
                    <a:pt x="7885624" y="8597900"/>
                  </a:lnTo>
                  <a:lnTo>
                    <a:pt x="7884483" y="8585200"/>
                  </a:lnTo>
                  <a:lnTo>
                    <a:pt x="7781104" y="8585200"/>
                  </a:lnTo>
                  <a:lnTo>
                    <a:pt x="7777868" y="8572500"/>
                  </a:lnTo>
                  <a:close/>
                </a:path>
                <a:path w="12414885" h="8610600">
                  <a:moveTo>
                    <a:pt x="7947162" y="8572500"/>
                  </a:moveTo>
                  <a:lnTo>
                    <a:pt x="7940670" y="8572500"/>
                  </a:lnTo>
                  <a:lnTo>
                    <a:pt x="7945769" y="8585200"/>
                  </a:lnTo>
                  <a:lnTo>
                    <a:pt x="7947204" y="8597900"/>
                  </a:lnTo>
                  <a:lnTo>
                    <a:pt x="7946115" y="8585200"/>
                  </a:lnTo>
                  <a:lnTo>
                    <a:pt x="7951067" y="8585200"/>
                  </a:lnTo>
                  <a:lnTo>
                    <a:pt x="7947162" y="8572500"/>
                  </a:lnTo>
                  <a:close/>
                </a:path>
                <a:path w="12414885" h="8610600">
                  <a:moveTo>
                    <a:pt x="8161386" y="8572500"/>
                  </a:moveTo>
                  <a:lnTo>
                    <a:pt x="8156769" y="8584164"/>
                  </a:lnTo>
                  <a:lnTo>
                    <a:pt x="8156676" y="8584531"/>
                  </a:lnTo>
                  <a:lnTo>
                    <a:pt x="8157015" y="8585200"/>
                  </a:lnTo>
                  <a:lnTo>
                    <a:pt x="8160543" y="8597900"/>
                  </a:lnTo>
                  <a:lnTo>
                    <a:pt x="8177259" y="8597900"/>
                  </a:lnTo>
                  <a:lnTo>
                    <a:pt x="8171165" y="8585200"/>
                  </a:lnTo>
                  <a:lnTo>
                    <a:pt x="8169710" y="8585200"/>
                  </a:lnTo>
                  <a:lnTo>
                    <a:pt x="8161386" y="8572500"/>
                  </a:lnTo>
                  <a:close/>
                </a:path>
                <a:path w="12414885" h="8610600">
                  <a:moveTo>
                    <a:pt x="8199845" y="8572500"/>
                  </a:moveTo>
                  <a:lnTo>
                    <a:pt x="8186568" y="8572500"/>
                  </a:lnTo>
                  <a:lnTo>
                    <a:pt x="8183437" y="8585200"/>
                  </a:lnTo>
                  <a:lnTo>
                    <a:pt x="8177259" y="8597900"/>
                  </a:lnTo>
                  <a:lnTo>
                    <a:pt x="8308575" y="8597900"/>
                  </a:lnTo>
                  <a:lnTo>
                    <a:pt x="8307297" y="8585200"/>
                  </a:lnTo>
                  <a:lnTo>
                    <a:pt x="8203311" y="8585200"/>
                  </a:lnTo>
                  <a:lnTo>
                    <a:pt x="8199845" y="8572500"/>
                  </a:lnTo>
                  <a:close/>
                </a:path>
                <a:path w="12414885" h="8610600">
                  <a:moveTo>
                    <a:pt x="8365264" y="8585200"/>
                  </a:moveTo>
                  <a:lnTo>
                    <a:pt x="8314313" y="8585200"/>
                  </a:lnTo>
                  <a:lnTo>
                    <a:pt x="8314721" y="8597900"/>
                  </a:lnTo>
                  <a:lnTo>
                    <a:pt x="8370500" y="8597900"/>
                  </a:lnTo>
                  <a:lnTo>
                    <a:pt x="8369825" y="8593057"/>
                  </a:lnTo>
                  <a:lnTo>
                    <a:pt x="8365264" y="8585200"/>
                  </a:lnTo>
                  <a:close/>
                </a:path>
                <a:path w="12414885" h="8610600">
                  <a:moveTo>
                    <a:pt x="8583268" y="8572500"/>
                  </a:moveTo>
                  <a:lnTo>
                    <a:pt x="8578567" y="8585200"/>
                  </a:lnTo>
                  <a:lnTo>
                    <a:pt x="8581122" y="8592632"/>
                  </a:lnTo>
                  <a:lnTo>
                    <a:pt x="8584996" y="8597900"/>
                  </a:lnTo>
                  <a:lnTo>
                    <a:pt x="8600262" y="8597900"/>
                  </a:lnTo>
                  <a:lnTo>
                    <a:pt x="8594001" y="8585200"/>
                  </a:lnTo>
                  <a:lnTo>
                    <a:pt x="8591854" y="8585200"/>
                  </a:lnTo>
                  <a:lnTo>
                    <a:pt x="8583268" y="8572500"/>
                  </a:lnTo>
                  <a:close/>
                </a:path>
                <a:path w="12414885" h="8610600">
                  <a:moveTo>
                    <a:pt x="8621822" y="8572500"/>
                  </a:moveTo>
                  <a:lnTo>
                    <a:pt x="8608513" y="8572500"/>
                  </a:lnTo>
                  <a:lnTo>
                    <a:pt x="8605718" y="8585200"/>
                  </a:lnTo>
                  <a:lnTo>
                    <a:pt x="8600262" y="8597900"/>
                  </a:lnTo>
                  <a:lnTo>
                    <a:pt x="8731515" y="8597900"/>
                  </a:lnTo>
                  <a:lnTo>
                    <a:pt x="8730101" y="8585200"/>
                  </a:lnTo>
                  <a:lnTo>
                    <a:pt x="8625518" y="8585200"/>
                  </a:lnTo>
                  <a:lnTo>
                    <a:pt x="8621822" y="8572500"/>
                  </a:lnTo>
                  <a:close/>
                </a:path>
                <a:path w="12414885" h="8610600">
                  <a:moveTo>
                    <a:pt x="8998669" y="8585200"/>
                  </a:moveTo>
                  <a:lnTo>
                    <a:pt x="8791335" y="8585200"/>
                  </a:lnTo>
                  <a:lnTo>
                    <a:pt x="8793806" y="8597900"/>
                  </a:lnTo>
                  <a:lnTo>
                    <a:pt x="9006416" y="8597900"/>
                  </a:lnTo>
                  <a:lnTo>
                    <a:pt x="9005188" y="8594740"/>
                  </a:lnTo>
                  <a:lnTo>
                    <a:pt x="9005078" y="8594520"/>
                  </a:lnTo>
                  <a:lnTo>
                    <a:pt x="8998669" y="8585200"/>
                  </a:lnTo>
                  <a:close/>
                </a:path>
                <a:path w="12414885" h="8610600">
                  <a:moveTo>
                    <a:pt x="9216086" y="8572500"/>
                  </a:moveTo>
                  <a:lnTo>
                    <a:pt x="9211877" y="8585200"/>
                  </a:lnTo>
                  <a:lnTo>
                    <a:pt x="9215029" y="8592026"/>
                  </a:lnTo>
                  <a:lnTo>
                    <a:pt x="9215156" y="8592242"/>
                  </a:lnTo>
                  <a:lnTo>
                    <a:pt x="9219699" y="8597900"/>
                  </a:lnTo>
                  <a:lnTo>
                    <a:pt x="9234766" y="8597900"/>
                  </a:lnTo>
                  <a:lnTo>
                    <a:pt x="9228264" y="8585200"/>
                  </a:lnTo>
                  <a:lnTo>
                    <a:pt x="9225070" y="8585200"/>
                  </a:lnTo>
                  <a:lnTo>
                    <a:pt x="9216086" y="8572500"/>
                  </a:lnTo>
                  <a:close/>
                </a:path>
                <a:path w="12414885" h="8610600">
                  <a:moveTo>
                    <a:pt x="9254797" y="8572500"/>
                  </a:moveTo>
                  <a:lnTo>
                    <a:pt x="9241426" y="8572500"/>
                  </a:lnTo>
                  <a:lnTo>
                    <a:pt x="9239133" y="8585200"/>
                  </a:lnTo>
                  <a:lnTo>
                    <a:pt x="9234766" y="8597900"/>
                  </a:lnTo>
                  <a:lnTo>
                    <a:pt x="9365925" y="8597900"/>
                  </a:lnTo>
                  <a:lnTo>
                    <a:pt x="9364312" y="8585200"/>
                  </a:lnTo>
                  <a:lnTo>
                    <a:pt x="9258839" y="8585200"/>
                  </a:lnTo>
                  <a:lnTo>
                    <a:pt x="9254797" y="8572500"/>
                  </a:lnTo>
                  <a:close/>
                </a:path>
                <a:path w="12414885" h="8610600">
                  <a:moveTo>
                    <a:pt x="9420939" y="8585200"/>
                  </a:moveTo>
                  <a:lnTo>
                    <a:pt x="9371254" y="8585200"/>
                  </a:lnTo>
                  <a:lnTo>
                    <a:pt x="9372480" y="8597900"/>
                  </a:lnTo>
                  <a:lnTo>
                    <a:pt x="9428761" y="8597900"/>
                  </a:lnTo>
                  <a:lnTo>
                    <a:pt x="9427743" y="8594225"/>
                  </a:lnTo>
                  <a:lnTo>
                    <a:pt x="9427672" y="8594076"/>
                  </a:lnTo>
                  <a:lnTo>
                    <a:pt x="9420939" y="8585200"/>
                  </a:lnTo>
                  <a:close/>
                </a:path>
                <a:path w="12414885" h="8610600">
                  <a:moveTo>
                    <a:pt x="9632063" y="8585200"/>
                  </a:moveTo>
                  <a:lnTo>
                    <a:pt x="9425242" y="8585200"/>
                  </a:lnTo>
                  <a:lnTo>
                    <a:pt x="9427659" y="8593925"/>
                  </a:lnTo>
                  <a:lnTo>
                    <a:pt x="9427785" y="8594225"/>
                  </a:lnTo>
                  <a:lnTo>
                    <a:pt x="9430572" y="8597900"/>
                  </a:lnTo>
                  <a:lnTo>
                    <a:pt x="9640161" y="8597900"/>
                  </a:lnTo>
                  <a:lnTo>
                    <a:pt x="9639459" y="8593925"/>
                  </a:lnTo>
                  <a:lnTo>
                    <a:pt x="9632063" y="8585200"/>
                  </a:lnTo>
                  <a:close/>
                </a:path>
                <a:path w="12414885" h="8610600">
                  <a:moveTo>
                    <a:pt x="9639459" y="8593925"/>
                  </a:moveTo>
                  <a:lnTo>
                    <a:pt x="9640161" y="8597900"/>
                  </a:lnTo>
                  <a:lnTo>
                    <a:pt x="9642827" y="8597900"/>
                  </a:lnTo>
                  <a:lnTo>
                    <a:pt x="9639459" y="8593925"/>
                  </a:lnTo>
                  <a:close/>
                </a:path>
                <a:path w="12414885" h="8610600">
                  <a:moveTo>
                    <a:pt x="9843209" y="8585200"/>
                  </a:moveTo>
                  <a:lnTo>
                    <a:pt x="9637917" y="8585200"/>
                  </a:lnTo>
                  <a:lnTo>
                    <a:pt x="9639459" y="8593925"/>
                  </a:lnTo>
                  <a:lnTo>
                    <a:pt x="9642827" y="8597900"/>
                  </a:lnTo>
                  <a:lnTo>
                    <a:pt x="9852291" y="8597900"/>
                  </a:lnTo>
                  <a:lnTo>
                    <a:pt x="9850121" y="8593556"/>
                  </a:lnTo>
                  <a:lnTo>
                    <a:pt x="9843209" y="8585200"/>
                  </a:lnTo>
                  <a:close/>
                </a:path>
                <a:path w="12414885" h="8610600">
                  <a:moveTo>
                    <a:pt x="9851481" y="8572500"/>
                  </a:moveTo>
                  <a:lnTo>
                    <a:pt x="9844664" y="8572500"/>
                  </a:lnTo>
                  <a:lnTo>
                    <a:pt x="9844132" y="8581995"/>
                  </a:lnTo>
                  <a:lnTo>
                    <a:pt x="9844180" y="8582293"/>
                  </a:lnTo>
                  <a:lnTo>
                    <a:pt x="9845947" y="8585200"/>
                  </a:lnTo>
                  <a:lnTo>
                    <a:pt x="9850021" y="8593354"/>
                  </a:lnTo>
                  <a:lnTo>
                    <a:pt x="9850140" y="8593556"/>
                  </a:lnTo>
                  <a:lnTo>
                    <a:pt x="9853742" y="8597900"/>
                  </a:lnTo>
                  <a:lnTo>
                    <a:pt x="10063314" y="8597900"/>
                  </a:lnTo>
                  <a:lnTo>
                    <a:pt x="10062552" y="8594076"/>
                  </a:lnTo>
                  <a:lnTo>
                    <a:pt x="10054626" y="8585200"/>
                  </a:lnTo>
                  <a:lnTo>
                    <a:pt x="9852591" y="8585200"/>
                  </a:lnTo>
                  <a:lnTo>
                    <a:pt x="9851481" y="8572500"/>
                  </a:lnTo>
                  <a:close/>
                </a:path>
                <a:path w="12414885" h="8610600">
                  <a:moveTo>
                    <a:pt x="10062552" y="8594076"/>
                  </a:moveTo>
                  <a:lnTo>
                    <a:pt x="10063314" y="8597900"/>
                  </a:lnTo>
                  <a:lnTo>
                    <a:pt x="10065966" y="8597900"/>
                  </a:lnTo>
                  <a:lnTo>
                    <a:pt x="10062552" y="8594076"/>
                  </a:lnTo>
                  <a:close/>
                </a:path>
                <a:path w="12414885" h="8610600">
                  <a:moveTo>
                    <a:pt x="10260138" y="8572500"/>
                  </a:moveTo>
                  <a:lnTo>
                    <a:pt x="10244621" y="8572500"/>
                  </a:lnTo>
                  <a:lnTo>
                    <a:pt x="10252243" y="8585200"/>
                  </a:lnTo>
                  <a:lnTo>
                    <a:pt x="10060783" y="8585200"/>
                  </a:lnTo>
                  <a:lnTo>
                    <a:pt x="10062495" y="8593787"/>
                  </a:lnTo>
                  <a:lnTo>
                    <a:pt x="10062607" y="8594137"/>
                  </a:lnTo>
                  <a:lnTo>
                    <a:pt x="10065966" y="8597900"/>
                  </a:lnTo>
                  <a:lnTo>
                    <a:pt x="10275228" y="8597900"/>
                  </a:lnTo>
                  <a:lnTo>
                    <a:pt x="10272296" y="8592632"/>
                  </a:lnTo>
                  <a:lnTo>
                    <a:pt x="10267405" y="8585200"/>
                  </a:lnTo>
                  <a:lnTo>
                    <a:pt x="10267520" y="8584768"/>
                  </a:lnTo>
                  <a:lnTo>
                    <a:pt x="10267526" y="8584164"/>
                  </a:lnTo>
                  <a:lnTo>
                    <a:pt x="10260138" y="8572500"/>
                  </a:lnTo>
                  <a:close/>
                </a:path>
                <a:path w="12414885" h="8610600">
                  <a:moveTo>
                    <a:pt x="10309749" y="8572500"/>
                  </a:moveTo>
                  <a:lnTo>
                    <a:pt x="10296284" y="8572500"/>
                  </a:lnTo>
                  <a:lnTo>
                    <a:pt x="10294828" y="8585200"/>
                  </a:lnTo>
                  <a:lnTo>
                    <a:pt x="10292284" y="8597900"/>
                  </a:lnTo>
                  <a:lnTo>
                    <a:pt x="10423275" y="8597900"/>
                  </a:lnTo>
                  <a:lnTo>
                    <a:pt x="10421338" y="8585200"/>
                  </a:lnTo>
                  <a:lnTo>
                    <a:pt x="10314357" y="8585200"/>
                  </a:lnTo>
                  <a:lnTo>
                    <a:pt x="10309749" y="8572500"/>
                  </a:lnTo>
                  <a:close/>
                </a:path>
                <a:path w="12414885" h="8610600">
                  <a:moveTo>
                    <a:pt x="10476603" y="8585200"/>
                  </a:moveTo>
                  <a:lnTo>
                    <a:pt x="10428196" y="8585200"/>
                  </a:lnTo>
                  <a:lnTo>
                    <a:pt x="10430248" y="8597900"/>
                  </a:lnTo>
                  <a:lnTo>
                    <a:pt x="10487011" y="8597900"/>
                  </a:lnTo>
                  <a:lnTo>
                    <a:pt x="10485832" y="8595044"/>
                  </a:lnTo>
                  <a:lnTo>
                    <a:pt x="10476603" y="8585200"/>
                  </a:lnTo>
                  <a:close/>
                </a:path>
                <a:path w="12414885" h="8610600">
                  <a:moveTo>
                    <a:pt x="10692670" y="8572500"/>
                  </a:moveTo>
                  <a:lnTo>
                    <a:pt x="10689612" y="8585200"/>
                  </a:lnTo>
                  <a:lnTo>
                    <a:pt x="10693352" y="8590280"/>
                  </a:lnTo>
                  <a:lnTo>
                    <a:pt x="10700659" y="8597900"/>
                  </a:lnTo>
                  <a:lnTo>
                    <a:pt x="10715287" y="8597900"/>
                  </a:lnTo>
                  <a:lnTo>
                    <a:pt x="10708209" y="8585200"/>
                  </a:lnTo>
                  <a:lnTo>
                    <a:pt x="10702586" y="8585200"/>
                  </a:lnTo>
                  <a:lnTo>
                    <a:pt x="10692670" y="8572500"/>
                  </a:lnTo>
                  <a:close/>
                </a:path>
                <a:path w="12414885" h="8610600">
                  <a:moveTo>
                    <a:pt x="10731726" y="8572500"/>
                  </a:moveTo>
                  <a:lnTo>
                    <a:pt x="10718229" y="8572500"/>
                  </a:lnTo>
                  <a:lnTo>
                    <a:pt x="10717098" y="8585200"/>
                  </a:lnTo>
                  <a:lnTo>
                    <a:pt x="10715287" y="8597900"/>
                  </a:lnTo>
                  <a:lnTo>
                    <a:pt x="10846215" y="8597900"/>
                  </a:lnTo>
                  <a:lnTo>
                    <a:pt x="10844142" y="8585200"/>
                  </a:lnTo>
                  <a:lnTo>
                    <a:pt x="10736564" y="8585200"/>
                  </a:lnTo>
                  <a:lnTo>
                    <a:pt x="10731726" y="8572500"/>
                  </a:lnTo>
                  <a:close/>
                </a:path>
                <a:path w="12414885" h="8610600">
                  <a:moveTo>
                    <a:pt x="10904370" y="8585200"/>
                  </a:moveTo>
                  <a:lnTo>
                    <a:pt x="10850979" y="8585200"/>
                  </a:lnTo>
                  <a:lnTo>
                    <a:pt x="10853356" y="8597900"/>
                  </a:lnTo>
                  <a:lnTo>
                    <a:pt x="10909614" y="8597900"/>
                  </a:lnTo>
                  <a:lnTo>
                    <a:pt x="10908838" y="8594740"/>
                  </a:lnTo>
                  <a:lnTo>
                    <a:pt x="10904370" y="8585200"/>
                  </a:lnTo>
                  <a:close/>
                </a:path>
                <a:path w="12414885" h="8610600">
                  <a:moveTo>
                    <a:pt x="10908838" y="8594740"/>
                  </a:moveTo>
                  <a:lnTo>
                    <a:pt x="10909614" y="8597900"/>
                  </a:lnTo>
                  <a:lnTo>
                    <a:pt x="10910318" y="8597900"/>
                  </a:lnTo>
                  <a:lnTo>
                    <a:pt x="10908838" y="8594740"/>
                  </a:lnTo>
                  <a:close/>
                </a:path>
                <a:path w="12414885" h="8610600">
                  <a:moveTo>
                    <a:pt x="11110008" y="8585200"/>
                  </a:moveTo>
                  <a:lnTo>
                    <a:pt x="10906496" y="8585200"/>
                  </a:lnTo>
                  <a:lnTo>
                    <a:pt x="10908838" y="8594740"/>
                  </a:lnTo>
                  <a:lnTo>
                    <a:pt x="10910318" y="8597900"/>
                  </a:lnTo>
                  <a:lnTo>
                    <a:pt x="11121102" y="8597900"/>
                  </a:lnTo>
                  <a:lnTo>
                    <a:pt x="11117282" y="8592163"/>
                  </a:lnTo>
                  <a:lnTo>
                    <a:pt x="11110008" y="8585200"/>
                  </a:lnTo>
                  <a:close/>
                </a:path>
                <a:path w="12414885" h="8610600">
                  <a:moveTo>
                    <a:pt x="11325488" y="8572500"/>
                  </a:moveTo>
                  <a:lnTo>
                    <a:pt x="11322923" y="8585200"/>
                  </a:lnTo>
                  <a:lnTo>
                    <a:pt x="11325965" y="8588745"/>
                  </a:lnTo>
                  <a:lnTo>
                    <a:pt x="11335362" y="8597900"/>
                  </a:lnTo>
                  <a:lnTo>
                    <a:pt x="11349791" y="8597900"/>
                  </a:lnTo>
                  <a:lnTo>
                    <a:pt x="11342472" y="8585200"/>
                  </a:lnTo>
                  <a:lnTo>
                    <a:pt x="11335802" y="8585200"/>
                  </a:lnTo>
                  <a:lnTo>
                    <a:pt x="11325488" y="8572500"/>
                  </a:lnTo>
                  <a:close/>
                </a:path>
                <a:path w="12414885" h="8610600">
                  <a:moveTo>
                    <a:pt x="11364702" y="8572500"/>
                  </a:moveTo>
                  <a:lnTo>
                    <a:pt x="11351152" y="8572500"/>
                  </a:lnTo>
                  <a:lnTo>
                    <a:pt x="11349791" y="8597900"/>
                  </a:lnTo>
                  <a:lnTo>
                    <a:pt x="11480635" y="8597900"/>
                  </a:lnTo>
                  <a:lnTo>
                    <a:pt x="11478363" y="8585200"/>
                  </a:lnTo>
                  <a:lnTo>
                    <a:pt x="11369885" y="8585200"/>
                  </a:lnTo>
                  <a:lnTo>
                    <a:pt x="11364702" y="8572500"/>
                  </a:lnTo>
                  <a:close/>
                </a:path>
                <a:path w="12414885" h="8610600">
                  <a:moveTo>
                    <a:pt x="11532278" y="8585200"/>
                  </a:moveTo>
                  <a:lnTo>
                    <a:pt x="11485138" y="8585200"/>
                  </a:lnTo>
                  <a:lnTo>
                    <a:pt x="11488017" y="8597900"/>
                  </a:lnTo>
                  <a:lnTo>
                    <a:pt x="11545272" y="8597900"/>
                  </a:lnTo>
                  <a:lnTo>
                    <a:pt x="11544128" y="8595823"/>
                  </a:lnTo>
                  <a:lnTo>
                    <a:pt x="11532278" y="8585200"/>
                  </a:lnTo>
                  <a:close/>
                </a:path>
                <a:path w="12414885" h="8610600">
                  <a:moveTo>
                    <a:pt x="11747371" y="8572500"/>
                  </a:moveTo>
                  <a:lnTo>
                    <a:pt x="11745130" y="8585200"/>
                  </a:lnTo>
                  <a:lnTo>
                    <a:pt x="11746762" y="8586949"/>
                  </a:lnTo>
                  <a:lnTo>
                    <a:pt x="11758491" y="8597900"/>
                  </a:lnTo>
                  <a:lnTo>
                    <a:pt x="11772804" y="8597900"/>
                  </a:lnTo>
                  <a:lnTo>
                    <a:pt x="11765307" y="8585200"/>
                  </a:lnTo>
                  <a:lnTo>
                    <a:pt x="11757946" y="8585200"/>
                  </a:lnTo>
                  <a:lnTo>
                    <a:pt x="11747371" y="8572500"/>
                  </a:lnTo>
                  <a:close/>
                </a:path>
                <a:path w="12414885" h="8610600">
                  <a:moveTo>
                    <a:pt x="11786678" y="8572500"/>
                  </a:moveTo>
                  <a:lnTo>
                    <a:pt x="11773087" y="8572500"/>
                  </a:lnTo>
                  <a:lnTo>
                    <a:pt x="11772868" y="8581995"/>
                  </a:lnTo>
                  <a:lnTo>
                    <a:pt x="11772804" y="8597900"/>
                  </a:lnTo>
                  <a:lnTo>
                    <a:pt x="11903575" y="8597900"/>
                  </a:lnTo>
                  <a:lnTo>
                    <a:pt x="11901167" y="8585200"/>
                  </a:lnTo>
                  <a:lnTo>
                    <a:pt x="11792092" y="8585200"/>
                  </a:lnTo>
                  <a:lnTo>
                    <a:pt x="11786678" y="8572500"/>
                  </a:lnTo>
                  <a:close/>
                </a:path>
                <a:path w="12414885" h="8610600">
                  <a:moveTo>
                    <a:pt x="11960882" y="8585200"/>
                  </a:moveTo>
                  <a:lnTo>
                    <a:pt x="11907921" y="8585200"/>
                  </a:lnTo>
                  <a:lnTo>
                    <a:pt x="11911114" y="8597900"/>
                  </a:lnTo>
                  <a:lnTo>
                    <a:pt x="11967488" y="8597900"/>
                  </a:lnTo>
                  <a:lnTo>
                    <a:pt x="11966409" y="8594332"/>
                  </a:lnTo>
                  <a:lnTo>
                    <a:pt x="11960882" y="8585200"/>
                  </a:lnTo>
                  <a:close/>
                </a:path>
                <a:path w="12414885" h="8610600">
                  <a:moveTo>
                    <a:pt x="11966409" y="8594332"/>
                  </a:moveTo>
                  <a:lnTo>
                    <a:pt x="11967488" y="8597900"/>
                  </a:lnTo>
                  <a:lnTo>
                    <a:pt x="11968568" y="8597900"/>
                  </a:lnTo>
                  <a:lnTo>
                    <a:pt x="11966409" y="8594332"/>
                  </a:lnTo>
                  <a:close/>
                </a:path>
                <a:path w="12414885" h="8610600">
                  <a:moveTo>
                    <a:pt x="12165672" y="8585200"/>
                  </a:moveTo>
                  <a:lnTo>
                    <a:pt x="11963647" y="8585200"/>
                  </a:lnTo>
                  <a:lnTo>
                    <a:pt x="11966429" y="8594364"/>
                  </a:lnTo>
                  <a:lnTo>
                    <a:pt x="11968568" y="8597900"/>
                  </a:lnTo>
                  <a:lnTo>
                    <a:pt x="12178443" y="8597900"/>
                  </a:lnTo>
                  <a:lnTo>
                    <a:pt x="12173133" y="8591297"/>
                  </a:lnTo>
                  <a:lnTo>
                    <a:pt x="12165672" y="8585200"/>
                  </a:lnTo>
                  <a:close/>
                </a:path>
                <a:path w="12414885" h="8610600">
                  <a:moveTo>
                    <a:pt x="12172227" y="8572500"/>
                  </a:moveTo>
                  <a:lnTo>
                    <a:pt x="12165881" y="8572500"/>
                  </a:lnTo>
                  <a:lnTo>
                    <a:pt x="12165901" y="8582084"/>
                  </a:lnTo>
                  <a:lnTo>
                    <a:pt x="12168229" y="8585200"/>
                  </a:lnTo>
                  <a:lnTo>
                    <a:pt x="12173133" y="8591297"/>
                  </a:lnTo>
                  <a:lnTo>
                    <a:pt x="12181211" y="8597900"/>
                  </a:lnTo>
                  <a:lnTo>
                    <a:pt x="12389309" y="8597900"/>
                  </a:lnTo>
                  <a:lnTo>
                    <a:pt x="12388691" y="8593354"/>
                  </a:lnTo>
                  <a:lnTo>
                    <a:pt x="12386503" y="8585200"/>
                  </a:lnTo>
                  <a:lnTo>
                    <a:pt x="12174740" y="8585200"/>
                  </a:lnTo>
                  <a:lnTo>
                    <a:pt x="12172227" y="8572500"/>
                  </a:lnTo>
                  <a:close/>
                </a:path>
                <a:path w="12414885" h="8610600">
                  <a:moveTo>
                    <a:pt x="12400890" y="8585200"/>
                  </a:moveTo>
                  <a:lnTo>
                    <a:pt x="12387581" y="8585200"/>
                  </a:lnTo>
                  <a:lnTo>
                    <a:pt x="12388691" y="8593354"/>
                  </a:lnTo>
                  <a:lnTo>
                    <a:pt x="12389910" y="8597900"/>
                  </a:lnTo>
                  <a:lnTo>
                    <a:pt x="12401958" y="8597900"/>
                  </a:lnTo>
                  <a:lnTo>
                    <a:pt x="12400890" y="8585200"/>
                  </a:lnTo>
                  <a:close/>
                </a:path>
                <a:path w="12414885" h="8610600">
                  <a:moveTo>
                    <a:pt x="11538277" y="8585200"/>
                  </a:moveTo>
                  <a:lnTo>
                    <a:pt x="11532278" y="8585200"/>
                  </a:lnTo>
                  <a:lnTo>
                    <a:pt x="11544128" y="8595823"/>
                  </a:lnTo>
                  <a:lnTo>
                    <a:pt x="11538277" y="8585200"/>
                  </a:lnTo>
                  <a:close/>
                </a:path>
                <a:path w="12414885" h="8610600">
                  <a:moveTo>
                    <a:pt x="10481765" y="8585200"/>
                  </a:moveTo>
                  <a:lnTo>
                    <a:pt x="10476603" y="8585200"/>
                  </a:lnTo>
                  <a:lnTo>
                    <a:pt x="10485832" y="8595044"/>
                  </a:lnTo>
                  <a:lnTo>
                    <a:pt x="10481765" y="8585200"/>
                  </a:lnTo>
                  <a:close/>
                </a:path>
                <a:path w="12414885" h="8610600">
                  <a:moveTo>
                    <a:pt x="8999858" y="8582293"/>
                  </a:moveTo>
                  <a:lnTo>
                    <a:pt x="8999643" y="8585200"/>
                  </a:lnTo>
                  <a:lnTo>
                    <a:pt x="8998669" y="8585200"/>
                  </a:lnTo>
                  <a:lnTo>
                    <a:pt x="9005134" y="8594602"/>
                  </a:lnTo>
                  <a:lnTo>
                    <a:pt x="9001479" y="8585200"/>
                  </a:lnTo>
                  <a:lnTo>
                    <a:pt x="8999858" y="8582293"/>
                  </a:lnTo>
                  <a:close/>
                </a:path>
                <a:path w="12414885" h="8610600">
                  <a:moveTo>
                    <a:pt x="9425242" y="8585200"/>
                  </a:moveTo>
                  <a:lnTo>
                    <a:pt x="9420939" y="8585200"/>
                  </a:lnTo>
                  <a:lnTo>
                    <a:pt x="9427718" y="8594137"/>
                  </a:lnTo>
                  <a:lnTo>
                    <a:pt x="9425242" y="8585200"/>
                  </a:lnTo>
                  <a:close/>
                </a:path>
                <a:path w="12414885" h="8610600">
                  <a:moveTo>
                    <a:pt x="9844121" y="8582195"/>
                  </a:moveTo>
                  <a:lnTo>
                    <a:pt x="9843952" y="8585200"/>
                  </a:lnTo>
                  <a:lnTo>
                    <a:pt x="9843209" y="8585200"/>
                  </a:lnTo>
                  <a:lnTo>
                    <a:pt x="9850093" y="8593500"/>
                  </a:lnTo>
                  <a:lnTo>
                    <a:pt x="9845947" y="8585200"/>
                  </a:lnTo>
                  <a:lnTo>
                    <a:pt x="9844121" y="8582195"/>
                  </a:lnTo>
                  <a:close/>
                </a:path>
                <a:path w="12414885" h="8610600">
                  <a:moveTo>
                    <a:pt x="12387581" y="8585200"/>
                  </a:moveTo>
                  <a:lnTo>
                    <a:pt x="12386503" y="8585200"/>
                  </a:lnTo>
                  <a:lnTo>
                    <a:pt x="12388691" y="8593354"/>
                  </a:lnTo>
                  <a:lnTo>
                    <a:pt x="12387581" y="8585200"/>
                  </a:lnTo>
                  <a:close/>
                </a:path>
                <a:path w="12414885" h="8610600">
                  <a:moveTo>
                    <a:pt x="8368730" y="8585200"/>
                  </a:moveTo>
                  <a:lnTo>
                    <a:pt x="8365264" y="8585200"/>
                  </a:lnTo>
                  <a:lnTo>
                    <a:pt x="8369825" y="8593057"/>
                  </a:lnTo>
                  <a:lnTo>
                    <a:pt x="8368730" y="8585200"/>
                  </a:lnTo>
                  <a:close/>
                </a:path>
                <a:path w="12414885" h="8610600">
                  <a:moveTo>
                    <a:pt x="10267635" y="8584337"/>
                  </a:moveTo>
                  <a:lnTo>
                    <a:pt x="10267405" y="8585200"/>
                  </a:lnTo>
                  <a:lnTo>
                    <a:pt x="10272361" y="8592731"/>
                  </a:lnTo>
                  <a:lnTo>
                    <a:pt x="10268182" y="8585200"/>
                  </a:lnTo>
                  <a:lnTo>
                    <a:pt x="10267635" y="8584337"/>
                  </a:lnTo>
                  <a:close/>
                </a:path>
                <a:path w="12414885" h="8610600">
                  <a:moveTo>
                    <a:pt x="1818318" y="8585200"/>
                  </a:moveTo>
                  <a:lnTo>
                    <a:pt x="1815026" y="8585200"/>
                  </a:lnTo>
                  <a:lnTo>
                    <a:pt x="1813265" y="8592332"/>
                  </a:lnTo>
                  <a:lnTo>
                    <a:pt x="1818318" y="8585200"/>
                  </a:lnTo>
                  <a:close/>
                </a:path>
                <a:path w="12414885" h="8610600">
                  <a:moveTo>
                    <a:pt x="2452228" y="8585200"/>
                  </a:moveTo>
                  <a:lnTo>
                    <a:pt x="2449314" y="8585200"/>
                  </a:lnTo>
                  <a:lnTo>
                    <a:pt x="2447817" y="8592242"/>
                  </a:lnTo>
                  <a:lnTo>
                    <a:pt x="2452228" y="8585200"/>
                  </a:lnTo>
                  <a:close/>
                </a:path>
                <a:path w="12414885" h="8610600">
                  <a:moveTo>
                    <a:pt x="11110514" y="8582084"/>
                  </a:moveTo>
                  <a:lnTo>
                    <a:pt x="11110427" y="8585200"/>
                  </a:lnTo>
                  <a:lnTo>
                    <a:pt x="11110008" y="8585200"/>
                  </a:lnTo>
                  <a:lnTo>
                    <a:pt x="11117282" y="8592163"/>
                  </a:lnTo>
                  <a:lnTo>
                    <a:pt x="11110514" y="8582084"/>
                  </a:lnTo>
                  <a:close/>
                </a:path>
                <a:path w="12414885" h="8610600">
                  <a:moveTo>
                    <a:pt x="3508746" y="8585200"/>
                  </a:moveTo>
                  <a:lnTo>
                    <a:pt x="3506462" y="8585200"/>
                  </a:lnTo>
                  <a:lnTo>
                    <a:pt x="3505401" y="8592034"/>
                  </a:lnTo>
                  <a:lnTo>
                    <a:pt x="3508746" y="8585200"/>
                  </a:lnTo>
                  <a:close/>
                </a:path>
                <a:path w="12414885" h="8610600">
                  <a:moveTo>
                    <a:pt x="7523510" y="8585200"/>
                  </a:moveTo>
                  <a:lnTo>
                    <a:pt x="7520735" y="8585200"/>
                  </a:lnTo>
                  <a:lnTo>
                    <a:pt x="7523718" y="8592026"/>
                  </a:lnTo>
                  <a:lnTo>
                    <a:pt x="7523510" y="8585200"/>
                  </a:lnTo>
                  <a:close/>
                </a:path>
                <a:path w="12414885" h="8610600">
                  <a:moveTo>
                    <a:pt x="7100905" y="8585200"/>
                  </a:moveTo>
                  <a:lnTo>
                    <a:pt x="7098465" y="8585200"/>
                  </a:lnTo>
                  <a:lnTo>
                    <a:pt x="7100755" y="8591456"/>
                  </a:lnTo>
                  <a:lnTo>
                    <a:pt x="7100905" y="8585200"/>
                  </a:lnTo>
                  <a:close/>
                </a:path>
                <a:path w="12414885" h="8610600">
                  <a:moveTo>
                    <a:pt x="12165834" y="8581995"/>
                  </a:moveTo>
                  <a:lnTo>
                    <a:pt x="12165819" y="8585200"/>
                  </a:lnTo>
                  <a:lnTo>
                    <a:pt x="12165672" y="8585200"/>
                  </a:lnTo>
                  <a:lnTo>
                    <a:pt x="12173133" y="8591297"/>
                  </a:lnTo>
                  <a:lnTo>
                    <a:pt x="12167584" y="8584337"/>
                  </a:lnTo>
                  <a:lnTo>
                    <a:pt x="12165834" y="8581995"/>
                  </a:lnTo>
                  <a:close/>
                </a:path>
                <a:path w="12414885" h="8610600">
                  <a:moveTo>
                    <a:pt x="6678300" y="8585200"/>
                  </a:moveTo>
                  <a:lnTo>
                    <a:pt x="6676195" y="8585200"/>
                  </a:lnTo>
                  <a:lnTo>
                    <a:pt x="6677854" y="8590835"/>
                  </a:lnTo>
                  <a:lnTo>
                    <a:pt x="6678300" y="8585200"/>
                  </a:lnTo>
                  <a:close/>
                </a:path>
                <a:path w="12414885" h="8610600">
                  <a:moveTo>
                    <a:pt x="5833085" y="8585200"/>
                  </a:moveTo>
                  <a:lnTo>
                    <a:pt x="5831664" y="8585200"/>
                  </a:lnTo>
                  <a:lnTo>
                    <a:pt x="5832297" y="8589379"/>
                  </a:lnTo>
                  <a:lnTo>
                    <a:pt x="5833085" y="8585200"/>
                  </a:lnTo>
                  <a:close/>
                </a:path>
                <a:path w="12414885" h="8610600">
                  <a:moveTo>
                    <a:pt x="7290" y="8572500"/>
                  </a:moveTo>
                  <a:lnTo>
                    <a:pt x="2482" y="8572500"/>
                  </a:lnTo>
                  <a:lnTo>
                    <a:pt x="1939" y="8585200"/>
                  </a:lnTo>
                  <a:lnTo>
                    <a:pt x="7290" y="8572500"/>
                  </a:lnTo>
                  <a:close/>
                </a:path>
                <a:path w="12414885" h="8610600">
                  <a:moveTo>
                    <a:pt x="44004" y="8572500"/>
                  </a:moveTo>
                  <a:lnTo>
                    <a:pt x="12177" y="8572500"/>
                  </a:lnTo>
                  <a:lnTo>
                    <a:pt x="11634" y="8585200"/>
                  </a:lnTo>
                  <a:lnTo>
                    <a:pt x="39530" y="8585200"/>
                  </a:lnTo>
                  <a:lnTo>
                    <a:pt x="44004" y="8572500"/>
                  </a:lnTo>
                  <a:close/>
                </a:path>
                <a:path w="12414885" h="8610600">
                  <a:moveTo>
                    <a:pt x="75172" y="8572500"/>
                  </a:moveTo>
                  <a:lnTo>
                    <a:pt x="65617" y="8572500"/>
                  </a:lnTo>
                  <a:lnTo>
                    <a:pt x="50429" y="8585200"/>
                  </a:lnTo>
                  <a:lnTo>
                    <a:pt x="72319" y="8585200"/>
                  </a:lnTo>
                  <a:lnTo>
                    <a:pt x="75172" y="8572500"/>
                  </a:lnTo>
                  <a:close/>
                </a:path>
                <a:path w="12414885" h="8610600">
                  <a:moveTo>
                    <a:pt x="97133" y="8572500"/>
                  </a:moveTo>
                  <a:lnTo>
                    <a:pt x="90122" y="8572500"/>
                  </a:lnTo>
                  <a:lnTo>
                    <a:pt x="81650" y="8585200"/>
                  </a:lnTo>
                  <a:lnTo>
                    <a:pt x="99376" y="8585200"/>
                  </a:lnTo>
                  <a:lnTo>
                    <a:pt x="97133" y="8572500"/>
                  </a:lnTo>
                  <a:close/>
                </a:path>
                <a:path w="12414885" h="8610600">
                  <a:moveTo>
                    <a:pt x="136868" y="8572500"/>
                  </a:moveTo>
                  <a:lnTo>
                    <a:pt x="128192" y="8572500"/>
                  </a:lnTo>
                  <a:lnTo>
                    <a:pt x="113670" y="8585200"/>
                  </a:lnTo>
                  <a:lnTo>
                    <a:pt x="134369" y="8585200"/>
                  </a:lnTo>
                  <a:lnTo>
                    <a:pt x="136787" y="8576145"/>
                  </a:lnTo>
                  <a:lnTo>
                    <a:pt x="136868" y="8572500"/>
                  </a:lnTo>
                  <a:close/>
                </a:path>
                <a:path w="12414885" h="8610600">
                  <a:moveTo>
                    <a:pt x="136837" y="8575957"/>
                  </a:moveTo>
                  <a:lnTo>
                    <a:pt x="134369" y="8585200"/>
                  </a:lnTo>
                  <a:lnTo>
                    <a:pt x="136757" y="8585200"/>
                  </a:lnTo>
                  <a:lnTo>
                    <a:pt x="136837" y="8575957"/>
                  </a:lnTo>
                  <a:close/>
                </a:path>
                <a:path w="12414885" h="8610600">
                  <a:moveTo>
                    <a:pt x="146527" y="8572500"/>
                  </a:moveTo>
                  <a:lnTo>
                    <a:pt x="137761" y="8572500"/>
                  </a:lnTo>
                  <a:lnTo>
                    <a:pt x="136837" y="8575957"/>
                  </a:lnTo>
                  <a:lnTo>
                    <a:pt x="136757" y="8585200"/>
                  </a:lnTo>
                  <a:lnTo>
                    <a:pt x="141779" y="8585200"/>
                  </a:lnTo>
                  <a:lnTo>
                    <a:pt x="146527" y="8572500"/>
                  </a:lnTo>
                  <a:close/>
                </a:path>
                <a:path w="12414885" h="8610600">
                  <a:moveTo>
                    <a:pt x="171291" y="8572500"/>
                  </a:moveTo>
                  <a:lnTo>
                    <a:pt x="158732" y="8572500"/>
                  </a:lnTo>
                  <a:lnTo>
                    <a:pt x="158490" y="8585200"/>
                  </a:lnTo>
                  <a:lnTo>
                    <a:pt x="164740" y="8585200"/>
                  </a:lnTo>
                  <a:lnTo>
                    <a:pt x="171291" y="8572500"/>
                  </a:lnTo>
                  <a:close/>
                </a:path>
                <a:path w="12414885" h="8610600">
                  <a:moveTo>
                    <a:pt x="208011" y="8572500"/>
                  </a:moveTo>
                  <a:lnTo>
                    <a:pt x="200019" y="8572500"/>
                  </a:lnTo>
                  <a:lnTo>
                    <a:pt x="173546" y="8585200"/>
                  </a:lnTo>
                  <a:lnTo>
                    <a:pt x="208710" y="8585200"/>
                  </a:lnTo>
                  <a:lnTo>
                    <a:pt x="208011" y="8572500"/>
                  </a:lnTo>
                  <a:close/>
                </a:path>
                <a:path w="12414885" h="8610600">
                  <a:moveTo>
                    <a:pt x="267516" y="8572500"/>
                  </a:moveTo>
                  <a:lnTo>
                    <a:pt x="244009" y="8572500"/>
                  </a:lnTo>
                  <a:lnTo>
                    <a:pt x="237950" y="8585200"/>
                  </a:lnTo>
                  <a:lnTo>
                    <a:pt x="259362" y="8585200"/>
                  </a:lnTo>
                  <a:lnTo>
                    <a:pt x="267516" y="8572500"/>
                  </a:lnTo>
                  <a:close/>
                </a:path>
                <a:path w="12414885" h="8610600">
                  <a:moveTo>
                    <a:pt x="283418" y="8572500"/>
                  </a:moveTo>
                  <a:lnTo>
                    <a:pt x="275529" y="8572500"/>
                  </a:lnTo>
                  <a:lnTo>
                    <a:pt x="267006" y="8585200"/>
                  </a:lnTo>
                  <a:lnTo>
                    <a:pt x="274072" y="8585200"/>
                  </a:lnTo>
                  <a:lnTo>
                    <a:pt x="283418" y="8572500"/>
                  </a:lnTo>
                  <a:close/>
                </a:path>
                <a:path w="12414885" h="8610600">
                  <a:moveTo>
                    <a:pt x="305659" y="8572500"/>
                  </a:moveTo>
                  <a:lnTo>
                    <a:pt x="297596" y="8572500"/>
                  </a:lnTo>
                  <a:lnTo>
                    <a:pt x="288772" y="8585200"/>
                  </a:lnTo>
                  <a:lnTo>
                    <a:pt x="303797" y="8585200"/>
                  </a:lnTo>
                  <a:lnTo>
                    <a:pt x="305659" y="8572500"/>
                  </a:lnTo>
                  <a:close/>
                </a:path>
                <a:path w="12414885" h="8610600">
                  <a:moveTo>
                    <a:pt x="327624" y="8572500"/>
                  </a:moveTo>
                  <a:lnTo>
                    <a:pt x="316474" y="8572500"/>
                  </a:lnTo>
                  <a:lnTo>
                    <a:pt x="309723" y="8585200"/>
                  </a:lnTo>
                  <a:lnTo>
                    <a:pt x="316421" y="8585200"/>
                  </a:lnTo>
                  <a:lnTo>
                    <a:pt x="327624" y="8572500"/>
                  </a:lnTo>
                  <a:close/>
                </a:path>
                <a:path w="12414885" h="8610600">
                  <a:moveTo>
                    <a:pt x="348799" y="8572500"/>
                  </a:moveTo>
                  <a:lnTo>
                    <a:pt x="341422" y="8572500"/>
                  </a:lnTo>
                  <a:lnTo>
                    <a:pt x="333962" y="8585200"/>
                  </a:lnTo>
                  <a:lnTo>
                    <a:pt x="344304" y="8585200"/>
                  </a:lnTo>
                  <a:lnTo>
                    <a:pt x="348799" y="8572500"/>
                  </a:lnTo>
                  <a:close/>
                </a:path>
                <a:path w="12414885" h="8610600">
                  <a:moveTo>
                    <a:pt x="466140" y="8572500"/>
                  </a:moveTo>
                  <a:lnTo>
                    <a:pt x="448451" y="8572500"/>
                  </a:lnTo>
                  <a:lnTo>
                    <a:pt x="444141" y="8585200"/>
                  </a:lnTo>
                  <a:lnTo>
                    <a:pt x="462042" y="8585200"/>
                  </a:lnTo>
                  <a:lnTo>
                    <a:pt x="466140" y="8572500"/>
                  </a:lnTo>
                  <a:close/>
                </a:path>
                <a:path w="12414885" h="8610600">
                  <a:moveTo>
                    <a:pt x="497153" y="8572500"/>
                  </a:moveTo>
                  <a:lnTo>
                    <a:pt x="487562" y="8572500"/>
                  </a:lnTo>
                  <a:lnTo>
                    <a:pt x="472501" y="8585200"/>
                  </a:lnTo>
                  <a:lnTo>
                    <a:pt x="494496" y="8585200"/>
                  </a:lnTo>
                  <a:lnTo>
                    <a:pt x="497153" y="8572500"/>
                  </a:lnTo>
                  <a:close/>
                </a:path>
                <a:path w="12414885" h="8610600">
                  <a:moveTo>
                    <a:pt x="519076" y="8572500"/>
                  </a:moveTo>
                  <a:lnTo>
                    <a:pt x="512135" y="8572500"/>
                  </a:lnTo>
                  <a:lnTo>
                    <a:pt x="503960" y="8585200"/>
                  </a:lnTo>
                  <a:lnTo>
                    <a:pt x="521489" y="8585200"/>
                  </a:lnTo>
                  <a:lnTo>
                    <a:pt x="519076" y="8572500"/>
                  </a:lnTo>
                  <a:close/>
                </a:path>
                <a:path w="12414885" h="8610600">
                  <a:moveTo>
                    <a:pt x="558620" y="8572500"/>
                  </a:moveTo>
                  <a:lnTo>
                    <a:pt x="550206" y="8572500"/>
                  </a:lnTo>
                  <a:lnTo>
                    <a:pt x="536112" y="8585200"/>
                  </a:lnTo>
                  <a:lnTo>
                    <a:pt x="556525" y="8585200"/>
                  </a:lnTo>
                  <a:lnTo>
                    <a:pt x="558692" y="8576794"/>
                  </a:lnTo>
                  <a:lnTo>
                    <a:pt x="558620" y="8572500"/>
                  </a:lnTo>
                  <a:close/>
                </a:path>
                <a:path w="12414885" h="8610600">
                  <a:moveTo>
                    <a:pt x="558692" y="8576794"/>
                  </a:moveTo>
                  <a:lnTo>
                    <a:pt x="556525" y="8585200"/>
                  </a:lnTo>
                  <a:lnTo>
                    <a:pt x="558833" y="8585200"/>
                  </a:lnTo>
                  <a:lnTo>
                    <a:pt x="558692" y="8576794"/>
                  </a:lnTo>
                  <a:close/>
                </a:path>
                <a:path w="12414885" h="8610600">
                  <a:moveTo>
                    <a:pt x="568482" y="8572500"/>
                  </a:moveTo>
                  <a:lnTo>
                    <a:pt x="559799" y="8572500"/>
                  </a:lnTo>
                  <a:lnTo>
                    <a:pt x="558692" y="8576794"/>
                  </a:lnTo>
                  <a:lnTo>
                    <a:pt x="558833" y="8585200"/>
                  </a:lnTo>
                  <a:lnTo>
                    <a:pt x="563989" y="8585200"/>
                  </a:lnTo>
                  <a:lnTo>
                    <a:pt x="568482" y="8572500"/>
                  </a:lnTo>
                  <a:close/>
                </a:path>
                <a:path w="12414885" h="8610600">
                  <a:moveTo>
                    <a:pt x="593313" y="8572500"/>
                  </a:moveTo>
                  <a:lnTo>
                    <a:pt x="580660" y="8572500"/>
                  </a:lnTo>
                  <a:lnTo>
                    <a:pt x="580625" y="8585200"/>
                  </a:lnTo>
                  <a:lnTo>
                    <a:pt x="587155" y="8585200"/>
                  </a:lnTo>
                  <a:lnTo>
                    <a:pt x="593313" y="8572500"/>
                  </a:lnTo>
                  <a:close/>
                </a:path>
                <a:path w="12414885" h="8610600">
                  <a:moveTo>
                    <a:pt x="630023" y="8572500"/>
                  </a:moveTo>
                  <a:lnTo>
                    <a:pt x="621898" y="8572500"/>
                  </a:lnTo>
                  <a:lnTo>
                    <a:pt x="595776" y="8585200"/>
                  </a:lnTo>
                  <a:lnTo>
                    <a:pt x="630892" y="8585200"/>
                  </a:lnTo>
                  <a:lnTo>
                    <a:pt x="630023" y="8572500"/>
                  </a:lnTo>
                  <a:close/>
                </a:path>
                <a:path w="12414885" h="8610600">
                  <a:moveTo>
                    <a:pt x="689370" y="8572500"/>
                  </a:moveTo>
                  <a:lnTo>
                    <a:pt x="665974" y="8572500"/>
                  </a:lnTo>
                  <a:lnTo>
                    <a:pt x="660514" y="8585200"/>
                  </a:lnTo>
                  <a:lnTo>
                    <a:pt x="681646" y="8585200"/>
                  </a:lnTo>
                  <a:lnTo>
                    <a:pt x="689370" y="8572500"/>
                  </a:lnTo>
                  <a:close/>
                </a:path>
                <a:path w="12414885" h="8610600">
                  <a:moveTo>
                    <a:pt x="705330" y="8572500"/>
                  </a:moveTo>
                  <a:lnTo>
                    <a:pt x="697515" y="8572500"/>
                  </a:lnTo>
                  <a:lnTo>
                    <a:pt x="689183" y="8585200"/>
                  </a:lnTo>
                  <a:lnTo>
                    <a:pt x="696715" y="8585200"/>
                  </a:lnTo>
                  <a:lnTo>
                    <a:pt x="705330" y="8572500"/>
                  </a:lnTo>
                  <a:close/>
                </a:path>
                <a:path w="12414885" h="8610600">
                  <a:moveTo>
                    <a:pt x="727677" y="8572500"/>
                  </a:moveTo>
                  <a:lnTo>
                    <a:pt x="719540" y="8572500"/>
                  </a:lnTo>
                  <a:lnTo>
                    <a:pt x="710907" y="8585200"/>
                  </a:lnTo>
                  <a:lnTo>
                    <a:pt x="725937" y="8585200"/>
                  </a:lnTo>
                  <a:lnTo>
                    <a:pt x="727677" y="8572500"/>
                  </a:lnTo>
                  <a:close/>
                </a:path>
                <a:path w="12414885" h="8610600">
                  <a:moveTo>
                    <a:pt x="749567" y="8572500"/>
                  </a:moveTo>
                  <a:lnTo>
                    <a:pt x="738380" y="8572500"/>
                  </a:lnTo>
                  <a:lnTo>
                    <a:pt x="731991" y="8585200"/>
                  </a:lnTo>
                  <a:lnTo>
                    <a:pt x="738800" y="8585200"/>
                  </a:lnTo>
                  <a:lnTo>
                    <a:pt x="749567" y="8572500"/>
                  </a:lnTo>
                  <a:close/>
                </a:path>
                <a:path w="12414885" h="8610600">
                  <a:moveTo>
                    <a:pt x="770765" y="8572500"/>
                  </a:moveTo>
                  <a:lnTo>
                    <a:pt x="763402" y="8572500"/>
                  </a:lnTo>
                  <a:lnTo>
                    <a:pt x="756059" y="8585200"/>
                  </a:lnTo>
                  <a:lnTo>
                    <a:pt x="766492" y="8585200"/>
                  </a:lnTo>
                  <a:lnTo>
                    <a:pt x="770765" y="8572500"/>
                  </a:lnTo>
                  <a:close/>
                </a:path>
                <a:path w="12414885" h="8610600">
                  <a:moveTo>
                    <a:pt x="888085" y="8572500"/>
                  </a:moveTo>
                  <a:lnTo>
                    <a:pt x="870432" y="8572500"/>
                  </a:lnTo>
                  <a:lnTo>
                    <a:pt x="866218" y="8585200"/>
                  </a:lnTo>
                  <a:lnTo>
                    <a:pt x="884553" y="8585200"/>
                  </a:lnTo>
                  <a:lnTo>
                    <a:pt x="888085" y="8572500"/>
                  </a:lnTo>
                  <a:close/>
                </a:path>
                <a:path w="12414885" h="8610600">
                  <a:moveTo>
                    <a:pt x="919134" y="8572500"/>
                  </a:moveTo>
                  <a:lnTo>
                    <a:pt x="909505" y="8572500"/>
                  </a:lnTo>
                  <a:lnTo>
                    <a:pt x="894572" y="8585200"/>
                  </a:lnTo>
                  <a:lnTo>
                    <a:pt x="916673" y="8585200"/>
                  </a:lnTo>
                  <a:lnTo>
                    <a:pt x="919134" y="8572500"/>
                  </a:lnTo>
                  <a:close/>
                </a:path>
                <a:path w="12414885" h="8610600">
                  <a:moveTo>
                    <a:pt x="941020" y="8572500"/>
                  </a:moveTo>
                  <a:lnTo>
                    <a:pt x="934148" y="8572500"/>
                  </a:lnTo>
                  <a:lnTo>
                    <a:pt x="926271" y="8585200"/>
                  </a:lnTo>
                  <a:lnTo>
                    <a:pt x="943603" y="8585200"/>
                  </a:lnTo>
                  <a:lnTo>
                    <a:pt x="941020" y="8572500"/>
                  </a:lnTo>
                  <a:close/>
                </a:path>
                <a:path w="12414885" h="8610600">
                  <a:moveTo>
                    <a:pt x="980373" y="8572500"/>
                  </a:moveTo>
                  <a:lnTo>
                    <a:pt x="972218" y="8572500"/>
                  </a:lnTo>
                  <a:lnTo>
                    <a:pt x="958555" y="8585200"/>
                  </a:lnTo>
                  <a:lnTo>
                    <a:pt x="978681" y="8585200"/>
                  </a:lnTo>
                  <a:lnTo>
                    <a:pt x="980526" y="8577777"/>
                  </a:lnTo>
                  <a:lnTo>
                    <a:pt x="980519" y="8575957"/>
                  </a:lnTo>
                  <a:lnTo>
                    <a:pt x="980373" y="8572500"/>
                  </a:lnTo>
                  <a:close/>
                </a:path>
                <a:path w="12414885" h="8610600">
                  <a:moveTo>
                    <a:pt x="980586" y="8577539"/>
                  </a:moveTo>
                  <a:lnTo>
                    <a:pt x="978681" y="8585200"/>
                  </a:lnTo>
                  <a:lnTo>
                    <a:pt x="980909" y="8585200"/>
                  </a:lnTo>
                  <a:lnTo>
                    <a:pt x="980586" y="8577539"/>
                  </a:lnTo>
                  <a:close/>
                </a:path>
                <a:path w="12414885" h="8610600">
                  <a:moveTo>
                    <a:pt x="990436" y="8572500"/>
                  </a:moveTo>
                  <a:lnTo>
                    <a:pt x="981839" y="8572500"/>
                  </a:lnTo>
                  <a:lnTo>
                    <a:pt x="980586" y="8577539"/>
                  </a:lnTo>
                  <a:lnTo>
                    <a:pt x="980909" y="8585200"/>
                  </a:lnTo>
                  <a:lnTo>
                    <a:pt x="986197" y="8585200"/>
                  </a:lnTo>
                  <a:lnTo>
                    <a:pt x="990436" y="8572500"/>
                  </a:lnTo>
                  <a:close/>
                </a:path>
                <a:path w="12414885" h="8610600">
                  <a:moveTo>
                    <a:pt x="1015337" y="8572500"/>
                  </a:moveTo>
                  <a:lnTo>
                    <a:pt x="1002588" y="8572500"/>
                  </a:lnTo>
                  <a:lnTo>
                    <a:pt x="1002760" y="8585200"/>
                  </a:lnTo>
                  <a:lnTo>
                    <a:pt x="1009572" y="8585200"/>
                  </a:lnTo>
                  <a:lnTo>
                    <a:pt x="1015337" y="8572500"/>
                  </a:lnTo>
                  <a:close/>
                </a:path>
                <a:path w="12414885" h="8610600">
                  <a:moveTo>
                    <a:pt x="1052036" y="8572500"/>
                  </a:moveTo>
                  <a:lnTo>
                    <a:pt x="1043778" y="8572500"/>
                  </a:lnTo>
                  <a:lnTo>
                    <a:pt x="1018006" y="8585200"/>
                  </a:lnTo>
                  <a:lnTo>
                    <a:pt x="1053075" y="8585200"/>
                  </a:lnTo>
                  <a:lnTo>
                    <a:pt x="1052036" y="8572500"/>
                  </a:lnTo>
                  <a:close/>
                </a:path>
                <a:path w="12414885" h="8610600">
                  <a:moveTo>
                    <a:pt x="1111223" y="8572500"/>
                  </a:moveTo>
                  <a:lnTo>
                    <a:pt x="1087938" y="8572500"/>
                  </a:lnTo>
                  <a:lnTo>
                    <a:pt x="1083079" y="8585200"/>
                  </a:lnTo>
                  <a:lnTo>
                    <a:pt x="1103929" y="8585200"/>
                  </a:lnTo>
                  <a:lnTo>
                    <a:pt x="1111223" y="8572500"/>
                  </a:lnTo>
                  <a:close/>
                </a:path>
                <a:path w="12414885" h="8610600">
                  <a:moveTo>
                    <a:pt x="1127242" y="8572500"/>
                  </a:moveTo>
                  <a:lnTo>
                    <a:pt x="1119502" y="8572500"/>
                  </a:lnTo>
                  <a:lnTo>
                    <a:pt x="1111360" y="8585200"/>
                  </a:lnTo>
                  <a:lnTo>
                    <a:pt x="1119360" y="8585200"/>
                  </a:lnTo>
                  <a:lnTo>
                    <a:pt x="1127242" y="8572500"/>
                  </a:lnTo>
                  <a:close/>
                </a:path>
                <a:path w="12414885" h="8610600">
                  <a:moveTo>
                    <a:pt x="1149695" y="8572500"/>
                  </a:moveTo>
                  <a:lnTo>
                    <a:pt x="1141484" y="8572500"/>
                  </a:lnTo>
                  <a:lnTo>
                    <a:pt x="1133041" y="8585200"/>
                  </a:lnTo>
                  <a:lnTo>
                    <a:pt x="1148077" y="8585200"/>
                  </a:lnTo>
                  <a:lnTo>
                    <a:pt x="1149695" y="8572500"/>
                  </a:lnTo>
                  <a:close/>
                </a:path>
                <a:path w="12414885" h="8610600">
                  <a:moveTo>
                    <a:pt x="1171511" y="8572500"/>
                  </a:moveTo>
                  <a:lnTo>
                    <a:pt x="1160287" y="8572500"/>
                  </a:lnTo>
                  <a:lnTo>
                    <a:pt x="1154258" y="8585200"/>
                  </a:lnTo>
                  <a:lnTo>
                    <a:pt x="1161179" y="8585200"/>
                  </a:lnTo>
                  <a:lnTo>
                    <a:pt x="1171511" y="8572500"/>
                  </a:lnTo>
                  <a:close/>
                </a:path>
                <a:path w="12414885" h="8610600">
                  <a:moveTo>
                    <a:pt x="1192730" y="8572500"/>
                  </a:moveTo>
                  <a:lnTo>
                    <a:pt x="1185383" y="8572500"/>
                  </a:lnTo>
                  <a:lnTo>
                    <a:pt x="1178157" y="8585200"/>
                  </a:lnTo>
                  <a:lnTo>
                    <a:pt x="1188681" y="8585200"/>
                  </a:lnTo>
                  <a:lnTo>
                    <a:pt x="1192730" y="8572500"/>
                  </a:lnTo>
                  <a:close/>
                </a:path>
                <a:path w="12414885" h="8610600">
                  <a:moveTo>
                    <a:pt x="1310028" y="8572500"/>
                  </a:moveTo>
                  <a:lnTo>
                    <a:pt x="1292413" y="8572500"/>
                  </a:lnTo>
                  <a:lnTo>
                    <a:pt x="1288294" y="8585200"/>
                  </a:lnTo>
                  <a:lnTo>
                    <a:pt x="1307064" y="8585200"/>
                  </a:lnTo>
                  <a:lnTo>
                    <a:pt x="1310028" y="8572500"/>
                  </a:lnTo>
                  <a:close/>
                </a:path>
                <a:path w="12414885" h="8610600">
                  <a:moveTo>
                    <a:pt x="1341115" y="8572500"/>
                  </a:moveTo>
                  <a:lnTo>
                    <a:pt x="1331449" y="8572500"/>
                  </a:lnTo>
                  <a:lnTo>
                    <a:pt x="1316643" y="8585200"/>
                  </a:lnTo>
                  <a:lnTo>
                    <a:pt x="1338851" y="8585200"/>
                  </a:lnTo>
                  <a:lnTo>
                    <a:pt x="1341115" y="8572500"/>
                  </a:lnTo>
                  <a:close/>
                </a:path>
                <a:path w="12414885" h="8610600">
                  <a:moveTo>
                    <a:pt x="1362963" y="8572500"/>
                  </a:moveTo>
                  <a:lnTo>
                    <a:pt x="1356160" y="8572500"/>
                  </a:lnTo>
                  <a:lnTo>
                    <a:pt x="1348580" y="8585200"/>
                  </a:lnTo>
                  <a:lnTo>
                    <a:pt x="1365716" y="8585200"/>
                  </a:lnTo>
                  <a:lnTo>
                    <a:pt x="1362963" y="8572500"/>
                  </a:lnTo>
                  <a:close/>
                </a:path>
                <a:path w="12414885" h="8610600">
                  <a:moveTo>
                    <a:pt x="1402125" y="8572500"/>
                  </a:moveTo>
                  <a:lnTo>
                    <a:pt x="1394231" y="8572500"/>
                  </a:lnTo>
                  <a:lnTo>
                    <a:pt x="1380997" y="8585200"/>
                  </a:lnTo>
                  <a:lnTo>
                    <a:pt x="1400837" y="8585200"/>
                  </a:lnTo>
                  <a:lnTo>
                    <a:pt x="1402512" y="8578207"/>
                  </a:lnTo>
                  <a:lnTo>
                    <a:pt x="1402125" y="8572500"/>
                  </a:lnTo>
                  <a:close/>
                </a:path>
                <a:path w="12414885" h="8610600">
                  <a:moveTo>
                    <a:pt x="1402512" y="8578207"/>
                  </a:moveTo>
                  <a:lnTo>
                    <a:pt x="1400837" y="8585200"/>
                  </a:lnTo>
                  <a:lnTo>
                    <a:pt x="1402985" y="8585200"/>
                  </a:lnTo>
                  <a:lnTo>
                    <a:pt x="1402512" y="8578207"/>
                  </a:lnTo>
                  <a:close/>
                </a:path>
                <a:path w="12414885" h="8610600">
                  <a:moveTo>
                    <a:pt x="1412390" y="8572500"/>
                  </a:moveTo>
                  <a:lnTo>
                    <a:pt x="1403878" y="8572500"/>
                  </a:lnTo>
                  <a:lnTo>
                    <a:pt x="1402512" y="8578207"/>
                  </a:lnTo>
                  <a:lnTo>
                    <a:pt x="1402985" y="8585200"/>
                  </a:lnTo>
                  <a:lnTo>
                    <a:pt x="1408406" y="8585200"/>
                  </a:lnTo>
                  <a:lnTo>
                    <a:pt x="1412390" y="8572500"/>
                  </a:lnTo>
                  <a:close/>
                </a:path>
                <a:path w="12414885" h="8610600">
                  <a:moveTo>
                    <a:pt x="1437360" y="8572500"/>
                  </a:moveTo>
                  <a:lnTo>
                    <a:pt x="1424515" y="8572500"/>
                  </a:lnTo>
                  <a:lnTo>
                    <a:pt x="1424893" y="8585200"/>
                  </a:lnTo>
                  <a:lnTo>
                    <a:pt x="1431987" y="8585200"/>
                  </a:lnTo>
                  <a:lnTo>
                    <a:pt x="1437360" y="8572500"/>
                  </a:lnTo>
                  <a:close/>
                </a:path>
                <a:path w="12414885" h="8610600">
                  <a:moveTo>
                    <a:pt x="1474049" y="8572500"/>
                  </a:moveTo>
                  <a:lnTo>
                    <a:pt x="1465659" y="8572500"/>
                  </a:lnTo>
                  <a:lnTo>
                    <a:pt x="1440237" y="8585200"/>
                  </a:lnTo>
                  <a:lnTo>
                    <a:pt x="1475257" y="8585200"/>
                  </a:lnTo>
                  <a:lnTo>
                    <a:pt x="1474049" y="8572500"/>
                  </a:lnTo>
                  <a:close/>
                </a:path>
                <a:path w="12414885" h="8610600">
                  <a:moveTo>
                    <a:pt x="1533076" y="8572500"/>
                  </a:moveTo>
                  <a:lnTo>
                    <a:pt x="1509903" y="8572500"/>
                  </a:lnTo>
                  <a:lnTo>
                    <a:pt x="1505644" y="8585200"/>
                  </a:lnTo>
                  <a:lnTo>
                    <a:pt x="1526213" y="8585200"/>
                  </a:lnTo>
                  <a:lnTo>
                    <a:pt x="1533076" y="8572500"/>
                  </a:lnTo>
                  <a:close/>
                </a:path>
                <a:path w="12414885" h="8610600">
                  <a:moveTo>
                    <a:pt x="1549154" y="8572500"/>
                  </a:moveTo>
                  <a:lnTo>
                    <a:pt x="1541488" y="8572500"/>
                  </a:lnTo>
                  <a:lnTo>
                    <a:pt x="1533537" y="8585200"/>
                  </a:lnTo>
                  <a:lnTo>
                    <a:pt x="1542004" y="8585200"/>
                  </a:lnTo>
                  <a:lnTo>
                    <a:pt x="1549154" y="8572500"/>
                  </a:lnTo>
                  <a:close/>
                </a:path>
                <a:path w="12414885" h="8610600">
                  <a:moveTo>
                    <a:pt x="1571713" y="8572500"/>
                  </a:moveTo>
                  <a:lnTo>
                    <a:pt x="1563427" y="8572500"/>
                  </a:lnTo>
                  <a:lnTo>
                    <a:pt x="1555176" y="8585200"/>
                  </a:lnTo>
                  <a:lnTo>
                    <a:pt x="1570217" y="8585200"/>
                  </a:lnTo>
                  <a:lnTo>
                    <a:pt x="1571713" y="8572500"/>
                  </a:lnTo>
                  <a:close/>
                </a:path>
                <a:path w="12414885" h="8610600">
                  <a:moveTo>
                    <a:pt x="1593455" y="8572500"/>
                  </a:moveTo>
                  <a:lnTo>
                    <a:pt x="1582193" y="8572500"/>
                  </a:lnTo>
                  <a:lnTo>
                    <a:pt x="1576525" y="8585200"/>
                  </a:lnTo>
                  <a:lnTo>
                    <a:pt x="1583558" y="8585200"/>
                  </a:lnTo>
                  <a:lnTo>
                    <a:pt x="1593455" y="8572500"/>
                  </a:lnTo>
                  <a:close/>
                </a:path>
                <a:path w="12414885" h="8610600">
                  <a:moveTo>
                    <a:pt x="1614695" y="8572500"/>
                  </a:moveTo>
                  <a:lnTo>
                    <a:pt x="1607364" y="8572500"/>
                  </a:lnTo>
                  <a:lnTo>
                    <a:pt x="1600254" y="8585200"/>
                  </a:lnTo>
                  <a:lnTo>
                    <a:pt x="1610868" y="8585200"/>
                  </a:lnTo>
                  <a:lnTo>
                    <a:pt x="1614695" y="8572500"/>
                  </a:lnTo>
                  <a:close/>
                </a:path>
                <a:path w="12414885" h="8610600">
                  <a:moveTo>
                    <a:pt x="1731972" y="8572500"/>
                  </a:moveTo>
                  <a:lnTo>
                    <a:pt x="1714393" y="8572500"/>
                  </a:lnTo>
                  <a:lnTo>
                    <a:pt x="1710370" y="8585200"/>
                  </a:lnTo>
                  <a:lnTo>
                    <a:pt x="1729576" y="8585200"/>
                  </a:lnTo>
                  <a:lnTo>
                    <a:pt x="1731972" y="8572500"/>
                  </a:lnTo>
                  <a:close/>
                </a:path>
                <a:path w="12414885" h="8610600">
                  <a:moveTo>
                    <a:pt x="1763096" y="8572500"/>
                  </a:moveTo>
                  <a:lnTo>
                    <a:pt x="1753392" y="8572500"/>
                  </a:lnTo>
                  <a:lnTo>
                    <a:pt x="1738714" y="8585200"/>
                  </a:lnTo>
                  <a:lnTo>
                    <a:pt x="1761028" y="8585200"/>
                  </a:lnTo>
                  <a:lnTo>
                    <a:pt x="1763096" y="8572500"/>
                  </a:lnTo>
                  <a:close/>
                </a:path>
                <a:path w="12414885" h="8610600">
                  <a:moveTo>
                    <a:pt x="1784907" y="8572500"/>
                  </a:moveTo>
                  <a:lnTo>
                    <a:pt x="1778174" y="8572500"/>
                  </a:lnTo>
                  <a:lnTo>
                    <a:pt x="1770890" y="8585200"/>
                  </a:lnTo>
                  <a:lnTo>
                    <a:pt x="1787830" y="8585200"/>
                  </a:lnTo>
                  <a:lnTo>
                    <a:pt x="1784907" y="8572500"/>
                  </a:lnTo>
                  <a:close/>
                </a:path>
                <a:path w="12414885" h="8610600">
                  <a:moveTo>
                    <a:pt x="1821405" y="8572500"/>
                  </a:moveTo>
                  <a:lnTo>
                    <a:pt x="1816244" y="8572500"/>
                  </a:lnTo>
                  <a:lnTo>
                    <a:pt x="1803440" y="8585200"/>
                  </a:lnTo>
                  <a:lnTo>
                    <a:pt x="1816831" y="8585200"/>
                  </a:lnTo>
                  <a:lnTo>
                    <a:pt x="1821405" y="8572500"/>
                  </a:lnTo>
                  <a:close/>
                </a:path>
                <a:path w="12414885" h="8610600">
                  <a:moveTo>
                    <a:pt x="1823878" y="8572500"/>
                  </a:moveTo>
                  <a:lnTo>
                    <a:pt x="1821405" y="8572500"/>
                  </a:lnTo>
                  <a:lnTo>
                    <a:pt x="1816831" y="8585200"/>
                  </a:lnTo>
                  <a:lnTo>
                    <a:pt x="1825062" y="8585200"/>
                  </a:lnTo>
                  <a:lnTo>
                    <a:pt x="1823878" y="8572500"/>
                  </a:lnTo>
                  <a:close/>
                </a:path>
                <a:path w="12414885" h="8610600">
                  <a:moveTo>
                    <a:pt x="1829931" y="8572500"/>
                  </a:moveTo>
                  <a:lnTo>
                    <a:pt x="1823878" y="8572500"/>
                  </a:lnTo>
                  <a:lnTo>
                    <a:pt x="1825062" y="8585200"/>
                  </a:lnTo>
                  <a:lnTo>
                    <a:pt x="1830261" y="8585200"/>
                  </a:lnTo>
                  <a:lnTo>
                    <a:pt x="1829931" y="8572500"/>
                  </a:lnTo>
                  <a:close/>
                </a:path>
                <a:path w="12414885" h="8610600">
                  <a:moveTo>
                    <a:pt x="1847403" y="8572500"/>
                  </a:moveTo>
                  <a:lnTo>
                    <a:pt x="1831513" y="8572500"/>
                  </a:lnTo>
                  <a:lnTo>
                    <a:pt x="1830261" y="8585200"/>
                  </a:lnTo>
                  <a:lnTo>
                    <a:pt x="1845111" y="8585200"/>
                  </a:lnTo>
                  <a:lnTo>
                    <a:pt x="1847403" y="8572500"/>
                  </a:lnTo>
                  <a:close/>
                </a:path>
                <a:path w="12414885" h="8610600">
                  <a:moveTo>
                    <a:pt x="1882528" y="8572500"/>
                  </a:moveTo>
                  <a:lnTo>
                    <a:pt x="1864215" y="8572500"/>
                  </a:lnTo>
                  <a:lnTo>
                    <a:pt x="1854557" y="8585200"/>
                  </a:lnTo>
                  <a:lnTo>
                    <a:pt x="1882504" y="8585200"/>
                  </a:lnTo>
                  <a:lnTo>
                    <a:pt x="1882528" y="8572500"/>
                  </a:lnTo>
                  <a:close/>
                </a:path>
                <a:path w="12414885" h="8610600">
                  <a:moveTo>
                    <a:pt x="1908165" y="8572500"/>
                  </a:moveTo>
                  <a:lnTo>
                    <a:pt x="1905412" y="8572500"/>
                  </a:lnTo>
                  <a:lnTo>
                    <a:pt x="1897440" y="8585200"/>
                  </a:lnTo>
                  <a:lnTo>
                    <a:pt x="1907193" y="8585200"/>
                  </a:lnTo>
                  <a:lnTo>
                    <a:pt x="1908165" y="8572500"/>
                  </a:lnTo>
                  <a:close/>
                </a:path>
                <a:path w="12414885" h="8610600">
                  <a:moveTo>
                    <a:pt x="1951378" y="8572500"/>
                  </a:moveTo>
                  <a:lnTo>
                    <a:pt x="1936238" y="8572500"/>
                  </a:lnTo>
                  <a:lnTo>
                    <a:pt x="1918622" y="8585200"/>
                  </a:lnTo>
                  <a:lnTo>
                    <a:pt x="1947681" y="8585200"/>
                  </a:lnTo>
                  <a:lnTo>
                    <a:pt x="1951378" y="8572500"/>
                  </a:lnTo>
                  <a:close/>
                </a:path>
                <a:path w="12414885" h="8610600">
                  <a:moveTo>
                    <a:pt x="1972714" y="8572500"/>
                  </a:moveTo>
                  <a:lnTo>
                    <a:pt x="1969217" y="8572500"/>
                  </a:lnTo>
                  <a:lnTo>
                    <a:pt x="1961344" y="8585200"/>
                  </a:lnTo>
                  <a:lnTo>
                    <a:pt x="1972653" y="8585200"/>
                  </a:lnTo>
                  <a:lnTo>
                    <a:pt x="1972714" y="8572500"/>
                  </a:lnTo>
                  <a:close/>
                </a:path>
                <a:path w="12414885" h="8610600">
                  <a:moveTo>
                    <a:pt x="2009942" y="8572500"/>
                  </a:moveTo>
                  <a:lnTo>
                    <a:pt x="2002179" y="8572500"/>
                  </a:lnTo>
                  <a:lnTo>
                    <a:pt x="1996434" y="8585200"/>
                  </a:lnTo>
                  <a:lnTo>
                    <a:pt x="2004101" y="8585200"/>
                  </a:lnTo>
                  <a:lnTo>
                    <a:pt x="2009942" y="8572500"/>
                  </a:lnTo>
                  <a:close/>
                </a:path>
                <a:path w="12414885" h="8610600">
                  <a:moveTo>
                    <a:pt x="2032860" y="8572500"/>
                  </a:moveTo>
                  <a:lnTo>
                    <a:pt x="2019530" y="8572500"/>
                  </a:lnTo>
                  <a:lnTo>
                    <a:pt x="2016114" y="8585200"/>
                  </a:lnTo>
                  <a:lnTo>
                    <a:pt x="2034071" y="8585200"/>
                  </a:lnTo>
                  <a:lnTo>
                    <a:pt x="2034304" y="8584164"/>
                  </a:lnTo>
                  <a:lnTo>
                    <a:pt x="2034185" y="8581995"/>
                  </a:lnTo>
                  <a:lnTo>
                    <a:pt x="2032860" y="8572500"/>
                  </a:lnTo>
                  <a:close/>
                </a:path>
                <a:path w="12414885" h="8610600">
                  <a:moveTo>
                    <a:pt x="2070395" y="8572500"/>
                  </a:moveTo>
                  <a:lnTo>
                    <a:pt x="2057407" y="8572500"/>
                  </a:lnTo>
                  <a:lnTo>
                    <a:pt x="2058096" y="8585200"/>
                  </a:lnTo>
                  <a:lnTo>
                    <a:pt x="2065612" y="8585200"/>
                  </a:lnTo>
                  <a:lnTo>
                    <a:pt x="2070395" y="8572500"/>
                  </a:lnTo>
                  <a:close/>
                </a:path>
                <a:path w="12414885" h="8610600">
                  <a:moveTo>
                    <a:pt x="2107067" y="8572500"/>
                  </a:moveTo>
                  <a:lnTo>
                    <a:pt x="2098478" y="8572500"/>
                  </a:lnTo>
                  <a:lnTo>
                    <a:pt x="2073582" y="8585200"/>
                  </a:lnTo>
                  <a:lnTo>
                    <a:pt x="2108531" y="8585200"/>
                  </a:lnTo>
                  <a:lnTo>
                    <a:pt x="2107067" y="8572500"/>
                  </a:lnTo>
                  <a:close/>
                </a:path>
                <a:path w="12414885" h="8610600">
                  <a:moveTo>
                    <a:pt x="2165857" y="8572500"/>
                  </a:moveTo>
                  <a:lnTo>
                    <a:pt x="2142850" y="8572500"/>
                  </a:lnTo>
                  <a:lnTo>
                    <a:pt x="2139490" y="8585200"/>
                  </a:lnTo>
                  <a:lnTo>
                    <a:pt x="2159637" y="8585200"/>
                  </a:lnTo>
                  <a:lnTo>
                    <a:pt x="2165857" y="8572500"/>
                  </a:lnTo>
                  <a:close/>
                </a:path>
                <a:path w="12414885" h="8610600">
                  <a:moveTo>
                    <a:pt x="2182022" y="8572500"/>
                  </a:moveTo>
                  <a:lnTo>
                    <a:pt x="2174466" y="8572500"/>
                  </a:lnTo>
                  <a:lnTo>
                    <a:pt x="2166804" y="8585200"/>
                  </a:lnTo>
                  <a:lnTo>
                    <a:pt x="2175971" y="8585200"/>
                  </a:lnTo>
                  <a:lnTo>
                    <a:pt x="2182022" y="8572500"/>
                  </a:lnTo>
                  <a:close/>
                </a:path>
                <a:path w="12414885" h="8610600">
                  <a:moveTo>
                    <a:pt x="2204740" y="8572500"/>
                  </a:moveTo>
                  <a:lnTo>
                    <a:pt x="2192322" y="8572500"/>
                  </a:lnTo>
                  <a:lnTo>
                    <a:pt x="2188379" y="8585200"/>
                  </a:lnTo>
                  <a:lnTo>
                    <a:pt x="2203427" y="8585200"/>
                  </a:lnTo>
                  <a:lnTo>
                    <a:pt x="2204740" y="8572500"/>
                  </a:lnTo>
                  <a:close/>
                </a:path>
                <a:path w="12414885" h="8610600">
                  <a:moveTo>
                    <a:pt x="2226370" y="8572500"/>
                  </a:moveTo>
                  <a:lnTo>
                    <a:pt x="2215054" y="8572500"/>
                  </a:lnTo>
                  <a:lnTo>
                    <a:pt x="2209926" y="8585200"/>
                  </a:lnTo>
                  <a:lnTo>
                    <a:pt x="2217126" y="8585200"/>
                  </a:lnTo>
                  <a:lnTo>
                    <a:pt x="2226370" y="8572500"/>
                  </a:lnTo>
                  <a:close/>
                </a:path>
                <a:path w="12414885" h="8610600">
                  <a:moveTo>
                    <a:pt x="2247642" y="8572500"/>
                  </a:moveTo>
                  <a:lnTo>
                    <a:pt x="2240335" y="8572500"/>
                  </a:lnTo>
                  <a:lnTo>
                    <a:pt x="2233402" y="8585200"/>
                  </a:lnTo>
                  <a:lnTo>
                    <a:pt x="2244150" y="8585200"/>
                  </a:lnTo>
                  <a:lnTo>
                    <a:pt x="2247642" y="8572500"/>
                  </a:lnTo>
                  <a:close/>
                </a:path>
                <a:path w="12414885" h="8610600">
                  <a:moveTo>
                    <a:pt x="2364888" y="8572500"/>
                  </a:moveTo>
                  <a:lnTo>
                    <a:pt x="2347365" y="8572500"/>
                  </a:lnTo>
                  <a:lnTo>
                    <a:pt x="2343485" y="8585200"/>
                  </a:lnTo>
                  <a:lnTo>
                    <a:pt x="2363343" y="8585200"/>
                  </a:lnTo>
                  <a:lnTo>
                    <a:pt x="2364888" y="8572500"/>
                  </a:lnTo>
                  <a:close/>
                </a:path>
                <a:path w="12414885" h="8610600">
                  <a:moveTo>
                    <a:pt x="2396067" y="8572500"/>
                  </a:moveTo>
                  <a:lnTo>
                    <a:pt x="2386308" y="8572500"/>
                  </a:lnTo>
                  <a:lnTo>
                    <a:pt x="2371820" y="8585200"/>
                  </a:lnTo>
                  <a:lnTo>
                    <a:pt x="2394293" y="8585200"/>
                  </a:lnTo>
                  <a:lnTo>
                    <a:pt x="2396067" y="8572500"/>
                  </a:lnTo>
                  <a:close/>
                </a:path>
                <a:path w="12414885" h="8610600">
                  <a:moveTo>
                    <a:pt x="2417823" y="8572500"/>
                  </a:moveTo>
                  <a:lnTo>
                    <a:pt x="2411192" y="8572500"/>
                  </a:lnTo>
                  <a:lnTo>
                    <a:pt x="2404355" y="8585200"/>
                  </a:lnTo>
                  <a:lnTo>
                    <a:pt x="2421000" y="8585200"/>
                  </a:lnTo>
                  <a:lnTo>
                    <a:pt x="2417823" y="8572500"/>
                  </a:lnTo>
                  <a:close/>
                </a:path>
                <a:path w="12414885" h="8610600">
                  <a:moveTo>
                    <a:pt x="2454433" y="8572500"/>
                  </a:moveTo>
                  <a:lnTo>
                    <a:pt x="2449263" y="8572500"/>
                  </a:lnTo>
                  <a:lnTo>
                    <a:pt x="2437103" y="8585200"/>
                  </a:lnTo>
                  <a:lnTo>
                    <a:pt x="2450859" y="8585200"/>
                  </a:lnTo>
                  <a:lnTo>
                    <a:pt x="2454433" y="8572500"/>
                  </a:lnTo>
                  <a:close/>
                </a:path>
                <a:path w="12414885" h="8610600">
                  <a:moveTo>
                    <a:pt x="2456507" y="8572500"/>
                  </a:moveTo>
                  <a:lnTo>
                    <a:pt x="2454433" y="8572500"/>
                  </a:lnTo>
                  <a:lnTo>
                    <a:pt x="2450859" y="8585200"/>
                  </a:lnTo>
                  <a:lnTo>
                    <a:pt x="2458176" y="8585200"/>
                  </a:lnTo>
                  <a:lnTo>
                    <a:pt x="2456507" y="8572500"/>
                  </a:lnTo>
                  <a:close/>
                </a:path>
                <a:path w="12414885" h="8610600">
                  <a:moveTo>
                    <a:pt x="2462748" y="8572500"/>
                  </a:moveTo>
                  <a:lnTo>
                    <a:pt x="2456507" y="8572500"/>
                  </a:lnTo>
                  <a:lnTo>
                    <a:pt x="2458176" y="8585200"/>
                  </a:lnTo>
                  <a:lnTo>
                    <a:pt x="2463448" y="8585200"/>
                  </a:lnTo>
                  <a:lnTo>
                    <a:pt x="2462748" y="8572500"/>
                  </a:lnTo>
                  <a:close/>
                </a:path>
                <a:path w="12414885" h="8610600">
                  <a:moveTo>
                    <a:pt x="2480321" y="8572500"/>
                  </a:moveTo>
                  <a:lnTo>
                    <a:pt x="2464431" y="8572500"/>
                  </a:lnTo>
                  <a:lnTo>
                    <a:pt x="2463448" y="8585200"/>
                  </a:lnTo>
                  <a:lnTo>
                    <a:pt x="2479291" y="8585200"/>
                  </a:lnTo>
                  <a:lnTo>
                    <a:pt x="2480321" y="8572500"/>
                  </a:lnTo>
                  <a:close/>
                </a:path>
                <a:path w="12414885" h="8610600">
                  <a:moveTo>
                    <a:pt x="2515445" y="8572500"/>
                  </a:moveTo>
                  <a:lnTo>
                    <a:pt x="2497242" y="8572500"/>
                  </a:lnTo>
                  <a:lnTo>
                    <a:pt x="2488736" y="8585200"/>
                  </a:lnTo>
                  <a:lnTo>
                    <a:pt x="2516373" y="8585200"/>
                  </a:lnTo>
                  <a:lnTo>
                    <a:pt x="2515445" y="8572500"/>
                  </a:lnTo>
                  <a:close/>
                </a:path>
                <a:path w="12414885" h="8610600">
                  <a:moveTo>
                    <a:pt x="2541193" y="8572500"/>
                  </a:moveTo>
                  <a:lnTo>
                    <a:pt x="2538328" y="8572500"/>
                  </a:lnTo>
                  <a:lnTo>
                    <a:pt x="2530636" y="8585200"/>
                  </a:lnTo>
                  <a:lnTo>
                    <a:pt x="2540800" y="8585200"/>
                  </a:lnTo>
                  <a:lnTo>
                    <a:pt x="2541193" y="8572500"/>
                  </a:lnTo>
                  <a:close/>
                </a:path>
                <a:path w="12414885" h="8610600">
                  <a:moveTo>
                    <a:pt x="2584446" y="8572500"/>
                  </a:moveTo>
                  <a:lnTo>
                    <a:pt x="2569106" y="8572500"/>
                  </a:lnTo>
                  <a:lnTo>
                    <a:pt x="2551733" y="8585200"/>
                  </a:lnTo>
                  <a:lnTo>
                    <a:pt x="2581810" y="8585200"/>
                  </a:lnTo>
                  <a:lnTo>
                    <a:pt x="2584446" y="8572500"/>
                  </a:lnTo>
                  <a:close/>
                </a:path>
                <a:path w="12414885" h="8610600">
                  <a:moveTo>
                    <a:pt x="2605641" y="8572500"/>
                  </a:moveTo>
                  <a:lnTo>
                    <a:pt x="2602143" y="8572500"/>
                  </a:lnTo>
                  <a:lnTo>
                    <a:pt x="2594481" y="8585200"/>
                  </a:lnTo>
                  <a:lnTo>
                    <a:pt x="2605940" y="8585200"/>
                  </a:lnTo>
                  <a:lnTo>
                    <a:pt x="2605641" y="8572500"/>
                  </a:lnTo>
                  <a:close/>
                </a:path>
                <a:path w="12414885" h="8610600">
                  <a:moveTo>
                    <a:pt x="2642701" y="8572500"/>
                  </a:moveTo>
                  <a:lnTo>
                    <a:pt x="2634996" y="8572500"/>
                  </a:lnTo>
                  <a:lnTo>
                    <a:pt x="2629932" y="8585200"/>
                  </a:lnTo>
                  <a:lnTo>
                    <a:pt x="2637338" y="8585200"/>
                  </a:lnTo>
                  <a:lnTo>
                    <a:pt x="2642701" y="8572500"/>
                  </a:lnTo>
                  <a:close/>
                </a:path>
                <a:path w="12414885" h="8610600">
                  <a:moveTo>
                    <a:pt x="2665727" y="8572500"/>
                  </a:moveTo>
                  <a:lnTo>
                    <a:pt x="2652229" y="8572500"/>
                  </a:lnTo>
                  <a:lnTo>
                    <a:pt x="2649662" y="8585200"/>
                  </a:lnTo>
                  <a:lnTo>
                    <a:pt x="2667305" y="8585200"/>
                  </a:lnTo>
                  <a:lnTo>
                    <a:pt x="2667641" y="8583613"/>
                  </a:lnTo>
                  <a:lnTo>
                    <a:pt x="2667532" y="8582669"/>
                  </a:lnTo>
                  <a:lnTo>
                    <a:pt x="2665727" y="8572500"/>
                  </a:lnTo>
                  <a:close/>
                </a:path>
                <a:path w="12414885" h="8610600">
                  <a:moveTo>
                    <a:pt x="2703430" y="8572500"/>
                  </a:moveTo>
                  <a:lnTo>
                    <a:pt x="2690299" y="8572500"/>
                  </a:lnTo>
                  <a:lnTo>
                    <a:pt x="2691298" y="8585200"/>
                  </a:lnTo>
                  <a:lnTo>
                    <a:pt x="2699236" y="8585200"/>
                  </a:lnTo>
                  <a:lnTo>
                    <a:pt x="2703430" y="8572500"/>
                  </a:lnTo>
                  <a:close/>
                </a:path>
                <a:path w="12414885" h="8610600">
                  <a:moveTo>
                    <a:pt x="2740087" y="8572500"/>
                  </a:moveTo>
                  <a:lnTo>
                    <a:pt x="2731299" y="8572500"/>
                  </a:lnTo>
                  <a:lnTo>
                    <a:pt x="2706928" y="8585200"/>
                  </a:lnTo>
                  <a:lnTo>
                    <a:pt x="2741805" y="8585200"/>
                  </a:lnTo>
                  <a:lnTo>
                    <a:pt x="2740087" y="8572500"/>
                  </a:lnTo>
                  <a:close/>
                </a:path>
                <a:path w="12414885" h="8610600">
                  <a:moveTo>
                    <a:pt x="2798637" y="8572500"/>
                  </a:moveTo>
                  <a:lnTo>
                    <a:pt x="2775799" y="8572500"/>
                  </a:lnTo>
                  <a:lnTo>
                    <a:pt x="2773337" y="8585200"/>
                  </a:lnTo>
                  <a:lnTo>
                    <a:pt x="2793062" y="8585200"/>
                  </a:lnTo>
                  <a:lnTo>
                    <a:pt x="2798637" y="8572500"/>
                  </a:lnTo>
                  <a:close/>
                </a:path>
                <a:path w="12414885" h="8610600">
                  <a:moveTo>
                    <a:pt x="2814890" y="8572500"/>
                  </a:moveTo>
                  <a:lnTo>
                    <a:pt x="2807446" y="8572500"/>
                  </a:lnTo>
                  <a:lnTo>
                    <a:pt x="2800069" y="8585200"/>
                  </a:lnTo>
                  <a:lnTo>
                    <a:pt x="2809937" y="8585200"/>
                  </a:lnTo>
                  <a:lnTo>
                    <a:pt x="2814890" y="8572500"/>
                  </a:lnTo>
                  <a:close/>
                </a:path>
                <a:path w="12414885" h="8610600">
                  <a:moveTo>
                    <a:pt x="2837766" y="8572500"/>
                  </a:moveTo>
                  <a:lnTo>
                    <a:pt x="2825382" y="8572500"/>
                  </a:lnTo>
                  <a:lnTo>
                    <a:pt x="2821581" y="8585200"/>
                  </a:lnTo>
                  <a:lnTo>
                    <a:pt x="2836637" y="8585200"/>
                  </a:lnTo>
                  <a:lnTo>
                    <a:pt x="2837766" y="8572500"/>
                  </a:lnTo>
                  <a:close/>
                </a:path>
                <a:path w="12414885" h="8610600">
                  <a:moveTo>
                    <a:pt x="2859286" y="8572500"/>
                  </a:moveTo>
                  <a:lnTo>
                    <a:pt x="2847913" y="8572500"/>
                  </a:lnTo>
                  <a:lnTo>
                    <a:pt x="2843328" y="8585200"/>
                  </a:lnTo>
                  <a:lnTo>
                    <a:pt x="2850694" y="8585200"/>
                  </a:lnTo>
                  <a:lnTo>
                    <a:pt x="2859286" y="8572500"/>
                  </a:lnTo>
                  <a:close/>
                </a:path>
                <a:path w="12414885" h="8610600">
                  <a:moveTo>
                    <a:pt x="2876450" y="8572500"/>
                  </a:moveTo>
                  <a:lnTo>
                    <a:pt x="2873307" y="8572500"/>
                  </a:lnTo>
                  <a:lnTo>
                    <a:pt x="2866548" y="8585200"/>
                  </a:lnTo>
                  <a:lnTo>
                    <a:pt x="2873544" y="8585200"/>
                  </a:lnTo>
                  <a:lnTo>
                    <a:pt x="2876450" y="8572500"/>
                  </a:lnTo>
                  <a:close/>
                </a:path>
                <a:path w="12414885" h="8610600">
                  <a:moveTo>
                    <a:pt x="2880589" y="8572500"/>
                  </a:moveTo>
                  <a:lnTo>
                    <a:pt x="2876450" y="8572500"/>
                  </a:lnTo>
                  <a:lnTo>
                    <a:pt x="2873544" y="8585200"/>
                  </a:lnTo>
                  <a:lnTo>
                    <a:pt x="2877431" y="8585200"/>
                  </a:lnTo>
                  <a:lnTo>
                    <a:pt x="2880589" y="8572500"/>
                  </a:lnTo>
                  <a:close/>
                </a:path>
                <a:path w="12414885" h="8610600">
                  <a:moveTo>
                    <a:pt x="2884626" y="8572500"/>
                  </a:moveTo>
                  <a:lnTo>
                    <a:pt x="2880589" y="8572500"/>
                  </a:lnTo>
                  <a:lnTo>
                    <a:pt x="2877431" y="8585200"/>
                  </a:lnTo>
                  <a:lnTo>
                    <a:pt x="2885573" y="8585200"/>
                  </a:lnTo>
                  <a:lnTo>
                    <a:pt x="2884626" y="8572500"/>
                  </a:lnTo>
                  <a:close/>
                </a:path>
                <a:path w="12414885" h="8610600">
                  <a:moveTo>
                    <a:pt x="2902266" y="8572500"/>
                  </a:moveTo>
                  <a:lnTo>
                    <a:pt x="2886377" y="8572500"/>
                  </a:lnTo>
                  <a:lnTo>
                    <a:pt x="2885573" y="8585200"/>
                  </a:lnTo>
                  <a:lnTo>
                    <a:pt x="2902077" y="8585200"/>
                  </a:lnTo>
                  <a:lnTo>
                    <a:pt x="2902266" y="8572500"/>
                  </a:lnTo>
                  <a:close/>
                </a:path>
                <a:path w="12414885" h="8610600">
                  <a:moveTo>
                    <a:pt x="2937391" y="8572500"/>
                  </a:moveTo>
                  <a:lnTo>
                    <a:pt x="2919260" y="8572500"/>
                  </a:lnTo>
                  <a:lnTo>
                    <a:pt x="2911522" y="8585200"/>
                  </a:lnTo>
                  <a:lnTo>
                    <a:pt x="2938952" y="8585200"/>
                  </a:lnTo>
                  <a:lnTo>
                    <a:pt x="2937391" y="8572500"/>
                  </a:lnTo>
                  <a:close/>
                </a:path>
                <a:path w="12414885" h="8610600">
                  <a:moveTo>
                    <a:pt x="2963211" y="8572500"/>
                  </a:moveTo>
                  <a:lnTo>
                    <a:pt x="2960274" y="8572500"/>
                  </a:lnTo>
                  <a:lnTo>
                    <a:pt x="2952765" y="8585200"/>
                  </a:lnTo>
                  <a:lnTo>
                    <a:pt x="2963205" y="8585200"/>
                  </a:lnTo>
                  <a:lnTo>
                    <a:pt x="2963211" y="8572500"/>
                  </a:lnTo>
                  <a:close/>
                </a:path>
                <a:path w="12414885" h="8610600">
                  <a:moveTo>
                    <a:pt x="3006493" y="8572500"/>
                  </a:moveTo>
                  <a:lnTo>
                    <a:pt x="2991017" y="8572500"/>
                  </a:lnTo>
                  <a:lnTo>
                    <a:pt x="2973807" y="8585200"/>
                  </a:lnTo>
                  <a:lnTo>
                    <a:pt x="3004562" y="8585200"/>
                  </a:lnTo>
                  <a:lnTo>
                    <a:pt x="3006493" y="8572500"/>
                  </a:lnTo>
                  <a:close/>
                </a:path>
                <a:path w="12414885" h="8610600">
                  <a:moveTo>
                    <a:pt x="3027591" y="8572500"/>
                  </a:moveTo>
                  <a:lnTo>
                    <a:pt x="3024094" y="8572500"/>
                  </a:lnTo>
                  <a:lnTo>
                    <a:pt x="3016572" y="8585200"/>
                  </a:lnTo>
                  <a:lnTo>
                    <a:pt x="3028132" y="8585200"/>
                  </a:lnTo>
                  <a:lnTo>
                    <a:pt x="3027591" y="8572500"/>
                  </a:lnTo>
                  <a:close/>
                </a:path>
                <a:path w="12414885" h="8610600">
                  <a:moveTo>
                    <a:pt x="3064540" y="8572500"/>
                  </a:moveTo>
                  <a:lnTo>
                    <a:pt x="3056874" y="8572500"/>
                  </a:lnTo>
                  <a:lnTo>
                    <a:pt x="3052265" y="8585200"/>
                  </a:lnTo>
                  <a:lnTo>
                    <a:pt x="3059496" y="8585200"/>
                  </a:lnTo>
                  <a:lnTo>
                    <a:pt x="3064540" y="8572500"/>
                  </a:lnTo>
                  <a:close/>
                </a:path>
                <a:path w="12414885" h="8610600">
                  <a:moveTo>
                    <a:pt x="3087638" y="8572500"/>
                  </a:moveTo>
                  <a:lnTo>
                    <a:pt x="3074028" y="8572500"/>
                  </a:lnTo>
                  <a:lnTo>
                    <a:pt x="3072027" y="8585200"/>
                  </a:lnTo>
                  <a:lnTo>
                    <a:pt x="3089460" y="8585200"/>
                  </a:lnTo>
                  <a:lnTo>
                    <a:pt x="3089782" y="8583613"/>
                  </a:lnTo>
                  <a:lnTo>
                    <a:pt x="3089658" y="8582456"/>
                  </a:lnTo>
                  <a:lnTo>
                    <a:pt x="3087638" y="8572500"/>
                  </a:lnTo>
                  <a:close/>
                </a:path>
                <a:path w="12414885" h="8610600">
                  <a:moveTo>
                    <a:pt x="3125454" y="8572500"/>
                  </a:moveTo>
                  <a:lnTo>
                    <a:pt x="3112227" y="8572500"/>
                  </a:lnTo>
                  <a:lnTo>
                    <a:pt x="3113432" y="8585200"/>
                  </a:lnTo>
                  <a:lnTo>
                    <a:pt x="3121652" y="8585200"/>
                  </a:lnTo>
                  <a:lnTo>
                    <a:pt x="3125454" y="8572500"/>
                  </a:lnTo>
                  <a:close/>
                </a:path>
                <a:path w="12414885" h="8610600">
                  <a:moveTo>
                    <a:pt x="3162099" y="8572500"/>
                  </a:moveTo>
                  <a:lnTo>
                    <a:pt x="3153179" y="8572500"/>
                  </a:lnTo>
                  <a:lnTo>
                    <a:pt x="3129158" y="8585200"/>
                  </a:lnTo>
                  <a:lnTo>
                    <a:pt x="3163988" y="8585200"/>
                  </a:lnTo>
                  <a:lnTo>
                    <a:pt x="3162099" y="8572500"/>
                  </a:lnTo>
                  <a:close/>
                </a:path>
                <a:path w="12414885" h="8610600">
                  <a:moveTo>
                    <a:pt x="3220491" y="8572500"/>
                  </a:moveTo>
                  <a:lnTo>
                    <a:pt x="3197763" y="8572500"/>
                  </a:lnTo>
                  <a:lnTo>
                    <a:pt x="3195902" y="8585200"/>
                  </a:lnTo>
                  <a:lnTo>
                    <a:pt x="3215346" y="8585200"/>
                  </a:lnTo>
                  <a:lnTo>
                    <a:pt x="3220491" y="8572500"/>
                  </a:lnTo>
                  <a:close/>
                </a:path>
                <a:path w="12414885" h="8610600">
                  <a:moveTo>
                    <a:pt x="3236801" y="8572500"/>
                  </a:moveTo>
                  <a:lnTo>
                    <a:pt x="3229432" y="8572500"/>
                  </a:lnTo>
                  <a:lnTo>
                    <a:pt x="3222246" y="8585200"/>
                  </a:lnTo>
                  <a:lnTo>
                    <a:pt x="3232581" y="8585200"/>
                  </a:lnTo>
                  <a:lnTo>
                    <a:pt x="3236801" y="8572500"/>
                  </a:lnTo>
                  <a:close/>
                </a:path>
                <a:path w="12414885" h="8610600">
                  <a:moveTo>
                    <a:pt x="3259785" y="8572500"/>
                  </a:moveTo>
                  <a:lnTo>
                    <a:pt x="3247421" y="8572500"/>
                  </a:lnTo>
                  <a:lnTo>
                    <a:pt x="3243715" y="8585200"/>
                  </a:lnTo>
                  <a:lnTo>
                    <a:pt x="3258777" y="8585200"/>
                  </a:lnTo>
                  <a:lnTo>
                    <a:pt x="3259785" y="8572500"/>
                  </a:lnTo>
                  <a:close/>
                </a:path>
                <a:path w="12414885" h="8610600">
                  <a:moveTo>
                    <a:pt x="3281229" y="8572500"/>
                  </a:moveTo>
                  <a:lnTo>
                    <a:pt x="3269819" y="8572500"/>
                  </a:lnTo>
                  <a:lnTo>
                    <a:pt x="3265594" y="8585200"/>
                  </a:lnTo>
                  <a:lnTo>
                    <a:pt x="3273073" y="8585200"/>
                  </a:lnTo>
                  <a:lnTo>
                    <a:pt x="3281229" y="8572500"/>
                  </a:lnTo>
                  <a:close/>
                </a:path>
                <a:path w="12414885" h="8610600">
                  <a:moveTo>
                    <a:pt x="3302554" y="8572500"/>
                  </a:moveTo>
                  <a:lnTo>
                    <a:pt x="3295288" y="8572500"/>
                  </a:lnTo>
                  <a:lnTo>
                    <a:pt x="3288645" y="8585200"/>
                  </a:lnTo>
                  <a:lnTo>
                    <a:pt x="3299619" y="8585200"/>
                  </a:lnTo>
                  <a:lnTo>
                    <a:pt x="3302554" y="8572500"/>
                  </a:lnTo>
                  <a:close/>
                </a:path>
                <a:path w="12414885" h="8610600">
                  <a:moveTo>
                    <a:pt x="3419747" y="8572500"/>
                  </a:moveTo>
                  <a:lnTo>
                    <a:pt x="3402317" y="8572500"/>
                  </a:lnTo>
                  <a:lnTo>
                    <a:pt x="3398676" y="8585200"/>
                  </a:lnTo>
                  <a:lnTo>
                    <a:pt x="3419622" y="8585200"/>
                  </a:lnTo>
                  <a:lnTo>
                    <a:pt x="3419747" y="8572500"/>
                  </a:lnTo>
                  <a:close/>
                </a:path>
                <a:path w="12414885" h="8610600">
                  <a:moveTo>
                    <a:pt x="3451019" y="8572500"/>
                  </a:moveTo>
                  <a:lnTo>
                    <a:pt x="3441167" y="8572500"/>
                  </a:lnTo>
                  <a:lnTo>
                    <a:pt x="3426999" y="8585200"/>
                  </a:lnTo>
                  <a:lnTo>
                    <a:pt x="3449736" y="8585200"/>
                  </a:lnTo>
                  <a:lnTo>
                    <a:pt x="3451019" y="8572500"/>
                  </a:lnTo>
                  <a:close/>
                </a:path>
                <a:path w="12414885" h="8610600">
                  <a:moveTo>
                    <a:pt x="3472682" y="8572500"/>
                  </a:moveTo>
                  <a:lnTo>
                    <a:pt x="3466224" y="8572500"/>
                  </a:lnTo>
                  <a:lnTo>
                    <a:pt x="3460130" y="8585200"/>
                  </a:lnTo>
                  <a:lnTo>
                    <a:pt x="3476284" y="8585200"/>
                  </a:lnTo>
                  <a:lnTo>
                    <a:pt x="3472682" y="8572500"/>
                  </a:lnTo>
                  <a:close/>
                </a:path>
                <a:path w="12414885" h="8610600">
                  <a:moveTo>
                    <a:pt x="3509477" y="8572500"/>
                  </a:moveTo>
                  <a:lnTo>
                    <a:pt x="3504295" y="8572500"/>
                  </a:lnTo>
                  <a:lnTo>
                    <a:pt x="3493210" y="8585200"/>
                  </a:lnTo>
                  <a:lnTo>
                    <a:pt x="3507572" y="8585200"/>
                  </a:lnTo>
                  <a:lnTo>
                    <a:pt x="3509477" y="8572500"/>
                  </a:lnTo>
                  <a:close/>
                </a:path>
                <a:path w="12414885" h="8610600">
                  <a:moveTo>
                    <a:pt x="3510889" y="8572500"/>
                  </a:moveTo>
                  <a:lnTo>
                    <a:pt x="3509477" y="8572500"/>
                  </a:lnTo>
                  <a:lnTo>
                    <a:pt x="3507572" y="8585200"/>
                  </a:lnTo>
                  <a:lnTo>
                    <a:pt x="3513367" y="8585200"/>
                  </a:lnTo>
                  <a:lnTo>
                    <a:pt x="3510889" y="8572500"/>
                  </a:lnTo>
                  <a:close/>
                </a:path>
                <a:path w="12414885" h="8610600">
                  <a:moveTo>
                    <a:pt x="3517443" y="8572500"/>
                  </a:moveTo>
                  <a:lnTo>
                    <a:pt x="3510889" y="8572500"/>
                  </a:lnTo>
                  <a:lnTo>
                    <a:pt x="3513367" y="8585200"/>
                  </a:lnTo>
                  <a:lnTo>
                    <a:pt x="3518759" y="8585200"/>
                  </a:lnTo>
                  <a:lnTo>
                    <a:pt x="3517443" y="8572500"/>
                  </a:lnTo>
                  <a:close/>
                </a:path>
                <a:path w="12414885" h="8610600">
                  <a:moveTo>
                    <a:pt x="3535184" y="8572500"/>
                  </a:moveTo>
                  <a:lnTo>
                    <a:pt x="3519294" y="8572500"/>
                  </a:lnTo>
                  <a:lnTo>
                    <a:pt x="3518759" y="8585200"/>
                  </a:lnTo>
                  <a:lnTo>
                    <a:pt x="3536256" y="8585200"/>
                  </a:lnTo>
                  <a:lnTo>
                    <a:pt x="3535184" y="8572500"/>
                  </a:lnTo>
                  <a:close/>
                </a:path>
                <a:path w="12414885" h="8610600">
                  <a:moveTo>
                    <a:pt x="3570308" y="8572500"/>
                  </a:moveTo>
                  <a:lnTo>
                    <a:pt x="3552287" y="8572500"/>
                  </a:lnTo>
                  <a:lnTo>
                    <a:pt x="3545702" y="8585200"/>
                  </a:lnTo>
                  <a:lnTo>
                    <a:pt x="3572820" y="8585200"/>
                  </a:lnTo>
                  <a:lnTo>
                    <a:pt x="3570308" y="8572500"/>
                  </a:lnTo>
                  <a:close/>
                </a:path>
                <a:path w="12414885" h="8610600">
                  <a:moveTo>
                    <a:pt x="3596238" y="8572500"/>
                  </a:moveTo>
                  <a:lnTo>
                    <a:pt x="3593192" y="8572500"/>
                  </a:lnTo>
                  <a:lnTo>
                    <a:pt x="3585960" y="8585200"/>
                  </a:lnTo>
                  <a:lnTo>
                    <a:pt x="3596812" y="8585200"/>
                  </a:lnTo>
                  <a:lnTo>
                    <a:pt x="3596238" y="8572500"/>
                  </a:lnTo>
                  <a:close/>
                </a:path>
                <a:path w="12414885" h="8610600">
                  <a:moveTo>
                    <a:pt x="3639562" y="8572500"/>
                  </a:moveTo>
                  <a:lnTo>
                    <a:pt x="3623884" y="8572500"/>
                  </a:lnTo>
                  <a:lnTo>
                    <a:pt x="3606918" y="8585200"/>
                  </a:lnTo>
                  <a:lnTo>
                    <a:pt x="3638691" y="8585200"/>
                  </a:lnTo>
                  <a:lnTo>
                    <a:pt x="3639562" y="8572500"/>
                  </a:lnTo>
                  <a:close/>
                </a:path>
                <a:path w="12414885" h="8610600">
                  <a:moveTo>
                    <a:pt x="3660517" y="8572500"/>
                  </a:moveTo>
                  <a:lnTo>
                    <a:pt x="3657020" y="8572500"/>
                  </a:lnTo>
                  <a:lnTo>
                    <a:pt x="3649708" y="8585200"/>
                  </a:lnTo>
                  <a:lnTo>
                    <a:pt x="3661420" y="8585200"/>
                  </a:lnTo>
                  <a:lnTo>
                    <a:pt x="3660517" y="8572500"/>
                  </a:lnTo>
                  <a:close/>
                </a:path>
                <a:path w="12414885" h="8610600">
                  <a:moveTo>
                    <a:pt x="3697297" y="8572500"/>
                  </a:moveTo>
                  <a:lnTo>
                    <a:pt x="3689690" y="8572500"/>
                  </a:lnTo>
                  <a:lnTo>
                    <a:pt x="3685763" y="8585200"/>
                  </a:lnTo>
                  <a:lnTo>
                    <a:pt x="3692733" y="8585200"/>
                  </a:lnTo>
                  <a:lnTo>
                    <a:pt x="3697297" y="8572500"/>
                  </a:lnTo>
                  <a:close/>
                </a:path>
                <a:path w="12414885" h="8610600">
                  <a:moveTo>
                    <a:pt x="3720506" y="8572500"/>
                  </a:moveTo>
                  <a:lnTo>
                    <a:pt x="3706726" y="8572500"/>
                  </a:lnTo>
                  <a:lnTo>
                    <a:pt x="3705577" y="8585200"/>
                  </a:lnTo>
                  <a:lnTo>
                    <a:pt x="3722695" y="8585200"/>
                  </a:lnTo>
                  <a:lnTo>
                    <a:pt x="3722994" y="8583613"/>
                  </a:lnTo>
                  <a:lnTo>
                    <a:pt x="3722904" y="8582456"/>
                  </a:lnTo>
                  <a:lnTo>
                    <a:pt x="3720506" y="8572500"/>
                  </a:lnTo>
                  <a:close/>
                </a:path>
                <a:path w="12414885" h="8610600">
                  <a:moveTo>
                    <a:pt x="3758488" y="8572500"/>
                  </a:moveTo>
                  <a:lnTo>
                    <a:pt x="3745119" y="8572500"/>
                  </a:lnTo>
                  <a:lnTo>
                    <a:pt x="3746635" y="8585200"/>
                  </a:lnTo>
                  <a:lnTo>
                    <a:pt x="3755276" y="8585200"/>
                  </a:lnTo>
                  <a:lnTo>
                    <a:pt x="3758488" y="8572500"/>
                  </a:lnTo>
                  <a:close/>
                </a:path>
                <a:path w="12414885" h="8610600">
                  <a:moveTo>
                    <a:pt x="3795118" y="8572500"/>
                  </a:moveTo>
                  <a:lnTo>
                    <a:pt x="3785998" y="8572500"/>
                  </a:lnTo>
                  <a:lnTo>
                    <a:pt x="3762504" y="8585200"/>
                  </a:lnTo>
                  <a:lnTo>
                    <a:pt x="3797261" y="8585200"/>
                  </a:lnTo>
                  <a:lnTo>
                    <a:pt x="3795118" y="8572500"/>
                  </a:lnTo>
                  <a:close/>
                </a:path>
                <a:path w="12414885" h="8610600">
                  <a:moveTo>
                    <a:pt x="3853271" y="8572500"/>
                  </a:moveTo>
                  <a:lnTo>
                    <a:pt x="3830711" y="8572500"/>
                  </a:lnTo>
                  <a:lnTo>
                    <a:pt x="3829749" y="8585200"/>
                  </a:lnTo>
                  <a:lnTo>
                    <a:pt x="3848770" y="8585200"/>
                  </a:lnTo>
                  <a:lnTo>
                    <a:pt x="3853271" y="8572500"/>
                  </a:lnTo>
                  <a:close/>
                </a:path>
                <a:path w="12414885" h="8610600">
                  <a:moveTo>
                    <a:pt x="3869669" y="8572500"/>
                  </a:moveTo>
                  <a:lnTo>
                    <a:pt x="3862412" y="8572500"/>
                  </a:lnTo>
                  <a:lnTo>
                    <a:pt x="3855512" y="8585200"/>
                  </a:lnTo>
                  <a:lnTo>
                    <a:pt x="3866547" y="8585200"/>
                  </a:lnTo>
                  <a:lnTo>
                    <a:pt x="3869669" y="8572500"/>
                  </a:lnTo>
                  <a:close/>
                </a:path>
                <a:path w="12414885" h="8610600">
                  <a:moveTo>
                    <a:pt x="3892812" y="8572500"/>
                  </a:moveTo>
                  <a:lnTo>
                    <a:pt x="3880479" y="8572500"/>
                  </a:lnTo>
                  <a:lnTo>
                    <a:pt x="3876918" y="8585200"/>
                  </a:lnTo>
                  <a:lnTo>
                    <a:pt x="3891987" y="8585200"/>
                  </a:lnTo>
                  <a:lnTo>
                    <a:pt x="3892812" y="8572500"/>
                  </a:lnTo>
                  <a:close/>
                </a:path>
                <a:path w="12414885" h="8610600">
                  <a:moveTo>
                    <a:pt x="3914145" y="8572500"/>
                  </a:moveTo>
                  <a:lnTo>
                    <a:pt x="3902680" y="8572500"/>
                  </a:lnTo>
                  <a:lnTo>
                    <a:pt x="3898996" y="8585200"/>
                  </a:lnTo>
                  <a:lnTo>
                    <a:pt x="3906641" y="8585200"/>
                  </a:lnTo>
                  <a:lnTo>
                    <a:pt x="3914145" y="8572500"/>
                  </a:lnTo>
                  <a:close/>
                </a:path>
                <a:path w="12414885" h="8610600">
                  <a:moveTo>
                    <a:pt x="3931495" y="8572500"/>
                  </a:moveTo>
                  <a:lnTo>
                    <a:pt x="3928259" y="8572500"/>
                  </a:lnTo>
                  <a:lnTo>
                    <a:pt x="3921792" y="8585200"/>
                  </a:lnTo>
                  <a:lnTo>
                    <a:pt x="3930258" y="8585200"/>
                  </a:lnTo>
                  <a:lnTo>
                    <a:pt x="3931495" y="8572500"/>
                  </a:lnTo>
                  <a:close/>
                </a:path>
                <a:path w="12414885" h="8610600">
                  <a:moveTo>
                    <a:pt x="3935502" y="8572500"/>
                  </a:moveTo>
                  <a:lnTo>
                    <a:pt x="3931495" y="8572500"/>
                  </a:lnTo>
                  <a:lnTo>
                    <a:pt x="3930258" y="8585200"/>
                  </a:lnTo>
                  <a:lnTo>
                    <a:pt x="3932901" y="8585200"/>
                  </a:lnTo>
                  <a:lnTo>
                    <a:pt x="3935502" y="8572500"/>
                  </a:lnTo>
                  <a:close/>
                </a:path>
                <a:path w="12414885" h="8610600">
                  <a:moveTo>
                    <a:pt x="3939320" y="8572500"/>
                  </a:moveTo>
                  <a:lnTo>
                    <a:pt x="3935502" y="8572500"/>
                  </a:lnTo>
                  <a:lnTo>
                    <a:pt x="3932901" y="8585200"/>
                  </a:lnTo>
                  <a:lnTo>
                    <a:pt x="3940885" y="8585200"/>
                  </a:lnTo>
                  <a:lnTo>
                    <a:pt x="3939320" y="8572500"/>
                  </a:lnTo>
                  <a:close/>
                </a:path>
                <a:path w="12414885" h="8610600">
                  <a:moveTo>
                    <a:pt x="3957129" y="8572500"/>
                  </a:moveTo>
                  <a:lnTo>
                    <a:pt x="3941240" y="8572500"/>
                  </a:lnTo>
                  <a:lnTo>
                    <a:pt x="3940885" y="8585200"/>
                  </a:lnTo>
                  <a:lnTo>
                    <a:pt x="3959042" y="8585200"/>
                  </a:lnTo>
                  <a:lnTo>
                    <a:pt x="3957129" y="8572500"/>
                  </a:lnTo>
                  <a:close/>
                </a:path>
                <a:path w="12414885" h="8610600">
                  <a:moveTo>
                    <a:pt x="3992253" y="8572500"/>
                  </a:moveTo>
                  <a:lnTo>
                    <a:pt x="3974306" y="8572500"/>
                  </a:lnTo>
                  <a:lnTo>
                    <a:pt x="3968488" y="8585200"/>
                  </a:lnTo>
                  <a:lnTo>
                    <a:pt x="3995398" y="8585200"/>
                  </a:lnTo>
                  <a:lnTo>
                    <a:pt x="3992253" y="8572500"/>
                  </a:lnTo>
                  <a:close/>
                </a:path>
                <a:path w="12414885" h="8610600">
                  <a:moveTo>
                    <a:pt x="4018256" y="8572500"/>
                  </a:moveTo>
                  <a:lnTo>
                    <a:pt x="4015137" y="8572500"/>
                  </a:lnTo>
                  <a:lnTo>
                    <a:pt x="4008091" y="8585200"/>
                  </a:lnTo>
                  <a:lnTo>
                    <a:pt x="4019217" y="8585200"/>
                  </a:lnTo>
                  <a:lnTo>
                    <a:pt x="4018256" y="8572500"/>
                  </a:lnTo>
                  <a:close/>
                </a:path>
                <a:path w="12414885" h="8610600">
                  <a:moveTo>
                    <a:pt x="4061608" y="8572500"/>
                  </a:moveTo>
                  <a:lnTo>
                    <a:pt x="4045796" y="8572500"/>
                  </a:lnTo>
                  <a:lnTo>
                    <a:pt x="4028992" y="8585200"/>
                  </a:lnTo>
                  <a:lnTo>
                    <a:pt x="4061443" y="8585200"/>
                  </a:lnTo>
                  <a:lnTo>
                    <a:pt x="4061608" y="8572500"/>
                  </a:lnTo>
                  <a:close/>
                </a:path>
                <a:path w="12414885" h="8610600">
                  <a:moveTo>
                    <a:pt x="4082468" y="8572500"/>
                  </a:moveTo>
                  <a:lnTo>
                    <a:pt x="4078971" y="8572500"/>
                  </a:lnTo>
                  <a:lnTo>
                    <a:pt x="4071799" y="8585200"/>
                  </a:lnTo>
                  <a:lnTo>
                    <a:pt x="4083612" y="8585200"/>
                  </a:lnTo>
                  <a:lnTo>
                    <a:pt x="4082468" y="8572500"/>
                  </a:lnTo>
                  <a:close/>
                </a:path>
                <a:path w="12414885" h="8610600">
                  <a:moveTo>
                    <a:pt x="4119136" y="8572500"/>
                  </a:moveTo>
                  <a:lnTo>
                    <a:pt x="4111569" y="8572500"/>
                  </a:lnTo>
                  <a:lnTo>
                    <a:pt x="4108094" y="8585200"/>
                  </a:lnTo>
                  <a:lnTo>
                    <a:pt x="4114892" y="8585200"/>
                  </a:lnTo>
                  <a:lnTo>
                    <a:pt x="4119136" y="8572500"/>
                  </a:lnTo>
                  <a:close/>
                </a:path>
                <a:path w="12414885" h="8610600">
                  <a:moveTo>
                    <a:pt x="4142418" y="8572500"/>
                  </a:moveTo>
                  <a:lnTo>
                    <a:pt x="4128526" y="8572500"/>
                  </a:lnTo>
                  <a:lnTo>
                    <a:pt x="4127942" y="8585200"/>
                  </a:lnTo>
                  <a:lnTo>
                    <a:pt x="4144851" y="8585200"/>
                  </a:lnTo>
                  <a:lnTo>
                    <a:pt x="4145164" y="8583461"/>
                  </a:lnTo>
                  <a:lnTo>
                    <a:pt x="4145068" y="8582456"/>
                  </a:lnTo>
                  <a:lnTo>
                    <a:pt x="4142418" y="8572500"/>
                  </a:lnTo>
                  <a:close/>
                </a:path>
                <a:path w="12414885" h="8610600">
                  <a:moveTo>
                    <a:pt x="4180512" y="8572500"/>
                  </a:moveTo>
                  <a:lnTo>
                    <a:pt x="4167046" y="8572500"/>
                  </a:lnTo>
                  <a:lnTo>
                    <a:pt x="4168770" y="8585200"/>
                  </a:lnTo>
                  <a:lnTo>
                    <a:pt x="4177691" y="8585200"/>
                  </a:lnTo>
                  <a:lnTo>
                    <a:pt x="4180512" y="8572500"/>
                  </a:lnTo>
                  <a:close/>
                </a:path>
                <a:path w="12414885" h="8610600">
                  <a:moveTo>
                    <a:pt x="4217131" y="8572500"/>
                  </a:moveTo>
                  <a:lnTo>
                    <a:pt x="4207879" y="8572500"/>
                  </a:lnTo>
                  <a:lnTo>
                    <a:pt x="4184734" y="8585200"/>
                  </a:lnTo>
                  <a:lnTo>
                    <a:pt x="4219444" y="8585200"/>
                  </a:lnTo>
                  <a:lnTo>
                    <a:pt x="4217131" y="8572500"/>
                  </a:lnTo>
                  <a:close/>
                </a:path>
                <a:path w="12414885" h="8610600">
                  <a:moveTo>
                    <a:pt x="4275125" y="8572500"/>
                  </a:moveTo>
                  <a:lnTo>
                    <a:pt x="4252675" y="8572500"/>
                  </a:lnTo>
                  <a:lnTo>
                    <a:pt x="4252313" y="8585200"/>
                  </a:lnTo>
                  <a:lnTo>
                    <a:pt x="4271054" y="8585200"/>
                  </a:lnTo>
                  <a:lnTo>
                    <a:pt x="4275125" y="8572500"/>
                  </a:lnTo>
                  <a:close/>
                </a:path>
                <a:path w="12414885" h="8610600">
                  <a:moveTo>
                    <a:pt x="4291581" y="8572500"/>
                  </a:moveTo>
                  <a:lnTo>
                    <a:pt x="4284398" y="8572500"/>
                  </a:lnTo>
                  <a:lnTo>
                    <a:pt x="4277689" y="8585200"/>
                  </a:lnTo>
                  <a:lnTo>
                    <a:pt x="4289191" y="8585200"/>
                  </a:lnTo>
                  <a:lnTo>
                    <a:pt x="4291581" y="8572500"/>
                  </a:lnTo>
                  <a:close/>
                </a:path>
                <a:path w="12414885" h="8610600">
                  <a:moveTo>
                    <a:pt x="4314830" y="8572500"/>
                  </a:moveTo>
                  <a:lnTo>
                    <a:pt x="4302519" y="8572500"/>
                  </a:lnTo>
                  <a:lnTo>
                    <a:pt x="4299053" y="8585200"/>
                  </a:lnTo>
                  <a:lnTo>
                    <a:pt x="4314127" y="8585200"/>
                  </a:lnTo>
                  <a:lnTo>
                    <a:pt x="4314830" y="8572500"/>
                  </a:lnTo>
                  <a:close/>
                </a:path>
                <a:path w="12414885" h="8610600">
                  <a:moveTo>
                    <a:pt x="4336089" y="8572500"/>
                  </a:moveTo>
                  <a:lnTo>
                    <a:pt x="4324586" y="8572500"/>
                  </a:lnTo>
                  <a:lnTo>
                    <a:pt x="4321264" y="8585200"/>
                  </a:lnTo>
                  <a:lnTo>
                    <a:pt x="4329021" y="8585200"/>
                  </a:lnTo>
                  <a:lnTo>
                    <a:pt x="4336089" y="8572500"/>
                  </a:lnTo>
                  <a:close/>
                </a:path>
                <a:path w="12414885" h="8610600">
                  <a:moveTo>
                    <a:pt x="4353513" y="8572500"/>
                  </a:moveTo>
                  <a:lnTo>
                    <a:pt x="4350240" y="8572500"/>
                  </a:lnTo>
                  <a:lnTo>
                    <a:pt x="4343889" y="8585200"/>
                  </a:lnTo>
                  <a:lnTo>
                    <a:pt x="4352943" y="8585200"/>
                  </a:lnTo>
                  <a:lnTo>
                    <a:pt x="4353513" y="8572500"/>
                  </a:lnTo>
                  <a:close/>
                </a:path>
                <a:path w="12414885" h="8610600">
                  <a:moveTo>
                    <a:pt x="4361199" y="8572500"/>
                  </a:moveTo>
                  <a:lnTo>
                    <a:pt x="4357467" y="8572500"/>
                  </a:lnTo>
                  <a:lnTo>
                    <a:pt x="4355089" y="8585200"/>
                  </a:lnTo>
                  <a:lnTo>
                    <a:pt x="4363009" y="8585200"/>
                  </a:lnTo>
                  <a:lnTo>
                    <a:pt x="4361199" y="8572500"/>
                  </a:lnTo>
                  <a:close/>
                </a:path>
                <a:path w="12414885" h="8610600">
                  <a:moveTo>
                    <a:pt x="4379075" y="8572500"/>
                  </a:moveTo>
                  <a:lnTo>
                    <a:pt x="4363185" y="8572500"/>
                  </a:lnTo>
                  <a:lnTo>
                    <a:pt x="4363009" y="8585200"/>
                  </a:lnTo>
                  <a:lnTo>
                    <a:pt x="4381828" y="8585200"/>
                  </a:lnTo>
                  <a:lnTo>
                    <a:pt x="4379075" y="8572500"/>
                  </a:lnTo>
                  <a:close/>
                </a:path>
                <a:path w="12414885" h="8610600">
                  <a:moveTo>
                    <a:pt x="4414198" y="8572500"/>
                  </a:moveTo>
                  <a:lnTo>
                    <a:pt x="4396323" y="8572500"/>
                  </a:lnTo>
                  <a:lnTo>
                    <a:pt x="4391275" y="8585200"/>
                  </a:lnTo>
                  <a:lnTo>
                    <a:pt x="4417977" y="8585200"/>
                  </a:lnTo>
                  <a:lnTo>
                    <a:pt x="4414198" y="8572500"/>
                  </a:lnTo>
                  <a:close/>
                </a:path>
                <a:path w="12414885" h="8610600">
                  <a:moveTo>
                    <a:pt x="4440274" y="8572500"/>
                  </a:moveTo>
                  <a:lnTo>
                    <a:pt x="4437082" y="8572500"/>
                  </a:lnTo>
                  <a:lnTo>
                    <a:pt x="4430221" y="8585200"/>
                  </a:lnTo>
                  <a:lnTo>
                    <a:pt x="4441622" y="8585200"/>
                  </a:lnTo>
                  <a:lnTo>
                    <a:pt x="4440274" y="8572500"/>
                  </a:lnTo>
                  <a:close/>
                </a:path>
                <a:path w="12414885" h="8610600">
                  <a:moveTo>
                    <a:pt x="4483655" y="8572500"/>
                  </a:moveTo>
                  <a:lnTo>
                    <a:pt x="4467707" y="8572500"/>
                  </a:lnTo>
                  <a:lnTo>
                    <a:pt x="4451066" y="8585200"/>
                  </a:lnTo>
                  <a:lnTo>
                    <a:pt x="4484196" y="8585200"/>
                  </a:lnTo>
                  <a:lnTo>
                    <a:pt x="4483655" y="8572500"/>
                  </a:lnTo>
                  <a:close/>
                </a:path>
                <a:path w="12414885" h="8610600">
                  <a:moveTo>
                    <a:pt x="4504418" y="8572500"/>
                  </a:moveTo>
                  <a:lnTo>
                    <a:pt x="4500921" y="8572500"/>
                  </a:lnTo>
                  <a:lnTo>
                    <a:pt x="4493890" y="8585200"/>
                  </a:lnTo>
                  <a:lnTo>
                    <a:pt x="4505804" y="8585200"/>
                  </a:lnTo>
                  <a:lnTo>
                    <a:pt x="4504418" y="8572500"/>
                  </a:lnTo>
                  <a:close/>
                </a:path>
                <a:path w="12414885" h="8610600">
                  <a:moveTo>
                    <a:pt x="4540974" y="8572500"/>
                  </a:moveTo>
                  <a:lnTo>
                    <a:pt x="4533446" y="8572500"/>
                  </a:lnTo>
                  <a:lnTo>
                    <a:pt x="4530427" y="8585200"/>
                  </a:lnTo>
                  <a:lnTo>
                    <a:pt x="4537050" y="8585200"/>
                  </a:lnTo>
                  <a:lnTo>
                    <a:pt x="4540974" y="8572500"/>
                  </a:lnTo>
                  <a:close/>
                </a:path>
                <a:path w="12414885" h="8610600">
                  <a:moveTo>
                    <a:pt x="4564329" y="8572500"/>
                  </a:moveTo>
                  <a:lnTo>
                    <a:pt x="4550326" y="8572500"/>
                  </a:lnTo>
                  <a:lnTo>
                    <a:pt x="4550308" y="8585200"/>
                  </a:lnTo>
                  <a:lnTo>
                    <a:pt x="4567007" y="8585200"/>
                  </a:lnTo>
                  <a:lnTo>
                    <a:pt x="4567369" y="8583075"/>
                  </a:lnTo>
                  <a:lnTo>
                    <a:pt x="4567293" y="8582669"/>
                  </a:lnTo>
                  <a:lnTo>
                    <a:pt x="4564329" y="8572500"/>
                  </a:lnTo>
                  <a:close/>
                </a:path>
                <a:path w="12414885" h="8610600">
                  <a:moveTo>
                    <a:pt x="4602535" y="8572500"/>
                  </a:moveTo>
                  <a:lnTo>
                    <a:pt x="4588974" y="8572500"/>
                  </a:lnTo>
                  <a:lnTo>
                    <a:pt x="4590905" y="8585200"/>
                  </a:lnTo>
                  <a:lnTo>
                    <a:pt x="4600108" y="8585200"/>
                  </a:lnTo>
                  <a:lnTo>
                    <a:pt x="4602535" y="8572500"/>
                  </a:lnTo>
                  <a:close/>
                </a:path>
                <a:path w="12414885" h="8610600">
                  <a:moveTo>
                    <a:pt x="4639144" y="8572500"/>
                  </a:moveTo>
                  <a:lnTo>
                    <a:pt x="4629759" y="8572500"/>
                  </a:lnTo>
                  <a:lnTo>
                    <a:pt x="4606964" y="8585200"/>
                  </a:lnTo>
                  <a:lnTo>
                    <a:pt x="4641627" y="8585200"/>
                  </a:lnTo>
                  <a:lnTo>
                    <a:pt x="4639144" y="8572500"/>
                  </a:lnTo>
                  <a:close/>
                </a:path>
                <a:path w="12414885" h="8610600">
                  <a:moveTo>
                    <a:pt x="4696978" y="8572500"/>
                  </a:moveTo>
                  <a:lnTo>
                    <a:pt x="4674640" y="8572500"/>
                  </a:lnTo>
                  <a:lnTo>
                    <a:pt x="4674878" y="8585200"/>
                  </a:lnTo>
                  <a:lnTo>
                    <a:pt x="4693337" y="8585200"/>
                  </a:lnTo>
                  <a:lnTo>
                    <a:pt x="4696978" y="8572500"/>
                  </a:lnTo>
                  <a:close/>
                </a:path>
                <a:path w="12414885" h="8610600">
                  <a:moveTo>
                    <a:pt x="4713493" y="8572500"/>
                  </a:moveTo>
                  <a:lnTo>
                    <a:pt x="4706384" y="8572500"/>
                  </a:lnTo>
                  <a:lnTo>
                    <a:pt x="4699867" y="8585200"/>
                  </a:lnTo>
                  <a:lnTo>
                    <a:pt x="4711835" y="8585200"/>
                  </a:lnTo>
                  <a:lnTo>
                    <a:pt x="4713493" y="8572500"/>
                  </a:lnTo>
                  <a:close/>
                </a:path>
                <a:path w="12414885" h="8610600">
                  <a:moveTo>
                    <a:pt x="4736848" y="8572500"/>
                  </a:moveTo>
                  <a:lnTo>
                    <a:pt x="4724558" y="8572500"/>
                  </a:lnTo>
                  <a:lnTo>
                    <a:pt x="4721188" y="8585200"/>
                  </a:lnTo>
                  <a:lnTo>
                    <a:pt x="4736267" y="8585200"/>
                  </a:lnTo>
                  <a:lnTo>
                    <a:pt x="4736848" y="8572500"/>
                  </a:lnTo>
                  <a:close/>
                </a:path>
                <a:path w="12414885" h="8610600">
                  <a:moveTo>
                    <a:pt x="4758033" y="8572500"/>
                  </a:moveTo>
                  <a:lnTo>
                    <a:pt x="4746493" y="8572500"/>
                  </a:lnTo>
                  <a:lnTo>
                    <a:pt x="4743530" y="8585200"/>
                  </a:lnTo>
                  <a:lnTo>
                    <a:pt x="4751399" y="8585200"/>
                  </a:lnTo>
                  <a:lnTo>
                    <a:pt x="4758033" y="8572500"/>
                  </a:lnTo>
                  <a:close/>
                </a:path>
                <a:path w="12414885" h="8610600">
                  <a:moveTo>
                    <a:pt x="4775532" y="8572500"/>
                  </a:moveTo>
                  <a:lnTo>
                    <a:pt x="4772221" y="8572500"/>
                  </a:lnTo>
                  <a:lnTo>
                    <a:pt x="4765986" y="8585200"/>
                  </a:lnTo>
                  <a:lnTo>
                    <a:pt x="4775629" y="8585200"/>
                  </a:lnTo>
                  <a:lnTo>
                    <a:pt x="4775532" y="8572500"/>
                  </a:lnTo>
                  <a:close/>
                </a:path>
                <a:path w="12414885" h="8610600">
                  <a:moveTo>
                    <a:pt x="4783076" y="8572500"/>
                  </a:moveTo>
                  <a:lnTo>
                    <a:pt x="4779432" y="8572500"/>
                  </a:lnTo>
                  <a:lnTo>
                    <a:pt x="4777276" y="8585200"/>
                  </a:lnTo>
                  <a:lnTo>
                    <a:pt x="4785133" y="8585200"/>
                  </a:lnTo>
                  <a:lnTo>
                    <a:pt x="4783076" y="8572500"/>
                  </a:lnTo>
                  <a:close/>
                </a:path>
                <a:path w="12414885" h="8610600">
                  <a:moveTo>
                    <a:pt x="4801020" y="8572500"/>
                  </a:moveTo>
                  <a:lnTo>
                    <a:pt x="4785130" y="8572500"/>
                  </a:lnTo>
                  <a:lnTo>
                    <a:pt x="4785133" y="8585200"/>
                  </a:lnTo>
                  <a:lnTo>
                    <a:pt x="4804616" y="8585200"/>
                  </a:lnTo>
                  <a:lnTo>
                    <a:pt x="4801020" y="8572500"/>
                  </a:lnTo>
                  <a:close/>
                </a:path>
                <a:path w="12414885" h="8610600">
                  <a:moveTo>
                    <a:pt x="4836143" y="8572500"/>
                  </a:moveTo>
                  <a:lnTo>
                    <a:pt x="4818342" y="8572500"/>
                  </a:lnTo>
                  <a:lnTo>
                    <a:pt x="4814061" y="8585200"/>
                  </a:lnTo>
                  <a:lnTo>
                    <a:pt x="4840557" y="8585200"/>
                  </a:lnTo>
                  <a:lnTo>
                    <a:pt x="4836143" y="8572500"/>
                  </a:lnTo>
                  <a:close/>
                </a:path>
                <a:path w="12414885" h="8610600">
                  <a:moveTo>
                    <a:pt x="4862292" y="8572500"/>
                  </a:moveTo>
                  <a:lnTo>
                    <a:pt x="4859027" y="8572500"/>
                  </a:lnTo>
                  <a:lnTo>
                    <a:pt x="4852351" y="8585200"/>
                  </a:lnTo>
                  <a:lnTo>
                    <a:pt x="4864027" y="8585200"/>
                  </a:lnTo>
                  <a:lnTo>
                    <a:pt x="4862292" y="8572500"/>
                  </a:lnTo>
                  <a:close/>
                </a:path>
                <a:path w="12414885" h="8610600">
                  <a:moveTo>
                    <a:pt x="4905700" y="8572500"/>
                  </a:moveTo>
                  <a:lnTo>
                    <a:pt x="4889619" y="8572500"/>
                  </a:lnTo>
                  <a:lnTo>
                    <a:pt x="4873141" y="8585200"/>
                  </a:lnTo>
                  <a:lnTo>
                    <a:pt x="4906949" y="8585200"/>
                  </a:lnTo>
                  <a:lnTo>
                    <a:pt x="4905700" y="8572500"/>
                  </a:lnTo>
                  <a:close/>
                </a:path>
                <a:path w="12414885" h="8610600">
                  <a:moveTo>
                    <a:pt x="4926370" y="8572500"/>
                  </a:moveTo>
                  <a:lnTo>
                    <a:pt x="4922873" y="8572500"/>
                  </a:lnTo>
                  <a:lnTo>
                    <a:pt x="4915981" y="8585200"/>
                  </a:lnTo>
                  <a:lnTo>
                    <a:pt x="4927996" y="8585200"/>
                  </a:lnTo>
                  <a:lnTo>
                    <a:pt x="4926370" y="8572500"/>
                  </a:lnTo>
                  <a:close/>
                </a:path>
                <a:path w="12414885" h="8610600">
                  <a:moveTo>
                    <a:pt x="4962813" y="8572500"/>
                  </a:moveTo>
                  <a:lnTo>
                    <a:pt x="4955324" y="8572500"/>
                  </a:lnTo>
                  <a:lnTo>
                    <a:pt x="4952759" y="8585200"/>
                  </a:lnTo>
                  <a:lnTo>
                    <a:pt x="4959208" y="8585200"/>
                  </a:lnTo>
                  <a:lnTo>
                    <a:pt x="4962813" y="8572500"/>
                  </a:lnTo>
                  <a:close/>
                </a:path>
                <a:path w="12414885" h="8610600">
                  <a:moveTo>
                    <a:pt x="4986240" y="8572500"/>
                  </a:moveTo>
                  <a:lnTo>
                    <a:pt x="4972125" y="8572500"/>
                  </a:lnTo>
                  <a:lnTo>
                    <a:pt x="4972673" y="8585200"/>
                  </a:lnTo>
                  <a:lnTo>
                    <a:pt x="4989163" y="8585200"/>
                  </a:lnTo>
                  <a:lnTo>
                    <a:pt x="4989520" y="8582983"/>
                  </a:lnTo>
                  <a:lnTo>
                    <a:pt x="4989395" y="8582456"/>
                  </a:lnTo>
                  <a:lnTo>
                    <a:pt x="4986240" y="8572500"/>
                  </a:lnTo>
                  <a:close/>
                </a:path>
                <a:path w="12414885" h="8610600">
                  <a:moveTo>
                    <a:pt x="5024559" y="8572500"/>
                  </a:moveTo>
                  <a:lnTo>
                    <a:pt x="5010902" y="8572500"/>
                  </a:lnTo>
                  <a:lnTo>
                    <a:pt x="5013040" y="8585200"/>
                  </a:lnTo>
                  <a:lnTo>
                    <a:pt x="5022524" y="8585200"/>
                  </a:lnTo>
                  <a:lnTo>
                    <a:pt x="5024559" y="8572500"/>
                  </a:lnTo>
                  <a:close/>
                </a:path>
                <a:path w="12414885" h="8610600">
                  <a:moveTo>
                    <a:pt x="5061156" y="8572500"/>
                  </a:moveTo>
                  <a:lnTo>
                    <a:pt x="5051638" y="8572500"/>
                  </a:lnTo>
                  <a:lnTo>
                    <a:pt x="5029194" y="8585200"/>
                  </a:lnTo>
                  <a:lnTo>
                    <a:pt x="5063809" y="8585200"/>
                  </a:lnTo>
                  <a:lnTo>
                    <a:pt x="5061156" y="8572500"/>
                  </a:lnTo>
                  <a:close/>
                </a:path>
                <a:path w="12414885" h="8610600">
                  <a:moveTo>
                    <a:pt x="5118831" y="8572500"/>
                  </a:moveTo>
                  <a:lnTo>
                    <a:pt x="5096606" y="8572500"/>
                  </a:lnTo>
                  <a:lnTo>
                    <a:pt x="5097442" y="8585200"/>
                  </a:lnTo>
                  <a:lnTo>
                    <a:pt x="5115621" y="8585200"/>
                  </a:lnTo>
                  <a:lnTo>
                    <a:pt x="5118831" y="8572500"/>
                  </a:lnTo>
                  <a:close/>
                </a:path>
                <a:path w="12414885" h="8610600">
                  <a:moveTo>
                    <a:pt x="5135405" y="8572500"/>
                  </a:moveTo>
                  <a:lnTo>
                    <a:pt x="5128370" y="8572500"/>
                  </a:lnTo>
                  <a:lnTo>
                    <a:pt x="5122044" y="8585200"/>
                  </a:lnTo>
                  <a:lnTo>
                    <a:pt x="5134480" y="8585200"/>
                  </a:lnTo>
                  <a:lnTo>
                    <a:pt x="5135405" y="8572500"/>
                  </a:lnTo>
                  <a:close/>
                </a:path>
                <a:path w="12414885" h="8610600">
                  <a:moveTo>
                    <a:pt x="5158867" y="8572500"/>
                  </a:moveTo>
                  <a:lnTo>
                    <a:pt x="5146597" y="8572500"/>
                  </a:lnTo>
                  <a:lnTo>
                    <a:pt x="5143321" y="8585200"/>
                  </a:lnTo>
                  <a:lnTo>
                    <a:pt x="5158407" y="8585200"/>
                  </a:lnTo>
                  <a:lnTo>
                    <a:pt x="5158867" y="8572500"/>
                  </a:lnTo>
                  <a:close/>
                </a:path>
                <a:path w="12414885" h="8610600">
                  <a:moveTo>
                    <a:pt x="5179977" y="8572500"/>
                  </a:moveTo>
                  <a:lnTo>
                    <a:pt x="5168399" y="8572500"/>
                  </a:lnTo>
                  <a:lnTo>
                    <a:pt x="5165798" y="8585200"/>
                  </a:lnTo>
                  <a:lnTo>
                    <a:pt x="5173778" y="8585200"/>
                  </a:lnTo>
                  <a:lnTo>
                    <a:pt x="5179977" y="8572500"/>
                  </a:lnTo>
                  <a:close/>
                </a:path>
                <a:path w="12414885" h="8610600">
                  <a:moveTo>
                    <a:pt x="5197549" y="8572500"/>
                  </a:moveTo>
                  <a:lnTo>
                    <a:pt x="5194202" y="8572500"/>
                  </a:lnTo>
                  <a:lnTo>
                    <a:pt x="5188084" y="8585200"/>
                  </a:lnTo>
                  <a:lnTo>
                    <a:pt x="5198313" y="8585200"/>
                  </a:lnTo>
                  <a:lnTo>
                    <a:pt x="5197549" y="8572500"/>
                  </a:lnTo>
                  <a:close/>
                </a:path>
                <a:path w="12414885" h="8610600">
                  <a:moveTo>
                    <a:pt x="5204954" y="8572500"/>
                  </a:moveTo>
                  <a:lnTo>
                    <a:pt x="5201397" y="8572500"/>
                  </a:lnTo>
                  <a:lnTo>
                    <a:pt x="5199464" y="8585200"/>
                  </a:lnTo>
                  <a:lnTo>
                    <a:pt x="5207258" y="8585200"/>
                  </a:lnTo>
                  <a:lnTo>
                    <a:pt x="5204954" y="8572500"/>
                  </a:lnTo>
                  <a:close/>
                </a:path>
                <a:path w="12414885" h="8610600">
                  <a:moveTo>
                    <a:pt x="5222964" y="8572500"/>
                  </a:moveTo>
                  <a:lnTo>
                    <a:pt x="5207076" y="8572500"/>
                  </a:lnTo>
                  <a:lnTo>
                    <a:pt x="5207258" y="8585200"/>
                  </a:lnTo>
                  <a:lnTo>
                    <a:pt x="5227402" y="8585200"/>
                  </a:lnTo>
                  <a:lnTo>
                    <a:pt x="5222964" y="8572500"/>
                  </a:lnTo>
                  <a:close/>
                </a:path>
                <a:path w="12414885" h="8610600">
                  <a:moveTo>
                    <a:pt x="5258089" y="8572500"/>
                  </a:moveTo>
                  <a:lnTo>
                    <a:pt x="5240359" y="8572500"/>
                  </a:lnTo>
                  <a:lnTo>
                    <a:pt x="5236847" y="8585200"/>
                  </a:lnTo>
                  <a:lnTo>
                    <a:pt x="5263136" y="8585200"/>
                  </a:lnTo>
                  <a:lnTo>
                    <a:pt x="5258089" y="8572500"/>
                  </a:lnTo>
                  <a:close/>
                </a:path>
                <a:path w="12414885" h="8610600">
                  <a:moveTo>
                    <a:pt x="5284310" y="8572500"/>
                  </a:moveTo>
                  <a:lnTo>
                    <a:pt x="5280973" y="8572500"/>
                  </a:lnTo>
                  <a:lnTo>
                    <a:pt x="5274482" y="8585200"/>
                  </a:lnTo>
                  <a:lnTo>
                    <a:pt x="5286432" y="8585200"/>
                  </a:lnTo>
                  <a:lnTo>
                    <a:pt x="5284310" y="8572500"/>
                  </a:lnTo>
                  <a:close/>
                </a:path>
                <a:path w="12414885" h="8610600">
                  <a:moveTo>
                    <a:pt x="5327746" y="8572500"/>
                  </a:moveTo>
                  <a:lnTo>
                    <a:pt x="5311530" y="8572500"/>
                  </a:lnTo>
                  <a:lnTo>
                    <a:pt x="5295215" y="8585200"/>
                  </a:lnTo>
                  <a:lnTo>
                    <a:pt x="5329702" y="8585200"/>
                  </a:lnTo>
                  <a:lnTo>
                    <a:pt x="5327746" y="8572500"/>
                  </a:lnTo>
                  <a:close/>
                </a:path>
                <a:path w="12414885" h="8610600">
                  <a:moveTo>
                    <a:pt x="5348320" y="8572500"/>
                  </a:moveTo>
                  <a:lnTo>
                    <a:pt x="5344823" y="8572500"/>
                  </a:lnTo>
                  <a:lnTo>
                    <a:pt x="5338072" y="8585200"/>
                  </a:lnTo>
                  <a:lnTo>
                    <a:pt x="5350187" y="8585200"/>
                  </a:lnTo>
                  <a:lnTo>
                    <a:pt x="5348320" y="8572500"/>
                  </a:lnTo>
                  <a:close/>
                </a:path>
                <a:path w="12414885" h="8610600">
                  <a:moveTo>
                    <a:pt x="5384652" y="8572500"/>
                  </a:moveTo>
                  <a:lnTo>
                    <a:pt x="5377202" y="8572500"/>
                  </a:lnTo>
                  <a:lnTo>
                    <a:pt x="5375090" y="8585200"/>
                  </a:lnTo>
                  <a:lnTo>
                    <a:pt x="5381367" y="8585200"/>
                  </a:lnTo>
                  <a:lnTo>
                    <a:pt x="5384652" y="8572500"/>
                  </a:lnTo>
                  <a:close/>
                </a:path>
                <a:path w="12414885" h="8610600">
                  <a:moveTo>
                    <a:pt x="5408152" y="8572500"/>
                  </a:moveTo>
                  <a:lnTo>
                    <a:pt x="5393924" y="8572500"/>
                  </a:lnTo>
                  <a:lnTo>
                    <a:pt x="5395039" y="8585200"/>
                  </a:lnTo>
                  <a:lnTo>
                    <a:pt x="5411319" y="8585200"/>
                  </a:lnTo>
                  <a:lnTo>
                    <a:pt x="5411560" y="8583613"/>
                  </a:lnTo>
                  <a:lnTo>
                    <a:pt x="5411469" y="8582195"/>
                  </a:lnTo>
                  <a:lnTo>
                    <a:pt x="5408152" y="8572500"/>
                  </a:lnTo>
                  <a:close/>
                </a:path>
                <a:path w="12414885" h="8610600">
                  <a:moveTo>
                    <a:pt x="5446582" y="8572500"/>
                  </a:moveTo>
                  <a:lnTo>
                    <a:pt x="5432830" y="8572500"/>
                  </a:lnTo>
                  <a:lnTo>
                    <a:pt x="5435174" y="8585200"/>
                  </a:lnTo>
                  <a:lnTo>
                    <a:pt x="5444939" y="8585200"/>
                  </a:lnTo>
                  <a:lnTo>
                    <a:pt x="5446582" y="8572500"/>
                  </a:lnTo>
                  <a:close/>
                </a:path>
                <a:path w="12414885" h="8610600">
                  <a:moveTo>
                    <a:pt x="5483170" y="8572500"/>
                  </a:moveTo>
                  <a:lnTo>
                    <a:pt x="5473519" y="8572500"/>
                  </a:lnTo>
                  <a:lnTo>
                    <a:pt x="5451424" y="8585200"/>
                  </a:lnTo>
                  <a:lnTo>
                    <a:pt x="5485992" y="8585200"/>
                  </a:lnTo>
                  <a:lnTo>
                    <a:pt x="5483170" y="8572500"/>
                  </a:lnTo>
                  <a:close/>
                </a:path>
                <a:path w="12414885" h="8610600">
                  <a:moveTo>
                    <a:pt x="5540685" y="8572500"/>
                  </a:moveTo>
                  <a:lnTo>
                    <a:pt x="5518571" y="8572500"/>
                  </a:lnTo>
                  <a:lnTo>
                    <a:pt x="5520007" y="8585200"/>
                  </a:lnTo>
                  <a:lnTo>
                    <a:pt x="5537904" y="8585200"/>
                  </a:lnTo>
                  <a:lnTo>
                    <a:pt x="5540685" y="8572500"/>
                  </a:lnTo>
                  <a:close/>
                </a:path>
                <a:path w="12414885" h="8610600">
                  <a:moveTo>
                    <a:pt x="5557317" y="8572500"/>
                  </a:moveTo>
                  <a:lnTo>
                    <a:pt x="5550356" y="8572500"/>
                  </a:lnTo>
                  <a:lnTo>
                    <a:pt x="5544221" y="8585200"/>
                  </a:lnTo>
                  <a:lnTo>
                    <a:pt x="5557123" y="8585200"/>
                  </a:lnTo>
                  <a:lnTo>
                    <a:pt x="5557317" y="8572500"/>
                  </a:lnTo>
                  <a:close/>
                </a:path>
                <a:path w="12414885" h="8610600">
                  <a:moveTo>
                    <a:pt x="5580884" y="8572500"/>
                  </a:moveTo>
                  <a:lnTo>
                    <a:pt x="5568636" y="8572500"/>
                  </a:lnTo>
                  <a:lnTo>
                    <a:pt x="5565456" y="8585200"/>
                  </a:lnTo>
                  <a:lnTo>
                    <a:pt x="5580547" y="8585200"/>
                  </a:lnTo>
                  <a:lnTo>
                    <a:pt x="5580884" y="8572500"/>
                  </a:lnTo>
                  <a:close/>
                </a:path>
                <a:path w="12414885" h="8610600">
                  <a:moveTo>
                    <a:pt x="5601920" y="8572500"/>
                  </a:moveTo>
                  <a:lnTo>
                    <a:pt x="5590306" y="8572500"/>
                  </a:lnTo>
                  <a:lnTo>
                    <a:pt x="5588066" y="8585200"/>
                  </a:lnTo>
                  <a:lnTo>
                    <a:pt x="5596157" y="8585200"/>
                  </a:lnTo>
                  <a:lnTo>
                    <a:pt x="5601920" y="8572500"/>
                  </a:lnTo>
                  <a:close/>
                </a:path>
                <a:path w="12414885" h="8610600">
                  <a:moveTo>
                    <a:pt x="5623361" y="8572500"/>
                  </a:moveTo>
                  <a:lnTo>
                    <a:pt x="5616182" y="8572500"/>
                  </a:lnTo>
                  <a:lnTo>
                    <a:pt x="5610182" y="8585200"/>
                  </a:lnTo>
                  <a:lnTo>
                    <a:pt x="5621652" y="8585200"/>
                  </a:lnTo>
                  <a:lnTo>
                    <a:pt x="5623361" y="8572500"/>
                  </a:lnTo>
                  <a:close/>
                </a:path>
                <a:path w="12414885" h="8610600">
                  <a:moveTo>
                    <a:pt x="5740437" y="8572500"/>
                  </a:moveTo>
                  <a:lnTo>
                    <a:pt x="5723212" y="8572500"/>
                  </a:lnTo>
                  <a:lnTo>
                    <a:pt x="5720097" y="8585200"/>
                  </a:lnTo>
                  <a:lnTo>
                    <a:pt x="5743435" y="8585200"/>
                  </a:lnTo>
                  <a:lnTo>
                    <a:pt x="5740437" y="8572500"/>
                  </a:lnTo>
                  <a:close/>
                </a:path>
                <a:path w="12414885" h="8610600">
                  <a:moveTo>
                    <a:pt x="5771914" y="8572500"/>
                  </a:moveTo>
                  <a:lnTo>
                    <a:pt x="5761858" y="8572500"/>
                  </a:lnTo>
                  <a:lnTo>
                    <a:pt x="5748389" y="8585200"/>
                  </a:lnTo>
                  <a:lnTo>
                    <a:pt x="5771711" y="8585200"/>
                  </a:lnTo>
                  <a:lnTo>
                    <a:pt x="5771914" y="8572500"/>
                  </a:lnTo>
                  <a:close/>
                </a:path>
                <a:path w="12414885" h="8610600">
                  <a:moveTo>
                    <a:pt x="5793373" y="8572500"/>
                  </a:moveTo>
                  <a:lnTo>
                    <a:pt x="5787293" y="8572500"/>
                  </a:lnTo>
                  <a:lnTo>
                    <a:pt x="5782834" y="8585200"/>
                  </a:lnTo>
                  <a:lnTo>
                    <a:pt x="5797908" y="8585200"/>
                  </a:lnTo>
                  <a:lnTo>
                    <a:pt x="5793373" y="8572500"/>
                  </a:lnTo>
                  <a:close/>
                </a:path>
                <a:path w="12414885" h="8610600">
                  <a:moveTo>
                    <a:pt x="5830529" y="8572500"/>
                  </a:moveTo>
                  <a:lnTo>
                    <a:pt x="5825365" y="8572500"/>
                  </a:lnTo>
                  <a:lnTo>
                    <a:pt x="5816644" y="8585200"/>
                  </a:lnTo>
                  <a:lnTo>
                    <a:pt x="5833475" y="8585200"/>
                  </a:lnTo>
                  <a:lnTo>
                    <a:pt x="5833837" y="8582669"/>
                  </a:lnTo>
                  <a:lnTo>
                    <a:pt x="5833713" y="8581995"/>
                  </a:lnTo>
                  <a:lnTo>
                    <a:pt x="5830529" y="8572500"/>
                  </a:lnTo>
                  <a:close/>
                </a:path>
                <a:path w="12414885" h="8610600">
                  <a:moveTo>
                    <a:pt x="5833867" y="8582456"/>
                  </a:moveTo>
                  <a:lnTo>
                    <a:pt x="5833475" y="8585200"/>
                  </a:lnTo>
                  <a:lnTo>
                    <a:pt x="5834787" y="8585200"/>
                  </a:lnTo>
                  <a:lnTo>
                    <a:pt x="5833867" y="8582456"/>
                  </a:lnTo>
                  <a:close/>
                </a:path>
                <a:path w="12414885" h="8610600">
                  <a:moveTo>
                    <a:pt x="5842911" y="8572500"/>
                  </a:moveTo>
                  <a:lnTo>
                    <a:pt x="5835290" y="8572500"/>
                  </a:lnTo>
                  <a:lnTo>
                    <a:pt x="5833933" y="8581995"/>
                  </a:lnTo>
                  <a:lnTo>
                    <a:pt x="5833988" y="8582815"/>
                  </a:lnTo>
                  <a:lnTo>
                    <a:pt x="5834787" y="8585200"/>
                  </a:lnTo>
                  <a:lnTo>
                    <a:pt x="5841601" y="8585200"/>
                  </a:lnTo>
                  <a:lnTo>
                    <a:pt x="5842911" y="8572500"/>
                  </a:lnTo>
                  <a:close/>
                </a:path>
                <a:path w="12414885" h="8610600">
                  <a:moveTo>
                    <a:pt x="5868605" y="8572500"/>
                  </a:moveTo>
                  <a:lnTo>
                    <a:pt x="5854757" y="8572500"/>
                  </a:lnTo>
                  <a:lnTo>
                    <a:pt x="5857309" y="8585200"/>
                  </a:lnTo>
                  <a:lnTo>
                    <a:pt x="5867356" y="8585200"/>
                  </a:lnTo>
                  <a:lnTo>
                    <a:pt x="5868605" y="8572500"/>
                  </a:lnTo>
                  <a:close/>
                </a:path>
                <a:path w="12414885" h="8610600">
                  <a:moveTo>
                    <a:pt x="5905182" y="8572500"/>
                  </a:moveTo>
                  <a:lnTo>
                    <a:pt x="5895399" y="8572500"/>
                  </a:lnTo>
                  <a:lnTo>
                    <a:pt x="5873655" y="8585200"/>
                  </a:lnTo>
                  <a:lnTo>
                    <a:pt x="5908174" y="8585200"/>
                  </a:lnTo>
                  <a:lnTo>
                    <a:pt x="5905182" y="8572500"/>
                  </a:lnTo>
                  <a:close/>
                </a:path>
                <a:path w="12414885" h="8610600">
                  <a:moveTo>
                    <a:pt x="5962538" y="8572500"/>
                  </a:moveTo>
                  <a:lnTo>
                    <a:pt x="5940536" y="8572500"/>
                  </a:lnTo>
                  <a:lnTo>
                    <a:pt x="5942571" y="8585200"/>
                  </a:lnTo>
                  <a:lnTo>
                    <a:pt x="5960188" y="8585200"/>
                  </a:lnTo>
                  <a:lnTo>
                    <a:pt x="5962538" y="8572500"/>
                  </a:lnTo>
                  <a:close/>
                </a:path>
                <a:path w="12414885" h="8610600">
                  <a:moveTo>
                    <a:pt x="5979229" y="8572500"/>
                  </a:moveTo>
                  <a:lnTo>
                    <a:pt x="5972342" y="8572500"/>
                  </a:lnTo>
                  <a:lnTo>
                    <a:pt x="5966398" y="8585200"/>
                  </a:lnTo>
                  <a:lnTo>
                    <a:pt x="5979768" y="8585200"/>
                  </a:lnTo>
                  <a:lnTo>
                    <a:pt x="5979229" y="8572500"/>
                  </a:lnTo>
                  <a:close/>
                </a:path>
                <a:path w="12414885" h="8610600">
                  <a:moveTo>
                    <a:pt x="6002903" y="8572500"/>
                  </a:moveTo>
                  <a:lnTo>
                    <a:pt x="5990676" y="8572500"/>
                  </a:lnTo>
                  <a:lnTo>
                    <a:pt x="5987591" y="8585200"/>
                  </a:lnTo>
                  <a:lnTo>
                    <a:pt x="6002687" y="8585200"/>
                  </a:lnTo>
                  <a:lnTo>
                    <a:pt x="6002903" y="8572500"/>
                  </a:lnTo>
                  <a:close/>
                </a:path>
                <a:path w="12414885" h="8610600">
                  <a:moveTo>
                    <a:pt x="6023864" y="8572500"/>
                  </a:moveTo>
                  <a:lnTo>
                    <a:pt x="6012212" y="8572500"/>
                  </a:lnTo>
                  <a:lnTo>
                    <a:pt x="6010333" y="8585200"/>
                  </a:lnTo>
                  <a:lnTo>
                    <a:pt x="6018536" y="8585200"/>
                  </a:lnTo>
                  <a:lnTo>
                    <a:pt x="6023864" y="8572500"/>
                  </a:lnTo>
                  <a:close/>
                </a:path>
                <a:path w="12414885" h="8610600">
                  <a:moveTo>
                    <a:pt x="6041585" y="8572500"/>
                  </a:moveTo>
                  <a:lnTo>
                    <a:pt x="6038163" y="8572500"/>
                  </a:lnTo>
                  <a:lnTo>
                    <a:pt x="6032280" y="8585200"/>
                  </a:lnTo>
                  <a:lnTo>
                    <a:pt x="6043685" y="8585200"/>
                  </a:lnTo>
                  <a:lnTo>
                    <a:pt x="6041585" y="8572500"/>
                  </a:lnTo>
                  <a:close/>
                </a:path>
                <a:path w="12414885" h="8610600">
                  <a:moveTo>
                    <a:pt x="6048710" y="8572500"/>
                  </a:moveTo>
                  <a:lnTo>
                    <a:pt x="6045326" y="8572500"/>
                  </a:lnTo>
                  <a:lnTo>
                    <a:pt x="6043840" y="8585200"/>
                  </a:lnTo>
                  <a:lnTo>
                    <a:pt x="6051507" y="8585200"/>
                  </a:lnTo>
                  <a:lnTo>
                    <a:pt x="6048710" y="8572500"/>
                  </a:lnTo>
                  <a:close/>
                </a:path>
                <a:path w="12414885" h="8610600">
                  <a:moveTo>
                    <a:pt x="6066855" y="8572500"/>
                  </a:moveTo>
                  <a:lnTo>
                    <a:pt x="6050965" y="8572500"/>
                  </a:lnTo>
                  <a:lnTo>
                    <a:pt x="6051507" y="8585200"/>
                  </a:lnTo>
                  <a:lnTo>
                    <a:pt x="6072974" y="8585200"/>
                  </a:lnTo>
                  <a:lnTo>
                    <a:pt x="6066855" y="8572500"/>
                  </a:lnTo>
                  <a:close/>
                </a:path>
                <a:path w="12414885" h="8610600">
                  <a:moveTo>
                    <a:pt x="6101979" y="8572500"/>
                  </a:moveTo>
                  <a:lnTo>
                    <a:pt x="6084395" y="8572500"/>
                  </a:lnTo>
                  <a:lnTo>
                    <a:pt x="6082420" y="8585200"/>
                  </a:lnTo>
                  <a:lnTo>
                    <a:pt x="6108293" y="8585200"/>
                  </a:lnTo>
                  <a:lnTo>
                    <a:pt x="6101979" y="8572500"/>
                  </a:lnTo>
                  <a:close/>
                </a:path>
                <a:path w="12414885" h="8610600">
                  <a:moveTo>
                    <a:pt x="6128346" y="8572500"/>
                  </a:moveTo>
                  <a:lnTo>
                    <a:pt x="6124863" y="8572500"/>
                  </a:lnTo>
                  <a:lnTo>
                    <a:pt x="6118742" y="8585200"/>
                  </a:lnTo>
                  <a:lnTo>
                    <a:pt x="6131242" y="8585200"/>
                  </a:lnTo>
                  <a:lnTo>
                    <a:pt x="6128346" y="8572500"/>
                  </a:lnTo>
                  <a:close/>
                </a:path>
                <a:path w="12414885" h="8610600">
                  <a:moveTo>
                    <a:pt x="6171839" y="8572500"/>
                  </a:moveTo>
                  <a:lnTo>
                    <a:pt x="6155353" y="8572500"/>
                  </a:lnTo>
                  <a:lnTo>
                    <a:pt x="6139363" y="8585200"/>
                  </a:lnTo>
                  <a:lnTo>
                    <a:pt x="6175207" y="8585200"/>
                  </a:lnTo>
                  <a:lnTo>
                    <a:pt x="6171839" y="8572500"/>
                  </a:lnTo>
                  <a:close/>
                </a:path>
                <a:path w="12414885" h="8610600">
                  <a:moveTo>
                    <a:pt x="6192221" y="8572500"/>
                  </a:moveTo>
                  <a:lnTo>
                    <a:pt x="6188724" y="8572500"/>
                  </a:lnTo>
                  <a:lnTo>
                    <a:pt x="6182254" y="8585200"/>
                  </a:lnTo>
                  <a:lnTo>
                    <a:pt x="6194571" y="8585200"/>
                  </a:lnTo>
                  <a:lnTo>
                    <a:pt x="6192221" y="8572500"/>
                  </a:lnTo>
                  <a:close/>
                </a:path>
                <a:path w="12414885" h="8610600">
                  <a:moveTo>
                    <a:pt x="6228329" y="8572500"/>
                  </a:moveTo>
                  <a:lnTo>
                    <a:pt x="6220958" y="8572500"/>
                  </a:lnTo>
                  <a:lnTo>
                    <a:pt x="6219755" y="8585200"/>
                  </a:lnTo>
                  <a:lnTo>
                    <a:pt x="6225683" y="8585200"/>
                  </a:lnTo>
                  <a:lnTo>
                    <a:pt x="6228329" y="8572500"/>
                  </a:lnTo>
                  <a:close/>
                </a:path>
                <a:path w="12414885" h="8610600">
                  <a:moveTo>
                    <a:pt x="6251975" y="8572500"/>
                  </a:moveTo>
                  <a:lnTo>
                    <a:pt x="6237523" y="8572500"/>
                  </a:lnTo>
                  <a:lnTo>
                    <a:pt x="6239771" y="8585200"/>
                  </a:lnTo>
                  <a:lnTo>
                    <a:pt x="6255631" y="8585200"/>
                  </a:lnTo>
                  <a:lnTo>
                    <a:pt x="6255863" y="8583461"/>
                  </a:lnTo>
                  <a:lnTo>
                    <a:pt x="6255740" y="8582084"/>
                  </a:lnTo>
                  <a:lnTo>
                    <a:pt x="6251975" y="8572500"/>
                  </a:lnTo>
                  <a:close/>
                </a:path>
                <a:path w="12414885" h="8610600">
                  <a:moveTo>
                    <a:pt x="6290629" y="8572500"/>
                  </a:moveTo>
                  <a:lnTo>
                    <a:pt x="6276686" y="8572500"/>
                  </a:lnTo>
                  <a:lnTo>
                    <a:pt x="6279444" y="8585200"/>
                  </a:lnTo>
                  <a:lnTo>
                    <a:pt x="6289771" y="8585200"/>
                  </a:lnTo>
                  <a:lnTo>
                    <a:pt x="6290629" y="8572500"/>
                  </a:lnTo>
                  <a:close/>
                </a:path>
                <a:path w="12414885" h="8610600">
                  <a:moveTo>
                    <a:pt x="6327194" y="8572500"/>
                  </a:moveTo>
                  <a:lnTo>
                    <a:pt x="6317278" y="8572500"/>
                  </a:lnTo>
                  <a:lnTo>
                    <a:pt x="6295885" y="8585200"/>
                  </a:lnTo>
                  <a:lnTo>
                    <a:pt x="6330356" y="8585200"/>
                  </a:lnTo>
                  <a:lnTo>
                    <a:pt x="6327194" y="8572500"/>
                  </a:lnTo>
                  <a:close/>
                </a:path>
                <a:path w="12414885" h="8610600">
                  <a:moveTo>
                    <a:pt x="6384393" y="8572500"/>
                  </a:moveTo>
                  <a:lnTo>
                    <a:pt x="6362500" y="8572500"/>
                  </a:lnTo>
                  <a:lnTo>
                    <a:pt x="6365137" y="8585200"/>
                  </a:lnTo>
                  <a:lnTo>
                    <a:pt x="6382470" y="8585200"/>
                  </a:lnTo>
                  <a:lnTo>
                    <a:pt x="6384393" y="8572500"/>
                  </a:lnTo>
                  <a:close/>
                </a:path>
                <a:path w="12414885" h="8610600">
                  <a:moveTo>
                    <a:pt x="6401141" y="8572500"/>
                  </a:moveTo>
                  <a:lnTo>
                    <a:pt x="6394328" y="8572500"/>
                  </a:lnTo>
                  <a:lnTo>
                    <a:pt x="6388576" y="8585200"/>
                  </a:lnTo>
                  <a:lnTo>
                    <a:pt x="6402412" y="8585200"/>
                  </a:lnTo>
                  <a:lnTo>
                    <a:pt x="6401141" y="8572500"/>
                  </a:lnTo>
                  <a:close/>
                </a:path>
                <a:path w="12414885" h="8610600">
                  <a:moveTo>
                    <a:pt x="6424920" y="8572500"/>
                  </a:moveTo>
                  <a:lnTo>
                    <a:pt x="6412715" y="8572500"/>
                  </a:lnTo>
                  <a:lnTo>
                    <a:pt x="6409726" y="8585200"/>
                  </a:lnTo>
                  <a:lnTo>
                    <a:pt x="6424827" y="8585200"/>
                  </a:lnTo>
                  <a:lnTo>
                    <a:pt x="6424920" y="8572500"/>
                  </a:lnTo>
                  <a:close/>
                </a:path>
                <a:path w="12414885" h="8610600">
                  <a:moveTo>
                    <a:pt x="6445807" y="8572500"/>
                  </a:moveTo>
                  <a:lnTo>
                    <a:pt x="6434119" y="8572500"/>
                  </a:lnTo>
                  <a:lnTo>
                    <a:pt x="6432600" y="8585200"/>
                  </a:lnTo>
                  <a:lnTo>
                    <a:pt x="6440914" y="8585200"/>
                  </a:lnTo>
                  <a:lnTo>
                    <a:pt x="6445807" y="8572500"/>
                  </a:lnTo>
                  <a:close/>
                </a:path>
                <a:path w="12414885" h="8610600">
                  <a:moveTo>
                    <a:pt x="6467292" y="8572500"/>
                  </a:moveTo>
                  <a:lnTo>
                    <a:pt x="6460144" y="8572500"/>
                  </a:lnTo>
                  <a:lnTo>
                    <a:pt x="6454377" y="8585200"/>
                  </a:lnTo>
                  <a:lnTo>
                    <a:pt x="6466028" y="8585200"/>
                  </a:lnTo>
                  <a:lnTo>
                    <a:pt x="6467292" y="8572500"/>
                  </a:lnTo>
                  <a:close/>
                </a:path>
                <a:path w="12414885" h="8610600">
                  <a:moveTo>
                    <a:pt x="6584325" y="8572500"/>
                  </a:moveTo>
                  <a:lnTo>
                    <a:pt x="6567173" y="8572500"/>
                  </a:lnTo>
                  <a:lnTo>
                    <a:pt x="6564249" y="8585200"/>
                  </a:lnTo>
                  <a:lnTo>
                    <a:pt x="6588459" y="8585200"/>
                  </a:lnTo>
                  <a:lnTo>
                    <a:pt x="6584325" y="8572500"/>
                  </a:lnTo>
                  <a:close/>
                </a:path>
                <a:path w="12414885" h="8610600">
                  <a:moveTo>
                    <a:pt x="6615876" y="8572500"/>
                  </a:moveTo>
                  <a:lnTo>
                    <a:pt x="6605745" y="8572500"/>
                  </a:lnTo>
                  <a:lnTo>
                    <a:pt x="6592532" y="8585200"/>
                  </a:lnTo>
                  <a:lnTo>
                    <a:pt x="6616065" y="8585200"/>
                  </a:lnTo>
                  <a:lnTo>
                    <a:pt x="6615876" y="8572500"/>
                  </a:lnTo>
                  <a:close/>
                </a:path>
                <a:path w="12414885" h="8610600">
                  <a:moveTo>
                    <a:pt x="6637264" y="8572500"/>
                  </a:moveTo>
                  <a:lnTo>
                    <a:pt x="6631317" y="8572500"/>
                  </a:lnTo>
                  <a:lnTo>
                    <a:pt x="6627453" y="8585200"/>
                  </a:lnTo>
                  <a:lnTo>
                    <a:pt x="6642133" y="8585200"/>
                  </a:lnTo>
                  <a:lnTo>
                    <a:pt x="6637264" y="8572500"/>
                  </a:lnTo>
                  <a:close/>
                </a:path>
                <a:path w="12414885" h="8610600">
                  <a:moveTo>
                    <a:pt x="6674038" y="8572500"/>
                  </a:moveTo>
                  <a:lnTo>
                    <a:pt x="6669389" y="8572500"/>
                  </a:lnTo>
                  <a:lnTo>
                    <a:pt x="6661525" y="8585200"/>
                  </a:lnTo>
                  <a:lnTo>
                    <a:pt x="6677787" y="8585200"/>
                  </a:lnTo>
                  <a:lnTo>
                    <a:pt x="6678018" y="8583339"/>
                  </a:lnTo>
                  <a:lnTo>
                    <a:pt x="6677962" y="8582669"/>
                  </a:lnTo>
                  <a:lnTo>
                    <a:pt x="6674038" y="8572500"/>
                  </a:lnTo>
                  <a:close/>
                </a:path>
                <a:path w="12414885" h="8610600">
                  <a:moveTo>
                    <a:pt x="6678068" y="8582943"/>
                  </a:moveTo>
                  <a:lnTo>
                    <a:pt x="6677787" y="8585200"/>
                  </a:lnTo>
                  <a:lnTo>
                    <a:pt x="6678939" y="8585200"/>
                  </a:lnTo>
                  <a:lnTo>
                    <a:pt x="6678068" y="8582943"/>
                  </a:lnTo>
                  <a:close/>
                </a:path>
                <a:path w="12414885" h="8610600">
                  <a:moveTo>
                    <a:pt x="6686823" y="8572500"/>
                  </a:moveTo>
                  <a:lnTo>
                    <a:pt x="6679368" y="8572500"/>
                  </a:lnTo>
                  <a:lnTo>
                    <a:pt x="6678186" y="8581995"/>
                  </a:lnTo>
                  <a:lnTo>
                    <a:pt x="6678150" y="8583156"/>
                  </a:lnTo>
                  <a:lnTo>
                    <a:pt x="6678939" y="8585200"/>
                  </a:lnTo>
                  <a:lnTo>
                    <a:pt x="6686017" y="8585200"/>
                  </a:lnTo>
                  <a:lnTo>
                    <a:pt x="6686823" y="8572500"/>
                  </a:lnTo>
                  <a:close/>
                </a:path>
                <a:path w="12414885" h="8610600">
                  <a:moveTo>
                    <a:pt x="6712655" y="8572500"/>
                  </a:moveTo>
                  <a:lnTo>
                    <a:pt x="6698613" y="8572500"/>
                  </a:lnTo>
                  <a:lnTo>
                    <a:pt x="6701577" y="8585200"/>
                  </a:lnTo>
                  <a:lnTo>
                    <a:pt x="6712184" y="8585200"/>
                  </a:lnTo>
                  <a:lnTo>
                    <a:pt x="6712655" y="8572500"/>
                  </a:lnTo>
                  <a:close/>
                </a:path>
                <a:path w="12414885" h="8610600">
                  <a:moveTo>
                    <a:pt x="6749209" y="8572500"/>
                  </a:moveTo>
                  <a:lnTo>
                    <a:pt x="6739157" y="8572500"/>
                  </a:lnTo>
                  <a:lnTo>
                    <a:pt x="6718110" y="8585200"/>
                  </a:lnTo>
                  <a:lnTo>
                    <a:pt x="6752538" y="8585200"/>
                  </a:lnTo>
                  <a:lnTo>
                    <a:pt x="6749209" y="8572500"/>
                  </a:lnTo>
                  <a:close/>
                </a:path>
                <a:path w="12414885" h="8610600">
                  <a:moveTo>
                    <a:pt x="6806244" y="8572500"/>
                  </a:moveTo>
                  <a:lnTo>
                    <a:pt x="6784464" y="8572500"/>
                  </a:lnTo>
                  <a:lnTo>
                    <a:pt x="6787700" y="8585200"/>
                  </a:lnTo>
                  <a:lnTo>
                    <a:pt x="6804757" y="8585200"/>
                  </a:lnTo>
                  <a:lnTo>
                    <a:pt x="6806244" y="8572500"/>
                  </a:lnTo>
                  <a:close/>
                </a:path>
                <a:path w="12414885" h="8610600">
                  <a:moveTo>
                    <a:pt x="6823049" y="8572500"/>
                  </a:moveTo>
                  <a:lnTo>
                    <a:pt x="6816317" y="8572500"/>
                  </a:lnTo>
                  <a:lnTo>
                    <a:pt x="6810757" y="8585200"/>
                  </a:lnTo>
                  <a:lnTo>
                    <a:pt x="6825060" y="8585200"/>
                  </a:lnTo>
                  <a:lnTo>
                    <a:pt x="6823049" y="8572500"/>
                  </a:lnTo>
                  <a:close/>
                </a:path>
                <a:path w="12414885" h="8610600">
                  <a:moveTo>
                    <a:pt x="6846933" y="8572500"/>
                  </a:moveTo>
                  <a:lnTo>
                    <a:pt x="6834756" y="8572500"/>
                  </a:lnTo>
                  <a:lnTo>
                    <a:pt x="6831866" y="8585200"/>
                  </a:lnTo>
                  <a:lnTo>
                    <a:pt x="6846965" y="8585200"/>
                  </a:lnTo>
                  <a:lnTo>
                    <a:pt x="6846933" y="8572500"/>
                  </a:lnTo>
                  <a:close/>
                </a:path>
                <a:path w="12414885" h="8610600">
                  <a:moveTo>
                    <a:pt x="6867750" y="8572500"/>
                  </a:moveTo>
                  <a:lnTo>
                    <a:pt x="6856022" y="8572500"/>
                  </a:lnTo>
                  <a:lnTo>
                    <a:pt x="6854870" y="8585200"/>
                  </a:lnTo>
                  <a:lnTo>
                    <a:pt x="6863289" y="8585200"/>
                  </a:lnTo>
                  <a:lnTo>
                    <a:pt x="6867750" y="8572500"/>
                  </a:lnTo>
                  <a:close/>
                </a:path>
                <a:path w="12414885" h="8610600">
                  <a:moveTo>
                    <a:pt x="6889257" y="8572500"/>
                  </a:moveTo>
                  <a:lnTo>
                    <a:pt x="6882126" y="8572500"/>
                  </a:lnTo>
                  <a:lnTo>
                    <a:pt x="6876472" y="8585200"/>
                  </a:lnTo>
                  <a:lnTo>
                    <a:pt x="6888220" y="8585200"/>
                  </a:lnTo>
                  <a:lnTo>
                    <a:pt x="6889257" y="8572500"/>
                  </a:lnTo>
                  <a:close/>
                </a:path>
                <a:path w="12414885" h="8610600">
                  <a:moveTo>
                    <a:pt x="6933905" y="8572500"/>
                  </a:moveTo>
                  <a:lnTo>
                    <a:pt x="6920743" y="8572500"/>
                  </a:lnTo>
                  <a:lnTo>
                    <a:pt x="6916596" y="8585200"/>
                  </a:lnTo>
                  <a:lnTo>
                    <a:pt x="6936690" y="8585200"/>
                  </a:lnTo>
                  <a:lnTo>
                    <a:pt x="6933905" y="8572500"/>
                  </a:lnTo>
                  <a:close/>
                </a:path>
                <a:path w="12414885" h="8610600">
                  <a:moveTo>
                    <a:pt x="7006269" y="8572500"/>
                  </a:moveTo>
                  <a:lnTo>
                    <a:pt x="6989149" y="8572500"/>
                  </a:lnTo>
                  <a:lnTo>
                    <a:pt x="6986322" y="8585200"/>
                  </a:lnTo>
                  <a:lnTo>
                    <a:pt x="7010970" y="8585200"/>
                  </a:lnTo>
                  <a:lnTo>
                    <a:pt x="7006269" y="8572500"/>
                  </a:lnTo>
                  <a:close/>
                </a:path>
                <a:path w="12414885" h="8610600">
                  <a:moveTo>
                    <a:pt x="7037860" y="8572500"/>
                  </a:moveTo>
                  <a:lnTo>
                    <a:pt x="7027692" y="8572500"/>
                  </a:lnTo>
                  <a:lnTo>
                    <a:pt x="7014604" y="8585200"/>
                  </a:lnTo>
                  <a:lnTo>
                    <a:pt x="7038247" y="8585200"/>
                  </a:lnTo>
                  <a:lnTo>
                    <a:pt x="7037860" y="8572500"/>
                  </a:lnTo>
                  <a:close/>
                </a:path>
                <a:path w="12414885" h="8610600">
                  <a:moveTo>
                    <a:pt x="7059199" y="8572500"/>
                  </a:moveTo>
                  <a:lnTo>
                    <a:pt x="7053336" y="8572500"/>
                  </a:lnTo>
                  <a:lnTo>
                    <a:pt x="7049765" y="8585200"/>
                  </a:lnTo>
                  <a:lnTo>
                    <a:pt x="7064246" y="8585200"/>
                  </a:lnTo>
                  <a:lnTo>
                    <a:pt x="7059199" y="8572500"/>
                  </a:lnTo>
                  <a:close/>
                </a:path>
                <a:path w="12414885" h="8610600">
                  <a:moveTo>
                    <a:pt x="7095784" y="8572500"/>
                  </a:moveTo>
                  <a:lnTo>
                    <a:pt x="7091408" y="8572500"/>
                  </a:lnTo>
                  <a:lnTo>
                    <a:pt x="7083973" y="8585200"/>
                  </a:lnTo>
                  <a:lnTo>
                    <a:pt x="7099941" y="8585200"/>
                  </a:lnTo>
                  <a:lnTo>
                    <a:pt x="7100061" y="8584164"/>
                  </a:lnTo>
                  <a:lnTo>
                    <a:pt x="7099977" y="8582669"/>
                  </a:lnTo>
                  <a:lnTo>
                    <a:pt x="7095784" y="8572500"/>
                  </a:lnTo>
                  <a:close/>
                </a:path>
                <a:path w="12414885" h="8610600">
                  <a:moveTo>
                    <a:pt x="7100177" y="8583156"/>
                  </a:moveTo>
                  <a:lnTo>
                    <a:pt x="7099941" y="8585200"/>
                  </a:lnTo>
                  <a:lnTo>
                    <a:pt x="7101020" y="8585200"/>
                  </a:lnTo>
                  <a:lnTo>
                    <a:pt x="7100177" y="8583156"/>
                  </a:lnTo>
                  <a:close/>
                </a:path>
                <a:path w="12414885" h="8610600">
                  <a:moveTo>
                    <a:pt x="7108779" y="8572500"/>
                  </a:moveTo>
                  <a:lnTo>
                    <a:pt x="7101407" y="8572500"/>
                  </a:lnTo>
                  <a:lnTo>
                    <a:pt x="7100311" y="8581995"/>
                  </a:lnTo>
                  <a:lnTo>
                    <a:pt x="7100303" y="8583461"/>
                  </a:lnTo>
                  <a:lnTo>
                    <a:pt x="7101020" y="8585200"/>
                  </a:lnTo>
                  <a:lnTo>
                    <a:pt x="7108224" y="8585200"/>
                  </a:lnTo>
                  <a:lnTo>
                    <a:pt x="7108779" y="8572500"/>
                  </a:lnTo>
                  <a:close/>
                </a:path>
                <a:path w="12414885" h="8610600">
                  <a:moveTo>
                    <a:pt x="7134673" y="8572500"/>
                  </a:moveTo>
                  <a:lnTo>
                    <a:pt x="7120538" y="8572500"/>
                  </a:lnTo>
                  <a:lnTo>
                    <a:pt x="7123710" y="8585200"/>
                  </a:lnTo>
                  <a:lnTo>
                    <a:pt x="7134600" y="8585200"/>
                  </a:lnTo>
                  <a:lnTo>
                    <a:pt x="7134673" y="8572500"/>
                  </a:lnTo>
                  <a:close/>
                </a:path>
                <a:path w="12414885" h="8610600">
                  <a:moveTo>
                    <a:pt x="7171217" y="8572500"/>
                  </a:moveTo>
                  <a:lnTo>
                    <a:pt x="7161039" y="8572500"/>
                  </a:lnTo>
                  <a:lnTo>
                    <a:pt x="7140349" y="8585200"/>
                  </a:lnTo>
                  <a:lnTo>
                    <a:pt x="7174724" y="8585200"/>
                  </a:lnTo>
                  <a:lnTo>
                    <a:pt x="7171217" y="8572500"/>
                  </a:lnTo>
                  <a:close/>
                </a:path>
                <a:path w="12414885" h="8610600">
                  <a:moveTo>
                    <a:pt x="7228095" y="8572500"/>
                  </a:moveTo>
                  <a:lnTo>
                    <a:pt x="7206430" y="8572500"/>
                  </a:lnTo>
                  <a:lnTo>
                    <a:pt x="7210263" y="8585200"/>
                  </a:lnTo>
                  <a:lnTo>
                    <a:pt x="7227037" y="8585200"/>
                  </a:lnTo>
                  <a:lnTo>
                    <a:pt x="7228095" y="8572500"/>
                  </a:lnTo>
                  <a:close/>
                </a:path>
                <a:path w="12414885" h="8610600">
                  <a:moveTo>
                    <a:pt x="7244963" y="8572500"/>
                  </a:moveTo>
                  <a:lnTo>
                    <a:pt x="7238304" y="8572500"/>
                  </a:lnTo>
                  <a:lnTo>
                    <a:pt x="7232932" y="8585200"/>
                  </a:lnTo>
                  <a:lnTo>
                    <a:pt x="7247696" y="8585200"/>
                  </a:lnTo>
                  <a:lnTo>
                    <a:pt x="7244963" y="8572500"/>
                  </a:lnTo>
                  <a:close/>
                </a:path>
                <a:path w="12414885" h="8610600">
                  <a:moveTo>
                    <a:pt x="7268952" y="8572500"/>
                  </a:moveTo>
                  <a:lnTo>
                    <a:pt x="7256795" y="8572500"/>
                  </a:lnTo>
                  <a:lnTo>
                    <a:pt x="7254000" y="8585200"/>
                  </a:lnTo>
                  <a:lnTo>
                    <a:pt x="7269109" y="8585200"/>
                  </a:lnTo>
                  <a:lnTo>
                    <a:pt x="7268952" y="8572500"/>
                  </a:lnTo>
                  <a:close/>
                </a:path>
                <a:path w="12414885" h="8610600">
                  <a:moveTo>
                    <a:pt x="7289695" y="8572500"/>
                  </a:moveTo>
                  <a:lnTo>
                    <a:pt x="7277936" y="8572500"/>
                  </a:lnTo>
                  <a:lnTo>
                    <a:pt x="7277140" y="8585200"/>
                  </a:lnTo>
                  <a:lnTo>
                    <a:pt x="7285674" y="8585200"/>
                  </a:lnTo>
                  <a:lnTo>
                    <a:pt x="7289695" y="8572500"/>
                  </a:lnTo>
                  <a:close/>
                </a:path>
                <a:path w="12414885" h="8610600">
                  <a:moveTo>
                    <a:pt x="7311223" y="8572500"/>
                  </a:moveTo>
                  <a:lnTo>
                    <a:pt x="7304103" y="8572500"/>
                  </a:lnTo>
                  <a:lnTo>
                    <a:pt x="7298574" y="8585200"/>
                  </a:lnTo>
                  <a:lnTo>
                    <a:pt x="7310406" y="8585200"/>
                  </a:lnTo>
                  <a:lnTo>
                    <a:pt x="7311223" y="8572500"/>
                  </a:lnTo>
                  <a:close/>
                </a:path>
                <a:path w="12414885" h="8610600">
                  <a:moveTo>
                    <a:pt x="7428214" y="8572500"/>
                  </a:moveTo>
                  <a:lnTo>
                    <a:pt x="7411136" y="8572500"/>
                  </a:lnTo>
                  <a:lnTo>
                    <a:pt x="7408403" y="8585200"/>
                  </a:lnTo>
                  <a:lnTo>
                    <a:pt x="7433481" y="8585200"/>
                  </a:lnTo>
                  <a:lnTo>
                    <a:pt x="7428214" y="8572500"/>
                  </a:lnTo>
                  <a:close/>
                </a:path>
                <a:path w="12414885" h="8610600">
                  <a:moveTo>
                    <a:pt x="7459836" y="8572500"/>
                  </a:moveTo>
                  <a:lnTo>
                    <a:pt x="7449638" y="8572500"/>
                  </a:lnTo>
                  <a:lnTo>
                    <a:pt x="7436675" y="8585200"/>
                  </a:lnTo>
                  <a:lnTo>
                    <a:pt x="7460423" y="8585200"/>
                  </a:lnTo>
                  <a:lnTo>
                    <a:pt x="7459836" y="8572500"/>
                  </a:lnTo>
                  <a:close/>
                </a:path>
                <a:path w="12414885" h="8610600">
                  <a:moveTo>
                    <a:pt x="7481144" y="8572500"/>
                  </a:moveTo>
                  <a:lnTo>
                    <a:pt x="7475344" y="8572500"/>
                  </a:lnTo>
                  <a:lnTo>
                    <a:pt x="7472077" y="8585200"/>
                  </a:lnTo>
                  <a:lnTo>
                    <a:pt x="7486359" y="8585200"/>
                  </a:lnTo>
                  <a:lnTo>
                    <a:pt x="7481144" y="8572500"/>
                  </a:lnTo>
                  <a:close/>
                </a:path>
                <a:path w="12414885" h="8610600">
                  <a:moveTo>
                    <a:pt x="7517541" y="8572500"/>
                  </a:moveTo>
                  <a:lnTo>
                    <a:pt x="7513416" y="8572500"/>
                  </a:lnTo>
                  <a:lnTo>
                    <a:pt x="7506411" y="8585200"/>
                  </a:lnTo>
                  <a:lnTo>
                    <a:pt x="7522096" y="8585200"/>
                  </a:lnTo>
                  <a:lnTo>
                    <a:pt x="7522206" y="8584164"/>
                  </a:lnTo>
                  <a:lnTo>
                    <a:pt x="7522085" y="8582897"/>
                  </a:lnTo>
                  <a:lnTo>
                    <a:pt x="7517541" y="8572500"/>
                  </a:lnTo>
                  <a:close/>
                </a:path>
                <a:path w="12414885" h="8610600">
                  <a:moveTo>
                    <a:pt x="7522291" y="8583369"/>
                  </a:moveTo>
                  <a:lnTo>
                    <a:pt x="7522096" y="8585200"/>
                  </a:lnTo>
                  <a:lnTo>
                    <a:pt x="7523091" y="8585200"/>
                  </a:lnTo>
                  <a:lnTo>
                    <a:pt x="7522291" y="8583369"/>
                  </a:lnTo>
                  <a:close/>
                </a:path>
                <a:path w="12414885" h="8610600">
                  <a:moveTo>
                    <a:pt x="7530724" y="8572500"/>
                  </a:moveTo>
                  <a:lnTo>
                    <a:pt x="7523447" y="8572500"/>
                  </a:lnTo>
                  <a:lnTo>
                    <a:pt x="7522437" y="8581995"/>
                  </a:lnTo>
                  <a:lnTo>
                    <a:pt x="7522331" y="8583461"/>
                  </a:lnTo>
                  <a:lnTo>
                    <a:pt x="7523091" y="8585200"/>
                  </a:lnTo>
                  <a:lnTo>
                    <a:pt x="7530441" y="8585200"/>
                  </a:lnTo>
                  <a:lnTo>
                    <a:pt x="7530724" y="8572500"/>
                  </a:lnTo>
                  <a:close/>
                </a:path>
                <a:path w="12414885" h="8610600">
                  <a:moveTo>
                    <a:pt x="7556702" y="8572500"/>
                  </a:moveTo>
                  <a:lnTo>
                    <a:pt x="7542472" y="8572500"/>
                  </a:lnTo>
                  <a:lnTo>
                    <a:pt x="7545844" y="8585200"/>
                  </a:lnTo>
                  <a:lnTo>
                    <a:pt x="7557017" y="8585200"/>
                  </a:lnTo>
                  <a:lnTo>
                    <a:pt x="7556702" y="8572500"/>
                  </a:lnTo>
                  <a:close/>
                </a:path>
                <a:path w="12414885" h="8610600">
                  <a:moveTo>
                    <a:pt x="7593235" y="8572500"/>
                  </a:moveTo>
                  <a:lnTo>
                    <a:pt x="7582921" y="8572500"/>
                  </a:lnTo>
                  <a:lnTo>
                    <a:pt x="7562577" y="8585200"/>
                  </a:lnTo>
                  <a:lnTo>
                    <a:pt x="7596900" y="8585200"/>
                  </a:lnTo>
                  <a:lnTo>
                    <a:pt x="7593235" y="8572500"/>
                  </a:lnTo>
                  <a:close/>
                </a:path>
                <a:path w="12414885" h="8610600">
                  <a:moveTo>
                    <a:pt x="7649956" y="8572500"/>
                  </a:moveTo>
                  <a:lnTo>
                    <a:pt x="7628397" y="8572500"/>
                  </a:lnTo>
                  <a:lnTo>
                    <a:pt x="7632826" y="8585200"/>
                  </a:lnTo>
                  <a:lnTo>
                    <a:pt x="7649317" y="8585200"/>
                  </a:lnTo>
                  <a:lnTo>
                    <a:pt x="7649956" y="8572500"/>
                  </a:lnTo>
                  <a:close/>
                </a:path>
                <a:path w="12414885" h="8610600">
                  <a:moveTo>
                    <a:pt x="7666877" y="8572500"/>
                  </a:moveTo>
                  <a:lnTo>
                    <a:pt x="7660291" y="8572500"/>
                  </a:lnTo>
                  <a:lnTo>
                    <a:pt x="7655108" y="8585200"/>
                  </a:lnTo>
                  <a:lnTo>
                    <a:pt x="7670343" y="8585200"/>
                  </a:lnTo>
                  <a:lnTo>
                    <a:pt x="7666877" y="8572500"/>
                  </a:lnTo>
                  <a:close/>
                </a:path>
                <a:path w="12414885" h="8610600">
                  <a:moveTo>
                    <a:pt x="7690971" y="8572500"/>
                  </a:moveTo>
                  <a:lnTo>
                    <a:pt x="7678835" y="8572500"/>
                  </a:lnTo>
                  <a:lnTo>
                    <a:pt x="7676133" y="8585200"/>
                  </a:lnTo>
                  <a:lnTo>
                    <a:pt x="7691243" y="8585200"/>
                  </a:lnTo>
                  <a:lnTo>
                    <a:pt x="7690971" y="8572500"/>
                  </a:lnTo>
                  <a:close/>
                </a:path>
                <a:path w="12414885" h="8610600">
                  <a:moveTo>
                    <a:pt x="7711640" y="8572500"/>
                  </a:moveTo>
                  <a:lnTo>
                    <a:pt x="7699839" y="8572500"/>
                  </a:lnTo>
                  <a:lnTo>
                    <a:pt x="7699400" y="8585200"/>
                  </a:lnTo>
                  <a:lnTo>
                    <a:pt x="7708049" y="8585200"/>
                  </a:lnTo>
                  <a:lnTo>
                    <a:pt x="7711640" y="8572500"/>
                  </a:lnTo>
                  <a:close/>
                </a:path>
                <a:path w="12414885" h="8610600">
                  <a:moveTo>
                    <a:pt x="7733189" y="8572500"/>
                  </a:moveTo>
                  <a:lnTo>
                    <a:pt x="7726090" y="8572500"/>
                  </a:lnTo>
                  <a:lnTo>
                    <a:pt x="7720666" y="8585200"/>
                  </a:lnTo>
                  <a:lnTo>
                    <a:pt x="7732592" y="8585200"/>
                  </a:lnTo>
                  <a:lnTo>
                    <a:pt x="7733189" y="8572500"/>
                  </a:lnTo>
                  <a:close/>
                </a:path>
                <a:path w="12414885" h="8610600">
                  <a:moveTo>
                    <a:pt x="7850159" y="8572500"/>
                  </a:moveTo>
                  <a:lnTo>
                    <a:pt x="7833113" y="8572500"/>
                  </a:lnTo>
                  <a:lnTo>
                    <a:pt x="7830474" y="8585200"/>
                  </a:lnTo>
                  <a:lnTo>
                    <a:pt x="7855992" y="8585200"/>
                  </a:lnTo>
                  <a:lnTo>
                    <a:pt x="7850159" y="8572500"/>
                  </a:lnTo>
                  <a:close/>
                </a:path>
                <a:path w="12414885" h="8610600">
                  <a:moveTo>
                    <a:pt x="7881813" y="8572500"/>
                  </a:moveTo>
                  <a:lnTo>
                    <a:pt x="7871572" y="8572500"/>
                  </a:lnTo>
                  <a:lnTo>
                    <a:pt x="7858746" y="8585200"/>
                  </a:lnTo>
                  <a:lnTo>
                    <a:pt x="7882598" y="8585200"/>
                  </a:lnTo>
                  <a:lnTo>
                    <a:pt x="7881813" y="8572500"/>
                  </a:lnTo>
                  <a:close/>
                </a:path>
                <a:path w="12414885" h="8610600">
                  <a:moveTo>
                    <a:pt x="7903090" y="8572500"/>
                  </a:moveTo>
                  <a:lnTo>
                    <a:pt x="7897362" y="8572500"/>
                  </a:lnTo>
                  <a:lnTo>
                    <a:pt x="7894378" y="8585200"/>
                  </a:lnTo>
                  <a:lnTo>
                    <a:pt x="7908472" y="8585200"/>
                  </a:lnTo>
                  <a:lnTo>
                    <a:pt x="7903090" y="8572500"/>
                  </a:lnTo>
                  <a:close/>
                </a:path>
                <a:path w="12414885" h="8610600">
                  <a:moveTo>
                    <a:pt x="7939288" y="8572500"/>
                  </a:moveTo>
                  <a:lnTo>
                    <a:pt x="7935424" y="8572500"/>
                  </a:lnTo>
                  <a:lnTo>
                    <a:pt x="7928859" y="8585200"/>
                  </a:lnTo>
                  <a:lnTo>
                    <a:pt x="7945172" y="8585200"/>
                  </a:lnTo>
                  <a:lnTo>
                    <a:pt x="7939288" y="8572500"/>
                  </a:lnTo>
                  <a:close/>
                </a:path>
                <a:path w="12414885" h="8610600">
                  <a:moveTo>
                    <a:pt x="7965611" y="8572500"/>
                  </a:moveTo>
                  <a:lnTo>
                    <a:pt x="7949717" y="8572500"/>
                  </a:lnTo>
                  <a:lnTo>
                    <a:pt x="7951067" y="8585200"/>
                  </a:lnTo>
                  <a:lnTo>
                    <a:pt x="7975517" y="8585200"/>
                  </a:lnTo>
                  <a:lnTo>
                    <a:pt x="7965611" y="8572500"/>
                  </a:lnTo>
                  <a:close/>
                </a:path>
                <a:path w="12414885" h="8610600">
                  <a:moveTo>
                    <a:pt x="8000731" y="8572500"/>
                  </a:moveTo>
                  <a:lnTo>
                    <a:pt x="7983475" y="8572500"/>
                  </a:lnTo>
                  <a:lnTo>
                    <a:pt x="7984962" y="8585200"/>
                  </a:lnTo>
                  <a:lnTo>
                    <a:pt x="8009893" y="8585200"/>
                  </a:lnTo>
                  <a:lnTo>
                    <a:pt x="8000731" y="8572500"/>
                  </a:lnTo>
                  <a:close/>
                </a:path>
                <a:path w="12414885" h="8610600">
                  <a:moveTo>
                    <a:pt x="8027432" y="8572500"/>
                  </a:moveTo>
                  <a:lnTo>
                    <a:pt x="8023620" y="8572500"/>
                  </a:lnTo>
                  <a:lnTo>
                    <a:pt x="8018332" y="8585200"/>
                  </a:lnTo>
                  <a:lnTo>
                    <a:pt x="8032060" y="8585200"/>
                  </a:lnTo>
                  <a:lnTo>
                    <a:pt x="8027432" y="8572500"/>
                  </a:lnTo>
                  <a:close/>
                </a:path>
                <a:path w="12414885" h="8610600">
                  <a:moveTo>
                    <a:pt x="8071043" y="8572500"/>
                  </a:moveTo>
                  <a:lnTo>
                    <a:pt x="8053954" y="8572500"/>
                  </a:lnTo>
                  <a:lnTo>
                    <a:pt x="8038698" y="8585200"/>
                  </a:lnTo>
                  <a:lnTo>
                    <a:pt x="8077598" y="8585200"/>
                  </a:lnTo>
                  <a:lnTo>
                    <a:pt x="8071043" y="8572500"/>
                  </a:lnTo>
                  <a:close/>
                </a:path>
                <a:path w="12414885" h="8610600">
                  <a:moveTo>
                    <a:pt x="8091000" y="8572500"/>
                  </a:moveTo>
                  <a:lnTo>
                    <a:pt x="8087503" y="8572500"/>
                  </a:lnTo>
                  <a:lnTo>
                    <a:pt x="8081660" y="8585200"/>
                  </a:lnTo>
                  <a:lnTo>
                    <a:pt x="8094435" y="8585200"/>
                  </a:lnTo>
                  <a:lnTo>
                    <a:pt x="8091000" y="8572500"/>
                  </a:lnTo>
                  <a:close/>
                </a:path>
                <a:path w="12414885" h="8610600">
                  <a:moveTo>
                    <a:pt x="8126601" y="8572500"/>
                  </a:moveTo>
                  <a:lnTo>
                    <a:pt x="8119408" y="8572500"/>
                  </a:lnTo>
                  <a:lnTo>
                    <a:pt x="8120245" y="8585200"/>
                  </a:lnTo>
                  <a:lnTo>
                    <a:pt x="8125397" y="8585200"/>
                  </a:lnTo>
                  <a:lnTo>
                    <a:pt x="8126601" y="8572500"/>
                  </a:lnTo>
                  <a:close/>
                </a:path>
                <a:path w="12414885" h="8610600">
                  <a:moveTo>
                    <a:pt x="8272094" y="8572500"/>
                  </a:moveTo>
                  <a:lnTo>
                    <a:pt x="8255100" y="8572500"/>
                  </a:lnTo>
                  <a:lnTo>
                    <a:pt x="8252556" y="8585200"/>
                  </a:lnTo>
                  <a:lnTo>
                    <a:pt x="8278502" y="8585200"/>
                  </a:lnTo>
                  <a:lnTo>
                    <a:pt x="8272094" y="8572500"/>
                  </a:lnTo>
                  <a:close/>
                </a:path>
                <a:path w="12414885" h="8610600">
                  <a:moveTo>
                    <a:pt x="8303800" y="8572500"/>
                  </a:moveTo>
                  <a:lnTo>
                    <a:pt x="8293518" y="8572500"/>
                  </a:lnTo>
                  <a:lnTo>
                    <a:pt x="8280816" y="8585200"/>
                  </a:lnTo>
                  <a:lnTo>
                    <a:pt x="8304774" y="8585200"/>
                  </a:lnTo>
                  <a:lnTo>
                    <a:pt x="8303800" y="8572500"/>
                  </a:lnTo>
                  <a:close/>
                </a:path>
                <a:path w="12414885" h="8610600">
                  <a:moveTo>
                    <a:pt x="8325035" y="8572500"/>
                  </a:moveTo>
                  <a:lnTo>
                    <a:pt x="8319370" y="8572500"/>
                  </a:lnTo>
                  <a:lnTo>
                    <a:pt x="8316690" y="8585200"/>
                  </a:lnTo>
                  <a:lnTo>
                    <a:pt x="8330585" y="8585200"/>
                  </a:lnTo>
                  <a:lnTo>
                    <a:pt x="8325035" y="8572500"/>
                  </a:lnTo>
                  <a:close/>
                </a:path>
                <a:path w="12414885" h="8610600">
                  <a:moveTo>
                    <a:pt x="8361044" y="8572500"/>
                  </a:moveTo>
                  <a:lnTo>
                    <a:pt x="8357442" y="8572500"/>
                  </a:lnTo>
                  <a:lnTo>
                    <a:pt x="8351296" y="8585200"/>
                  </a:lnTo>
                  <a:lnTo>
                    <a:pt x="8366405" y="8585200"/>
                  </a:lnTo>
                  <a:lnTo>
                    <a:pt x="8366497" y="8584164"/>
                  </a:lnTo>
                  <a:lnTo>
                    <a:pt x="8366395" y="8583461"/>
                  </a:lnTo>
                  <a:lnTo>
                    <a:pt x="8361044" y="8572500"/>
                  </a:lnTo>
                  <a:close/>
                </a:path>
                <a:path w="12414885" h="8610600">
                  <a:moveTo>
                    <a:pt x="8366534" y="8583746"/>
                  </a:moveTo>
                  <a:lnTo>
                    <a:pt x="8366405" y="8585200"/>
                  </a:lnTo>
                  <a:lnTo>
                    <a:pt x="8367243" y="8585200"/>
                  </a:lnTo>
                  <a:lnTo>
                    <a:pt x="8366534" y="8583746"/>
                  </a:lnTo>
                  <a:close/>
                </a:path>
                <a:path w="12414885" h="8610600">
                  <a:moveTo>
                    <a:pt x="8374636" y="8572500"/>
                  </a:moveTo>
                  <a:lnTo>
                    <a:pt x="8367526" y="8572500"/>
                  </a:lnTo>
                  <a:lnTo>
                    <a:pt x="8366534" y="8583746"/>
                  </a:lnTo>
                  <a:lnTo>
                    <a:pt x="8367243" y="8585200"/>
                  </a:lnTo>
                  <a:lnTo>
                    <a:pt x="8374855" y="8585200"/>
                  </a:lnTo>
                  <a:lnTo>
                    <a:pt x="8374636" y="8572500"/>
                  </a:lnTo>
                  <a:close/>
                </a:path>
                <a:path w="12414885" h="8610600">
                  <a:moveTo>
                    <a:pt x="8400750" y="8572500"/>
                  </a:moveTo>
                  <a:lnTo>
                    <a:pt x="8386321" y="8572500"/>
                  </a:lnTo>
                  <a:lnTo>
                    <a:pt x="8390122" y="8585200"/>
                  </a:lnTo>
                  <a:lnTo>
                    <a:pt x="8401849" y="8585200"/>
                  </a:lnTo>
                  <a:lnTo>
                    <a:pt x="8400750" y="8572500"/>
                  </a:lnTo>
                  <a:close/>
                </a:path>
                <a:path w="12414885" h="8610600">
                  <a:moveTo>
                    <a:pt x="8437262" y="8572500"/>
                  </a:moveTo>
                  <a:lnTo>
                    <a:pt x="8426676" y="8572500"/>
                  </a:lnTo>
                  <a:lnTo>
                    <a:pt x="8407033" y="8585200"/>
                  </a:lnTo>
                  <a:lnTo>
                    <a:pt x="8441272" y="8585200"/>
                  </a:lnTo>
                  <a:lnTo>
                    <a:pt x="8437262" y="8572500"/>
                  </a:lnTo>
                  <a:close/>
                </a:path>
                <a:path w="12414885" h="8610600">
                  <a:moveTo>
                    <a:pt x="8493658" y="8572500"/>
                  </a:moveTo>
                  <a:lnTo>
                    <a:pt x="8472329" y="8572500"/>
                  </a:lnTo>
                  <a:lnTo>
                    <a:pt x="8477962" y="8585200"/>
                  </a:lnTo>
                  <a:lnTo>
                    <a:pt x="8493889" y="8585200"/>
                  </a:lnTo>
                  <a:lnTo>
                    <a:pt x="8493658" y="8572500"/>
                  </a:lnTo>
                  <a:close/>
                </a:path>
                <a:path w="12414885" h="8610600">
                  <a:moveTo>
                    <a:pt x="8510705" y="8572500"/>
                  </a:moveTo>
                  <a:lnTo>
                    <a:pt x="8504255" y="8572500"/>
                  </a:lnTo>
                  <a:lnTo>
                    <a:pt x="8499459" y="8585200"/>
                  </a:lnTo>
                  <a:lnTo>
                    <a:pt x="8515637" y="8585200"/>
                  </a:lnTo>
                  <a:lnTo>
                    <a:pt x="8510705" y="8572500"/>
                  </a:lnTo>
                  <a:close/>
                </a:path>
                <a:path w="12414885" h="8610600">
                  <a:moveTo>
                    <a:pt x="8535008" y="8572500"/>
                  </a:moveTo>
                  <a:lnTo>
                    <a:pt x="8522914" y="8572500"/>
                  </a:lnTo>
                  <a:lnTo>
                    <a:pt x="8520401" y="8585200"/>
                  </a:lnTo>
                  <a:lnTo>
                    <a:pt x="8535531" y="8585200"/>
                  </a:lnTo>
                  <a:lnTo>
                    <a:pt x="8535008" y="8572500"/>
                  </a:lnTo>
                  <a:close/>
                </a:path>
                <a:path w="12414885" h="8610600">
                  <a:moveTo>
                    <a:pt x="8555531" y="8572500"/>
                  </a:moveTo>
                  <a:lnTo>
                    <a:pt x="8543657" y="8572500"/>
                  </a:lnTo>
                  <a:lnTo>
                    <a:pt x="8543939" y="8585200"/>
                  </a:lnTo>
                  <a:lnTo>
                    <a:pt x="8552808" y="8585200"/>
                  </a:lnTo>
                  <a:lnTo>
                    <a:pt x="8555531" y="8572500"/>
                  </a:lnTo>
                  <a:close/>
                </a:path>
                <a:path w="12414885" h="8610600">
                  <a:moveTo>
                    <a:pt x="8577111" y="8572500"/>
                  </a:moveTo>
                  <a:lnTo>
                    <a:pt x="8570043" y="8572500"/>
                  </a:lnTo>
                  <a:lnTo>
                    <a:pt x="8564860" y="8585200"/>
                  </a:lnTo>
                  <a:lnTo>
                    <a:pt x="8576965" y="8585200"/>
                  </a:lnTo>
                  <a:lnTo>
                    <a:pt x="8577111" y="8572500"/>
                  </a:lnTo>
                  <a:close/>
                </a:path>
                <a:path w="12414885" h="8610600">
                  <a:moveTo>
                    <a:pt x="8694039" y="8572500"/>
                  </a:moveTo>
                  <a:lnTo>
                    <a:pt x="8677077" y="8572500"/>
                  </a:lnTo>
                  <a:lnTo>
                    <a:pt x="8674626" y="8585200"/>
                  </a:lnTo>
                  <a:lnTo>
                    <a:pt x="8701013" y="8585200"/>
                  </a:lnTo>
                  <a:lnTo>
                    <a:pt x="8694039" y="8572500"/>
                  </a:lnTo>
                  <a:close/>
                </a:path>
                <a:path w="12414885" h="8610600">
                  <a:moveTo>
                    <a:pt x="8725777" y="8572500"/>
                  </a:moveTo>
                  <a:lnTo>
                    <a:pt x="8715463" y="8572500"/>
                  </a:lnTo>
                  <a:lnTo>
                    <a:pt x="8702887" y="8585200"/>
                  </a:lnTo>
                  <a:lnTo>
                    <a:pt x="8726949" y="8585200"/>
                  </a:lnTo>
                  <a:lnTo>
                    <a:pt x="8725777" y="8572500"/>
                  </a:lnTo>
                  <a:close/>
                </a:path>
                <a:path w="12414885" h="8610600">
                  <a:moveTo>
                    <a:pt x="8746980" y="8572500"/>
                  </a:moveTo>
                  <a:lnTo>
                    <a:pt x="8741378" y="8572500"/>
                  </a:lnTo>
                  <a:lnTo>
                    <a:pt x="8739001" y="8585200"/>
                  </a:lnTo>
                  <a:lnTo>
                    <a:pt x="8752708" y="8585200"/>
                  </a:lnTo>
                  <a:lnTo>
                    <a:pt x="8746980" y="8572500"/>
                  </a:lnTo>
                  <a:close/>
                </a:path>
                <a:path w="12414885" h="8610600">
                  <a:moveTo>
                    <a:pt x="8782801" y="8572500"/>
                  </a:moveTo>
                  <a:lnTo>
                    <a:pt x="8779451" y="8572500"/>
                  </a:lnTo>
                  <a:lnTo>
                    <a:pt x="8773744" y="8585200"/>
                  </a:lnTo>
                  <a:lnTo>
                    <a:pt x="8789325" y="8585200"/>
                  </a:lnTo>
                  <a:lnTo>
                    <a:pt x="8782801" y="8572500"/>
                  </a:lnTo>
                  <a:close/>
                </a:path>
                <a:path w="12414885" h="8610600">
                  <a:moveTo>
                    <a:pt x="8809502" y="8572500"/>
                  </a:moveTo>
                  <a:lnTo>
                    <a:pt x="8793607" y="8572500"/>
                  </a:lnTo>
                  <a:lnTo>
                    <a:pt x="8795314" y="8585200"/>
                  </a:lnTo>
                  <a:lnTo>
                    <a:pt x="8821083" y="8585200"/>
                  </a:lnTo>
                  <a:lnTo>
                    <a:pt x="8809502" y="8572500"/>
                  </a:lnTo>
                  <a:close/>
                </a:path>
                <a:path w="12414885" h="8610600">
                  <a:moveTo>
                    <a:pt x="8844621" y="8572500"/>
                  </a:moveTo>
                  <a:lnTo>
                    <a:pt x="8827512" y="8572500"/>
                  </a:lnTo>
                  <a:lnTo>
                    <a:pt x="8830527" y="8585200"/>
                  </a:lnTo>
                  <a:lnTo>
                    <a:pt x="8855050" y="8585200"/>
                  </a:lnTo>
                  <a:lnTo>
                    <a:pt x="8844621" y="8572500"/>
                  </a:lnTo>
                  <a:close/>
                </a:path>
                <a:path w="12414885" h="8610600">
                  <a:moveTo>
                    <a:pt x="8871469" y="8572500"/>
                  </a:moveTo>
                  <a:lnTo>
                    <a:pt x="8867511" y="8572500"/>
                  </a:lnTo>
                  <a:lnTo>
                    <a:pt x="8862589" y="8585200"/>
                  </a:lnTo>
                  <a:lnTo>
                    <a:pt x="8876872" y="8585200"/>
                  </a:lnTo>
                  <a:lnTo>
                    <a:pt x="8871469" y="8572500"/>
                  </a:lnTo>
                  <a:close/>
                </a:path>
                <a:path w="12414885" h="8610600">
                  <a:moveTo>
                    <a:pt x="8915143" y="8572500"/>
                  </a:moveTo>
                  <a:lnTo>
                    <a:pt x="8897782" y="8572500"/>
                  </a:lnTo>
                  <a:lnTo>
                    <a:pt x="8882840" y="8585200"/>
                  </a:lnTo>
                  <a:lnTo>
                    <a:pt x="8923101" y="8585200"/>
                  </a:lnTo>
                  <a:lnTo>
                    <a:pt x="8915143" y="8572500"/>
                  </a:lnTo>
                  <a:close/>
                </a:path>
                <a:path w="12414885" h="8610600">
                  <a:moveTo>
                    <a:pt x="8934901" y="8572500"/>
                  </a:moveTo>
                  <a:lnTo>
                    <a:pt x="8931404" y="8572500"/>
                  </a:lnTo>
                  <a:lnTo>
                    <a:pt x="8925844" y="8585200"/>
                  </a:lnTo>
                  <a:lnTo>
                    <a:pt x="8938817" y="8585200"/>
                  </a:lnTo>
                  <a:lnTo>
                    <a:pt x="8934901" y="8572500"/>
                  </a:lnTo>
                  <a:close/>
                </a:path>
                <a:path w="12414885" h="8610600">
                  <a:moveTo>
                    <a:pt x="8970282" y="8572500"/>
                  </a:moveTo>
                  <a:lnTo>
                    <a:pt x="8963162" y="8572500"/>
                  </a:lnTo>
                  <a:lnTo>
                    <a:pt x="8964911" y="8585200"/>
                  </a:lnTo>
                  <a:lnTo>
                    <a:pt x="8969706" y="8585200"/>
                  </a:lnTo>
                  <a:lnTo>
                    <a:pt x="8970282" y="8572500"/>
                  </a:lnTo>
                  <a:close/>
                </a:path>
                <a:path w="12414885" h="8610600">
                  <a:moveTo>
                    <a:pt x="8994397" y="8572500"/>
                  </a:moveTo>
                  <a:lnTo>
                    <a:pt x="8979214" y="8572500"/>
                  </a:lnTo>
                  <a:lnTo>
                    <a:pt x="8985151" y="8585200"/>
                  </a:lnTo>
                  <a:lnTo>
                    <a:pt x="8999643" y="8585200"/>
                  </a:lnTo>
                  <a:lnTo>
                    <a:pt x="8999760" y="8583613"/>
                  </a:lnTo>
                  <a:lnTo>
                    <a:pt x="8999692" y="8581995"/>
                  </a:lnTo>
                  <a:lnTo>
                    <a:pt x="8994397" y="8572500"/>
                  </a:lnTo>
                  <a:close/>
                </a:path>
                <a:path w="12414885" h="8610600">
                  <a:moveTo>
                    <a:pt x="9033778" y="8572500"/>
                  </a:moveTo>
                  <a:lnTo>
                    <a:pt x="9019213" y="8572500"/>
                  </a:lnTo>
                  <a:lnTo>
                    <a:pt x="9023317" y="8585200"/>
                  </a:lnTo>
                  <a:lnTo>
                    <a:pt x="9035474" y="8585200"/>
                  </a:lnTo>
                  <a:lnTo>
                    <a:pt x="9033778" y="8572500"/>
                  </a:lnTo>
                  <a:close/>
                </a:path>
                <a:path w="12414885" h="8610600">
                  <a:moveTo>
                    <a:pt x="9070279" y="8572500"/>
                  </a:moveTo>
                  <a:lnTo>
                    <a:pt x="9059494" y="8572500"/>
                  </a:lnTo>
                  <a:lnTo>
                    <a:pt x="9040385" y="8585200"/>
                  </a:lnTo>
                  <a:lnTo>
                    <a:pt x="9074541" y="8585200"/>
                  </a:lnTo>
                  <a:lnTo>
                    <a:pt x="9070279" y="8572500"/>
                  </a:lnTo>
                  <a:close/>
                </a:path>
                <a:path w="12414885" h="8610600">
                  <a:moveTo>
                    <a:pt x="9126435" y="8572500"/>
                  </a:moveTo>
                  <a:lnTo>
                    <a:pt x="9105273" y="8572500"/>
                  </a:lnTo>
                  <a:lnTo>
                    <a:pt x="9111807" y="8585200"/>
                  </a:lnTo>
                  <a:lnTo>
                    <a:pt x="9127314" y="8585200"/>
                  </a:lnTo>
                  <a:lnTo>
                    <a:pt x="9126435" y="8572500"/>
                  </a:lnTo>
                  <a:close/>
                </a:path>
                <a:path w="12414885" h="8610600">
                  <a:moveTo>
                    <a:pt x="9143565" y="8572500"/>
                  </a:moveTo>
                  <a:lnTo>
                    <a:pt x="9137241" y="8572500"/>
                  </a:lnTo>
                  <a:lnTo>
                    <a:pt x="9132728" y="8585200"/>
                  </a:lnTo>
                  <a:lnTo>
                    <a:pt x="9149596" y="8585200"/>
                  </a:lnTo>
                  <a:lnTo>
                    <a:pt x="9143565" y="8572500"/>
                  </a:lnTo>
                  <a:close/>
                </a:path>
                <a:path w="12414885" h="8610600">
                  <a:moveTo>
                    <a:pt x="9168036" y="8572500"/>
                  </a:moveTo>
                  <a:lnTo>
                    <a:pt x="9155973" y="8572500"/>
                  </a:lnTo>
                  <a:lnTo>
                    <a:pt x="9153607" y="8585200"/>
                  </a:lnTo>
                  <a:lnTo>
                    <a:pt x="9168737" y="8585200"/>
                  </a:lnTo>
                  <a:lnTo>
                    <a:pt x="9168036" y="8572500"/>
                  </a:lnTo>
                  <a:close/>
                </a:path>
                <a:path w="12414885" h="8610600">
                  <a:moveTo>
                    <a:pt x="9188443" y="8572500"/>
                  </a:moveTo>
                  <a:lnTo>
                    <a:pt x="9176517" y="8572500"/>
                  </a:lnTo>
                  <a:lnTo>
                    <a:pt x="9177334" y="8585200"/>
                  </a:lnTo>
                  <a:lnTo>
                    <a:pt x="9186381" y="8585200"/>
                  </a:lnTo>
                  <a:lnTo>
                    <a:pt x="9188443" y="8572500"/>
                  </a:lnTo>
                  <a:close/>
                </a:path>
                <a:path w="12414885" h="8610600">
                  <a:moveTo>
                    <a:pt x="9210066" y="8572500"/>
                  </a:moveTo>
                  <a:lnTo>
                    <a:pt x="9203019" y="8572500"/>
                  </a:lnTo>
                  <a:lnTo>
                    <a:pt x="9198014" y="8585200"/>
                  </a:lnTo>
                  <a:lnTo>
                    <a:pt x="9210244" y="8585200"/>
                  </a:lnTo>
                  <a:lnTo>
                    <a:pt x="9210066" y="8572500"/>
                  </a:lnTo>
                  <a:close/>
                </a:path>
                <a:path w="12414885" h="8610600">
                  <a:moveTo>
                    <a:pt x="9326963" y="8572500"/>
                  </a:moveTo>
                  <a:lnTo>
                    <a:pt x="9310052" y="8572500"/>
                  </a:lnTo>
                  <a:lnTo>
                    <a:pt x="9307749" y="8585200"/>
                  </a:lnTo>
                  <a:lnTo>
                    <a:pt x="9334784" y="8585200"/>
                  </a:lnTo>
                  <a:lnTo>
                    <a:pt x="9326963" y="8572500"/>
                  </a:lnTo>
                  <a:close/>
                </a:path>
                <a:path w="12414885" h="8610600">
                  <a:moveTo>
                    <a:pt x="9358752" y="8572500"/>
                  </a:moveTo>
                  <a:lnTo>
                    <a:pt x="9348376" y="8572500"/>
                  </a:lnTo>
                  <a:lnTo>
                    <a:pt x="9335989" y="8585200"/>
                  </a:lnTo>
                  <a:lnTo>
                    <a:pt x="9360218" y="8585200"/>
                  </a:lnTo>
                  <a:lnTo>
                    <a:pt x="9358752" y="8572500"/>
                  </a:lnTo>
                  <a:close/>
                </a:path>
                <a:path w="12414885" h="8610600">
                  <a:moveTo>
                    <a:pt x="9379893" y="8572500"/>
                  </a:moveTo>
                  <a:lnTo>
                    <a:pt x="9374406" y="8572500"/>
                  </a:lnTo>
                  <a:lnTo>
                    <a:pt x="9372469" y="8585200"/>
                  </a:lnTo>
                  <a:lnTo>
                    <a:pt x="9385872" y="8585200"/>
                  </a:lnTo>
                  <a:lnTo>
                    <a:pt x="9379893" y="8572500"/>
                  </a:lnTo>
                  <a:close/>
                </a:path>
                <a:path w="12414885" h="8610600">
                  <a:moveTo>
                    <a:pt x="9415431" y="8572500"/>
                  </a:moveTo>
                  <a:lnTo>
                    <a:pt x="9412468" y="8572500"/>
                  </a:lnTo>
                  <a:lnTo>
                    <a:pt x="9407410" y="8585200"/>
                  </a:lnTo>
                  <a:lnTo>
                    <a:pt x="9421797" y="8585200"/>
                  </a:lnTo>
                  <a:lnTo>
                    <a:pt x="9421865" y="8584164"/>
                  </a:lnTo>
                  <a:lnTo>
                    <a:pt x="9415431" y="8572500"/>
                  </a:lnTo>
                  <a:close/>
                </a:path>
                <a:path w="12414885" h="8610600">
                  <a:moveTo>
                    <a:pt x="9421865" y="8584164"/>
                  </a:moveTo>
                  <a:lnTo>
                    <a:pt x="9421797" y="8585200"/>
                  </a:lnTo>
                  <a:lnTo>
                    <a:pt x="9422436" y="8585200"/>
                  </a:lnTo>
                  <a:lnTo>
                    <a:pt x="9421865" y="8584164"/>
                  </a:lnTo>
                  <a:close/>
                </a:path>
                <a:path w="12414885" h="8610600">
                  <a:moveTo>
                    <a:pt x="9429525" y="8572500"/>
                  </a:moveTo>
                  <a:lnTo>
                    <a:pt x="9422625" y="8572500"/>
                  </a:lnTo>
                  <a:lnTo>
                    <a:pt x="9422006" y="8581995"/>
                  </a:lnTo>
                  <a:lnTo>
                    <a:pt x="9421960" y="8584337"/>
                  </a:lnTo>
                  <a:lnTo>
                    <a:pt x="9422436" y="8585200"/>
                  </a:lnTo>
                  <a:lnTo>
                    <a:pt x="9430373" y="8585200"/>
                  </a:lnTo>
                  <a:lnTo>
                    <a:pt x="9429525" y="8572500"/>
                  </a:lnTo>
                  <a:close/>
                </a:path>
                <a:path w="12414885" h="8610600">
                  <a:moveTo>
                    <a:pt x="9455807" y="8572500"/>
                  </a:moveTo>
                  <a:lnTo>
                    <a:pt x="9441148" y="8572500"/>
                  </a:lnTo>
                  <a:lnTo>
                    <a:pt x="9445451" y="8585200"/>
                  </a:lnTo>
                  <a:lnTo>
                    <a:pt x="9457891" y="8585200"/>
                  </a:lnTo>
                  <a:lnTo>
                    <a:pt x="9455807" y="8572500"/>
                  </a:lnTo>
                  <a:close/>
                </a:path>
                <a:path w="12414885" h="8610600">
                  <a:moveTo>
                    <a:pt x="9492287" y="8572500"/>
                  </a:moveTo>
                  <a:lnTo>
                    <a:pt x="9481377" y="8572500"/>
                  </a:lnTo>
                  <a:lnTo>
                    <a:pt x="9462613" y="8585200"/>
                  </a:lnTo>
                  <a:lnTo>
                    <a:pt x="9496727" y="8585200"/>
                  </a:lnTo>
                  <a:lnTo>
                    <a:pt x="9492287" y="8572500"/>
                  </a:lnTo>
                  <a:close/>
                </a:path>
                <a:path w="12414885" h="8610600">
                  <a:moveTo>
                    <a:pt x="9548296" y="8572500"/>
                  </a:moveTo>
                  <a:lnTo>
                    <a:pt x="9527239" y="8572500"/>
                  </a:lnTo>
                  <a:lnTo>
                    <a:pt x="9534370" y="8585200"/>
                  </a:lnTo>
                  <a:lnTo>
                    <a:pt x="9549595" y="8585200"/>
                  </a:lnTo>
                  <a:lnTo>
                    <a:pt x="9548296" y="8572500"/>
                  </a:lnTo>
                  <a:close/>
                </a:path>
                <a:path w="12414885" h="8610600">
                  <a:moveTo>
                    <a:pt x="9565479" y="8572500"/>
                  </a:moveTo>
                  <a:lnTo>
                    <a:pt x="9559228" y="8572500"/>
                  </a:lnTo>
                  <a:lnTo>
                    <a:pt x="9554903" y="8585200"/>
                  </a:lnTo>
                  <a:lnTo>
                    <a:pt x="9572243" y="8585200"/>
                  </a:lnTo>
                  <a:lnTo>
                    <a:pt x="9565479" y="8572500"/>
                  </a:lnTo>
                  <a:close/>
                </a:path>
                <a:path w="12414885" h="8610600">
                  <a:moveTo>
                    <a:pt x="9590054" y="8572500"/>
                  </a:moveTo>
                  <a:lnTo>
                    <a:pt x="9578013" y="8572500"/>
                  </a:lnTo>
                  <a:lnTo>
                    <a:pt x="9575740" y="8585200"/>
                  </a:lnTo>
                  <a:lnTo>
                    <a:pt x="9590881" y="8585200"/>
                  </a:lnTo>
                  <a:lnTo>
                    <a:pt x="9590054" y="8572500"/>
                  </a:lnTo>
                  <a:close/>
                </a:path>
                <a:path w="12414885" h="8610600">
                  <a:moveTo>
                    <a:pt x="9610389" y="8572500"/>
                  </a:moveTo>
                  <a:lnTo>
                    <a:pt x="9598420" y="8572500"/>
                  </a:lnTo>
                  <a:lnTo>
                    <a:pt x="9599604" y="8585200"/>
                  </a:lnTo>
                  <a:lnTo>
                    <a:pt x="9608755" y="8585200"/>
                  </a:lnTo>
                  <a:lnTo>
                    <a:pt x="9610389" y="8572500"/>
                  </a:lnTo>
                  <a:close/>
                </a:path>
                <a:path w="12414885" h="8610600">
                  <a:moveTo>
                    <a:pt x="9628744" y="8572500"/>
                  </a:moveTo>
                  <a:lnTo>
                    <a:pt x="9624995" y="8572500"/>
                  </a:lnTo>
                  <a:lnTo>
                    <a:pt x="9620106" y="8585200"/>
                  </a:lnTo>
                  <a:lnTo>
                    <a:pt x="9632440" y="8585200"/>
                  </a:lnTo>
                  <a:lnTo>
                    <a:pt x="9632214" y="8578172"/>
                  </a:lnTo>
                  <a:lnTo>
                    <a:pt x="9628744" y="8572500"/>
                  </a:lnTo>
                  <a:close/>
                </a:path>
                <a:path w="12414885" h="8610600">
                  <a:moveTo>
                    <a:pt x="9634671" y="8572500"/>
                  </a:moveTo>
                  <a:lnTo>
                    <a:pt x="9632032" y="8572500"/>
                  </a:lnTo>
                  <a:lnTo>
                    <a:pt x="9632236" y="8578207"/>
                  </a:lnTo>
                  <a:lnTo>
                    <a:pt x="9636513" y="8585200"/>
                  </a:lnTo>
                  <a:lnTo>
                    <a:pt x="9639571" y="8585200"/>
                  </a:lnTo>
                  <a:lnTo>
                    <a:pt x="9634671" y="8572500"/>
                  </a:lnTo>
                  <a:close/>
                </a:path>
                <a:path w="12414885" h="8610600">
                  <a:moveTo>
                    <a:pt x="9653392" y="8572500"/>
                  </a:moveTo>
                  <a:lnTo>
                    <a:pt x="9637498" y="8572500"/>
                  </a:lnTo>
                  <a:lnTo>
                    <a:pt x="9639571" y="8585200"/>
                  </a:lnTo>
                  <a:lnTo>
                    <a:pt x="9666659" y="8585200"/>
                  </a:lnTo>
                  <a:lnTo>
                    <a:pt x="9653392" y="8572500"/>
                  </a:lnTo>
                  <a:close/>
                </a:path>
                <a:path w="12414885" h="8610600">
                  <a:moveTo>
                    <a:pt x="9688512" y="8572500"/>
                  </a:moveTo>
                  <a:lnTo>
                    <a:pt x="9671549" y="8572500"/>
                  </a:lnTo>
                  <a:lnTo>
                    <a:pt x="9676104" y="8585200"/>
                  </a:lnTo>
                  <a:lnTo>
                    <a:pt x="9700208" y="8585200"/>
                  </a:lnTo>
                  <a:lnTo>
                    <a:pt x="9688512" y="8572500"/>
                  </a:lnTo>
                  <a:close/>
                </a:path>
                <a:path w="12414885" h="8610600">
                  <a:moveTo>
                    <a:pt x="9715495" y="8572500"/>
                  </a:moveTo>
                  <a:lnTo>
                    <a:pt x="9711401" y="8572500"/>
                  </a:lnTo>
                  <a:lnTo>
                    <a:pt x="9706846" y="8585200"/>
                  </a:lnTo>
                  <a:lnTo>
                    <a:pt x="9721684" y="8585200"/>
                  </a:lnTo>
                  <a:lnTo>
                    <a:pt x="9715495" y="8572500"/>
                  </a:lnTo>
                  <a:close/>
                </a:path>
                <a:path w="12414885" h="8610600">
                  <a:moveTo>
                    <a:pt x="9759232" y="8572500"/>
                  </a:moveTo>
                  <a:lnTo>
                    <a:pt x="9741599" y="8572500"/>
                  </a:lnTo>
                  <a:lnTo>
                    <a:pt x="9726992" y="8585200"/>
                  </a:lnTo>
                  <a:lnTo>
                    <a:pt x="9768604" y="8585200"/>
                  </a:lnTo>
                  <a:lnTo>
                    <a:pt x="9759232" y="8572500"/>
                  </a:lnTo>
                  <a:close/>
                </a:path>
                <a:path w="12414885" h="8610600">
                  <a:moveTo>
                    <a:pt x="9778802" y="8572500"/>
                  </a:moveTo>
                  <a:lnTo>
                    <a:pt x="9775305" y="8572500"/>
                  </a:lnTo>
                  <a:lnTo>
                    <a:pt x="9770028" y="8585200"/>
                  </a:lnTo>
                  <a:lnTo>
                    <a:pt x="9783200" y="8585200"/>
                  </a:lnTo>
                  <a:lnTo>
                    <a:pt x="9778802" y="8572500"/>
                  </a:lnTo>
                  <a:close/>
                </a:path>
                <a:path w="12414885" h="8610600">
                  <a:moveTo>
                    <a:pt x="9813953" y="8572500"/>
                  </a:moveTo>
                  <a:lnTo>
                    <a:pt x="9806917" y="8572500"/>
                  </a:lnTo>
                  <a:lnTo>
                    <a:pt x="9809576" y="8585200"/>
                  </a:lnTo>
                  <a:lnTo>
                    <a:pt x="9814026" y="8585200"/>
                  </a:lnTo>
                  <a:lnTo>
                    <a:pt x="9813953" y="8572500"/>
                  </a:lnTo>
                  <a:close/>
                </a:path>
                <a:path w="12414885" h="8610600">
                  <a:moveTo>
                    <a:pt x="9838225" y="8572500"/>
                  </a:moveTo>
                  <a:lnTo>
                    <a:pt x="9822822" y="8572500"/>
                  </a:lnTo>
                  <a:lnTo>
                    <a:pt x="9829879" y="8585200"/>
                  </a:lnTo>
                  <a:lnTo>
                    <a:pt x="9843952" y="8585200"/>
                  </a:lnTo>
                  <a:lnTo>
                    <a:pt x="9844079" y="8582943"/>
                  </a:lnTo>
                  <a:lnTo>
                    <a:pt x="9843999" y="8581995"/>
                  </a:lnTo>
                  <a:lnTo>
                    <a:pt x="9838225" y="8572500"/>
                  </a:lnTo>
                  <a:close/>
                </a:path>
                <a:path w="12414885" h="8610600">
                  <a:moveTo>
                    <a:pt x="9877825" y="8572500"/>
                  </a:moveTo>
                  <a:lnTo>
                    <a:pt x="9863072" y="8572500"/>
                  </a:lnTo>
                  <a:lnTo>
                    <a:pt x="9867585" y="8585200"/>
                  </a:lnTo>
                  <a:lnTo>
                    <a:pt x="9880307" y="8585200"/>
                  </a:lnTo>
                  <a:lnTo>
                    <a:pt x="9877825" y="8572500"/>
                  </a:lnTo>
                  <a:close/>
                </a:path>
                <a:path w="12414885" h="8610600">
                  <a:moveTo>
                    <a:pt x="9914306" y="8572500"/>
                  </a:moveTo>
                  <a:lnTo>
                    <a:pt x="9903259" y="8572500"/>
                  </a:lnTo>
                  <a:lnTo>
                    <a:pt x="9884841" y="8585200"/>
                  </a:lnTo>
                  <a:lnTo>
                    <a:pt x="9918903" y="8585200"/>
                  </a:lnTo>
                  <a:lnTo>
                    <a:pt x="9914306" y="8572500"/>
                  </a:lnTo>
                  <a:close/>
                </a:path>
                <a:path w="12414885" h="8610600">
                  <a:moveTo>
                    <a:pt x="9970147" y="8572500"/>
                  </a:moveTo>
                  <a:lnTo>
                    <a:pt x="9949205" y="8572500"/>
                  </a:lnTo>
                  <a:lnTo>
                    <a:pt x="9956933" y="8585200"/>
                  </a:lnTo>
                  <a:lnTo>
                    <a:pt x="9971875" y="8585200"/>
                  </a:lnTo>
                  <a:lnTo>
                    <a:pt x="9970147" y="8572500"/>
                  </a:lnTo>
                  <a:close/>
                </a:path>
                <a:path w="12414885" h="8610600">
                  <a:moveTo>
                    <a:pt x="9987393" y="8572500"/>
                  </a:moveTo>
                  <a:lnTo>
                    <a:pt x="9981215" y="8572500"/>
                  </a:lnTo>
                  <a:lnTo>
                    <a:pt x="9977079" y="8585200"/>
                  </a:lnTo>
                  <a:lnTo>
                    <a:pt x="9994890" y="8585200"/>
                  </a:lnTo>
                  <a:lnTo>
                    <a:pt x="9987393" y="8572500"/>
                  </a:lnTo>
                  <a:close/>
                </a:path>
                <a:path w="12414885" h="8610600">
                  <a:moveTo>
                    <a:pt x="10012073" y="8572500"/>
                  </a:moveTo>
                  <a:lnTo>
                    <a:pt x="10000052" y="8572500"/>
                  </a:lnTo>
                  <a:lnTo>
                    <a:pt x="9997874" y="8585200"/>
                  </a:lnTo>
                  <a:lnTo>
                    <a:pt x="10013015" y="8585200"/>
                  </a:lnTo>
                  <a:lnTo>
                    <a:pt x="10012073" y="8572500"/>
                  </a:lnTo>
                  <a:close/>
                </a:path>
                <a:path w="12414885" h="8610600">
                  <a:moveTo>
                    <a:pt x="10032334" y="8572500"/>
                  </a:moveTo>
                  <a:lnTo>
                    <a:pt x="10020324" y="8572500"/>
                  </a:lnTo>
                  <a:lnTo>
                    <a:pt x="10021873" y="8585200"/>
                  </a:lnTo>
                  <a:lnTo>
                    <a:pt x="10031130" y="8585200"/>
                  </a:lnTo>
                  <a:lnTo>
                    <a:pt x="10032334" y="8572500"/>
                  </a:lnTo>
                  <a:close/>
                </a:path>
                <a:path w="12414885" h="8610600">
                  <a:moveTo>
                    <a:pt x="10050752" y="8572500"/>
                  </a:moveTo>
                  <a:lnTo>
                    <a:pt x="10046983" y="8572500"/>
                  </a:lnTo>
                  <a:lnTo>
                    <a:pt x="10042208" y="8585200"/>
                  </a:lnTo>
                  <a:lnTo>
                    <a:pt x="10054626" y="8585200"/>
                  </a:lnTo>
                  <a:lnTo>
                    <a:pt x="10054259" y="8577777"/>
                  </a:lnTo>
                  <a:lnTo>
                    <a:pt x="10050752" y="8572500"/>
                  </a:lnTo>
                  <a:close/>
                </a:path>
                <a:path w="12414885" h="8610600">
                  <a:moveTo>
                    <a:pt x="10056553" y="8572500"/>
                  </a:moveTo>
                  <a:lnTo>
                    <a:pt x="10053998" y="8572500"/>
                  </a:lnTo>
                  <a:lnTo>
                    <a:pt x="10054259" y="8577777"/>
                  </a:lnTo>
                  <a:lnTo>
                    <a:pt x="10059192" y="8585200"/>
                  </a:lnTo>
                  <a:lnTo>
                    <a:pt x="10061694" y="8585200"/>
                  </a:lnTo>
                  <a:lnTo>
                    <a:pt x="10056553" y="8572500"/>
                  </a:lnTo>
                  <a:close/>
                </a:path>
                <a:path w="12414885" h="8610600">
                  <a:moveTo>
                    <a:pt x="10075338" y="8572500"/>
                  </a:moveTo>
                  <a:lnTo>
                    <a:pt x="10059443" y="8572500"/>
                  </a:lnTo>
                  <a:lnTo>
                    <a:pt x="10061694" y="8585200"/>
                  </a:lnTo>
                  <a:lnTo>
                    <a:pt x="10089442" y="8585200"/>
                  </a:lnTo>
                  <a:lnTo>
                    <a:pt x="10075338" y="8572500"/>
                  </a:lnTo>
                  <a:close/>
                </a:path>
                <a:path w="12414885" h="8610600">
                  <a:moveTo>
                    <a:pt x="10110457" y="8572500"/>
                  </a:moveTo>
                  <a:lnTo>
                    <a:pt x="10093568" y="8572500"/>
                  </a:lnTo>
                  <a:lnTo>
                    <a:pt x="10098887" y="8585200"/>
                  </a:lnTo>
                  <a:lnTo>
                    <a:pt x="10122792" y="8585200"/>
                  </a:lnTo>
                  <a:lnTo>
                    <a:pt x="10110457" y="8572500"/>
                  </a:lnTo>
                  <a:close/>
                </a:path>
                <a:path w="12414885" h="8610600">
                  <a:moveTo>
                    <a:pt x="10137514" y="8572500"/>
                  </a:moveTo>
                  <a:lnTo>
                    <a:pt x="10133346" y="8572500"/>
                  </a:lnTo>
                  <a:lnTo>
                    <a:pt x="10128980" y="8585200"/>
                  </a:lnTo>
                  <a:lnTo>
                    <a:pt x="10144090" y="8585200"/>
                  </a:lnTo>
                  <a:lnTo>
                    <a:pt x="10137514" y="8572500"/>
                  </a:lnTo>
                  <a:close/>
                </a:path>
                <a:path w="12414885" h="8610600">
                  <a:moveTo>
                    <a:pt x="10181272" y="8572500"/>
                  </a:moveTo>
                  <a:lnTo>
                    <a:pt x="10163513" y="8572500"/>
                  </a:lnTo>
                  <a:lnTo>
                    <a:pt x="10149063" y="8585200"/>
                  </a:lnTo>
                  <a:lnTo>
                    <a:pt x="10191355" y="8585200"/>
                  </a:lnTo>
                  <a:lnTo>
                    <a:pt x="10181272" y="8572500"/>
                  </a:lnTo>
                  <a:close/>
                </a:path>
                <a:path w="12414885" h="8610600">
                  <a:moveTo>
                    <a:pt x="10200758" y="8572500"/>
                  </a:moveTo>
                  <a:lnTo>
                    <a:pt x="10197261" y="8572500"/>
                  </a:lnTo>
                  <a:lnTo>
                    <a:pt x="10192120" y="8585200"/>
                  </a:lnTo>
                  <a:lnTo>
                    <a:pt x="10205397" y="8585200"/>
                  </a:lnTo>
                  <a:lnTo>
                    <a:pt x="10200758" y="8572500"/>
                  </a:lnTo>
                  <a:close/>
                </a:path>
                <a:path w="12414885" h="8610600">
                  <a:moveTo>
                    <a:pt x="10235794" y="8572500"/>
                  </a:moveTo>
                  <a:lnTo>
                    <a:pt x="10228799" y="8572500"/>
                  </a:lnTo>
                  <a:lnTo>
                    <a:pt x="10231909" y="8585200"/>
                  </a:lnTo>
                  <a:lnTo>
                    <a:pt x="10236181" y="8585200"/>
                  </a:lnTo>
                  <a:lnTo>
                    <a:pt x="10235794" y="8572500"/>
                  </a:lnTo>
                  <a:close/>
                </a:path>
                <a:path w="12414885" h="8610600">
                  <a:moveTo>
                    <a:pt x="10381821" y="8572500"/>
                  </a:moveTo>
                  <a:lnTo>
                    <a:pt x="10365004" y="8572500"/>
                  </a:lnTo>
                  <a:lnTo>
                    <a:pt x="10362931" y="8585200"/>
                  </a:lnTo>
                  <a:lnTo>
                    <a:pt x="10391066" y="8585200"/>
                  </a:lnTo>
                  <a:lnTo>
                    <a:pt x="10381821" y="8572500"/>
                  </a:lnTo>
                  <a:close/>
                </a:path>
                <a:path w="12414885" h="8610600">
                  <a:moveTo>
                    <a:pt x="10413704" y="8572500"/>
                  </a:moveTo>
                  <a:lnTo>
                    <a:pt x="10403244" y="8572500"/>
                  </a:lnTo>
                  <a:lnTo>
                    <a:pt x="10391171" y="8585200"/>
                  </a:lnTo>
                  <a:lnTo>
                    <a:pt x="10415662" y="8585200"/>
                  </a:lnTo>
                  <a:lnTo>
                    <a:pt x="10413704" y="8572500"/>
                  </a:lnTo>
                  <a:close/>
                </a:path>
                <a:path w="12414885" h="8610600">
                  <a:moveTo>
                    <a:pt x="10434751" y="8572500"/>
                  </a:moveTo>
                  <a:lnTo>
                    <a:pt x="10429432" y="8572500"/>
                  </a:lnTo>
                  <a:lnTo>
                    <a:pt x="10428238" y="8585200"/>
                  </a:lnTo>
                  <a:lnTo>
                    <a:pt x="10441159" y="8585200"/>
                  </a:lnTo>
                  <a:lnTo>
                    <a:pt x="10434751" y="8572500"/>
                  </a:lnTo>
                  <a:close/>
                </a:path>
                <a:path w="12414885" h="8610600">
                  <a:moveTo>
                    <a:pt x="10469807" y="8572500"/>
                  </a:moveTo>
                  <a:lnTo>
                    <a:pt x="10467504" y="8572500"/>
                  </a:lnTo>
                  <a:lnTo>
                    <a:pt x="10463514" y="8585200"/>
                  </a:lnTo>
                  <a:lnTo>
                    <a:pt x="10477189" y="8585200"/>
                  </a:lnTo>
                  <a:lnTo>
                    <a:pt x="10477098" y="8584337"/>
                  </a:lnTo>
                  <a:lnTo>
                    <a:pt x="10469807" y="8572500"/>
                  </a:lnTo>
                  <a:close/>
                </a:path>
                <a:path w="12414885" h="8610600">
                  <a:moveTo>
                    <a:pt x="10477217" y="8584531"/>
                  </a:moveTo>
                  <a:lnTo>
                    <a:pt x="10477189" y="8585200"/>
                  </a:lnTo>
                  <a:lnTo>
                    <a:pt x="10477629" y="8585200"/>
                  </a:lnTo>
                  <a:lnTo>
                    <a:pt x="10477217" y="8584531"/>
                  </a:lnTo>
                  <a:close/>
                </a:path>
                <a:path w="12414885" h="8610600">
                  <a:moveTo>
                    <a:pt x="10484404" y="8572500"/>
                  </a:moveTo>
                  <a:lnTo>
                    <a:pt x="10477723" y="8572500"/>
                  </a:lnTo>
                  <a:lnTo>
                    <a:pt x="10477324" y="8581995"/>
                  </a:lnTo>
                  <a:lnTo>
                    <a:pt x="10477286" y="8584642"/>
                  </a:lnTo>
                  <a:lnTo>
                    <a:pt x="10477629" y="8585200"/>
                  </a:lnTo>
                  <a:lnTo>
                    <a:pt x="10485901" y="8585200"/>
                  </a:lnTo>
                  <a:lnTo>
                    <a:pt x="10484404" y="8572500"/>
                  </a:lnTo>
                  <a:close/>
                </a:path>
                <a:path w="12414885" h="8610600">
                  <a:moveTo>
                    <a:pt x="10510864" y="8572500"/>
                  </a:moveTo>
                  <a:lnTo>
                    <a:pt x="10495964" y="8572500"/>
                  </a:lnTo>
                  <a:lnTo>
                    <a:pt x="10500791" y="8585200"/>
                  </a:lnTo>
                  <a:lnTo>
                    <a:pt x="10513932" y="8585200"/>
                  </a:lnTo>
                  <a:lnTo>
                    <a:pt x="10510864" y="8572500"/>
                  </a:lnTo>
                  <a:close/>
                </a:path>
                <a:path w="12414885" h="8610600">
                  <a:moveTo>
                    <a:pt x="10547323" y="8572500"/>
                  </a:moveTo>
                  <a:lnTo>
                    <a:pt x="10536078" y="8572500"/>
                  </a:lnTo>
                  <a:lnTo>
                    <a:pt x="10518183" y="8585200"/>
                  </a:lnTo>
                  <a:lnTo>
                    <a:pt x="10552182" y="8585200"/>
                  </a:lnTo>
                  <a:lnTo>
                    <a:pt x="10547323" y="8572500"/>
                  </a:lnTo>
                  <a:close/>
                </a:path>
                <a:path w="12414885" h="8610600">
                  <a:moveTo>
                    <a:pt x="10602924" y="8572500"/>
                  </a:moveTo>
                  <a:lnTo>
                    <a:pt x="10582150" y="8572500"/>
                  </a:lnTo>
                  <a:lnTo>
                    <a:pt x="10590778" y="8585200"/>
                  </a:lnTo>
                  <a:lnTo>
                    <a:pt x="10605301" y="8585200"/>
                  </a:lnTo>
                  <a:lnTo>
                    <a:pt x="10602924" y="8572500"/>
                  </a:lnTo>
                  <a:close/>
                </a:path>
                <a:path w="12414885" h="8610600">
                  <a:moveTo>
                    <a:pt x="10620264" y="8572500"/>
                  </a:moveTo>
                  <a:lnTo>
                    <a:pt x="10614190" y="8572500"/>
                  </a:lnTo>
                  <a:lnTo>
                    <a:pt x="10610348" y="8585200"/>
                  </a:lnTo>
                  <a:lnTo>
                    <a:pt x="10628850" y="8585200"/>
                  </a:lnTo>
                  <a:lnTo>
                    <a:pt x="10620264" y="8572500"/>
                  </a:lnTo>
                  <a:close/>
                </a:path>
                <a:path w="12414885" h="8610600">
                  <a:moveTo>
                    <a:pt x="10645101" y="8572500"/>
                  </a:moveTo>
                  <a:lnTo>
                    <a:pt x="10633111" y="8572500"/>
                  </a:lnTo>
                  <a:lnTo>
                    <a:pt x="10631070" y="8585200"/>
                  </a:lnTo>
                  <a:lnTo>
                    <a:pt x="10646231" y="8585200"/>
                  </a:lnTo>
                  <a:lnTo>
                    <a:pt x="10645101" y="8572500"/>
                  </a:lnTo>
                  <a:close/>
                </a:path>
                <a:path w="12414885" h="8610600">
                  <a:moveTo>
                    <a:pt x="10665246" y="8572500"/>
                  </a:moveTo>
                  <a:lnTo>
                    <a:pt x="10653184" y="8572500"/>
                  </a:lnTo>
                  <a:lnTo>
                    <a:pt x="10655278" y="8585200"/>
                  </a:lnTo>
                  <a:lnTo>
                    <a:pt x="10664702" y="8585200"/>
                  </a:lnTo>
                  <a:lnTo>
                    <a:pt x="10665246" y="8572500"/>
                  </a:lnTo>
                  <a:close/>
                </a:path>
                <a:path w="12414885" h="8610600">
                  <a:moveTo>
                    <a:pt x="10686942" y="8572500"/>
                  </a:moveTo>
                  <a:lnTo>
                    <a:pt x="10679948" y="8572500"/>
                  </a:lnTo>
                  <a:lnTo>
                    <a:pt x="10675351" y="8585200"/>
                  </a:lnTo>
                  <a:lnTo>
                    <a:pt x="10687905" y="8585200"/>
                  </a:lnTo>
                  <a:lnTo>
                    <a:pt x="10686942" y="8572500"/>
                  </a:lnTo>
                  <a:close/>
                </a:path>
                <a:path w="12414885" h="8610600">
                  <a:moveTo>
                    <a:pt x="10803766" y="8572500"/>
                  </a:moveTo>
                  <a:lnTo>
                    <a:pt x="10786981" y="8572500"/>
                  </a:lnTo>
                  <a:lnTo>
                    <a:pt x="10785012" y="8585200"/>
                  </a:lnTo>
                  <a:lnTo>
                    <a:pt x="10813242" y="8585200"/>
                  </a:lnTo>
                  <a:lnTo>
                    <a:pt x="10813244" y="8584768"/>
                  </a:lnTo>
                  <a:lnTo>
                    <a:pt x="10803766" y="8572500"/>
                  </a:lnTo>
                  <a:close/>
                </a:path>
                <a:path w="12414885" h="8610600">
                  <a:moveTo>
                    <a:pt x="10813426" y="8585004"/>
                  </a:moveTo>
                  <a:lnTo>
                    <a:pt x="10813242" y="8585200"/>
                  </a:lnTo>
                  <a:lnTo>
                    <a:pt x="10813577" y="8585200"/>
                  </a:lnTo>
                  <a:lnTo>
                    <a:pt x="10813426" y="8585004"/>
                  </a:lnTo>
                  <a:close/>
                </a:path>
                <a:path w="12414885" h="8610600">
                  <a:moveTo>
                    <a:pt x="10835681" y="8572500"/>
                  </a:moveTo>
                  <a:lnTo>
                    <a:pt x="10825179" y="8572500"/>
                  </a:lnTo>
                  <a:lnTo>
                    <a:pt x="10813566" y="8584855"/>
                  </a:lnTo>
                  <a:lnTo>
                    <a:pt x="10813518" y="8585123"/>
                  </a:lnTo>
                  <a:lnTo>
                    <a:pt x="10837838" y="8585200"/>
                  </a:lnTo>
                  <a:lnTo>
                    <a:pt x="10835681" y="8572500"/>
                  </a:lnTo>
                  <a:close/>
                </a:path>
                <a:path w="12414885" h="8610600">
                  <a:moveTo>
                    <a:pt x="10856696" y="8572500"/>
                  </a:moveTo>
                  <a:lnTo>
                    <a:pt x="10851450" y="8572500"/>
                  </a:lnTo>
                  <a:lnTo>
                    <a:pt x="10850550" y="8585200"/>
                  </a:lnTo>
                  <a:lnTo>
                    <a:pt x="10863272" y="8585200"/>
                  </a:lnTo>
                  <a:lnTo>
                    <a:pt x="10856696" y="8572500"/>
                  </a:lnTo>
                  <a:close/>
                </a:path>
                <a:path w="12414885" h="8610600">
                  <a:moveTo>
                    <a:pt x="10891564" y="8572500"/>
                  </a:moveTo>
                  <a:lnTo>
                    <a:pt x="10889512" y="8572500"/>
                  </a:lnTo>
                  <a:lnTo>
                    <a:pt x="10885952" y="8585200"/>
                  </a:lnTo>
                  <a:lnTo>
                    <a:pt x="10899700" y="8585200"/>
                  </a:lnTo>
                  <a:lnTo>
                    <a:pt x="10891564" y="8572500"/>
                  </a:lnTo>
                  <a:close/>
                </a:path>
                <a:path w="12414885" h="8610600">
                  <a:moveTo>
                    <a:pt x="10900307" y="8572500"/>
                  </a:moveTo>
                  <a:lnTo>
                    <a:pt x="10894789" y="8572500"/>
                  </a:lnTo>
                  <a:lnTo>
                    <a:pt x="10904569" y="8585200"/>
                  </a:lnTo>
                  <a:lnTo>
                    <a:pt x="10905941" y="8585200"/>
                  </a:lnTo>
                  <a:lnTo>
                    <a:pt x="10900307" y="8572500"/>
                  </a:lnTo>
                  <a:close/>
                </a:path>
                <a:path w="12414885" h="8610600">
                  <a:moveTo>
                    <a:pt x="10919228" y="8572500"/>
                  </a:moveTo>
                  <a:lnTo>
                    <a:pt x="10903333" y="8572500"/>
                  </a:lnTo>
                  <a:lnTo>
                    <a:pt x="10905941" y="8585200"/>
                  </a:lnTo>
                  <a:lnTo>
                    <a:pt x="10935018" y="8585200"/>
                  </a:lnTo>
                  <a:lnTo>
                    <a:pt x="10919228" y="8572500"/>
                  </a:lnTo>
                  <a:close/>
                </a:path>
                <a:path w="12414885" h="8610600">
                  <a:moveTo>
                    <a:pt x="10953887" y="8572500"/>
                  </a:moveTo>
                  <a:lnTo>
                    <a:pt x="10937605" y="8572500"/>
                  </a:lnTo>
                  <a:lnTo>
                    <a:pt x="10944463" y="8585200"/>
                  </a:lnTo>
                  <a:lnTo>
                    <a:pt x="10960710" y="8585200"/>
                  </a:lnTo>
                  <a:lnTo>
                    <a:pt x="10953887" y="8572500"/>
                  </a:lnTo>
                  <a:close/>
                </a:path>
                <a:path w="12414885" h="8610600">
                  <a:moveTo>
                    <a:pt x="10981551" y="8572500"/>
                  </a:moveTo>
                  <a:lnTo>
                    <a:pt x="10977237" y="8572500"/>
                  </a:lnTo>
                  <a:lnTo>
                    <a:pt x="10973237" y="8585200"/>
                  </a:lnTo>
                  <a:lnTo>
                    <a:pt x="10988902" y="8585200"/>
                  </a:lnTo>
                  <a:lnTo>
                    <a:pt x="10981551" y="8572500"/>
                  </a:lnTo>
                  <a:close/>
                </a:path>
                <a:path w="12414885" h="8610600">
                  <a:moveTo>
                    <a:pt x="11025372" y="8572500"/>
                  </a:moveTo>
                  <a:lnTo>
                    <a:pt x="11007341" y="8572500"/>
                  </a:lnTo>
                  <a:lnTo>
                    <a:pt x="10993216" y="8585200"/>
                  </a:lnTo>
                  <a:lnTo>
                    <a:pt x="11036303" y="8585200"/>
                  </a:lnTo>
                  <a:lnTo>
                    <a:pt x="11036378" y="8585004"/>
                  </a:lnTo>
                  <a:lnTo>
                    <a:pt x="11036254" y="8584531"/>
                  </a:lnTo>
                  <a:lnTo>
                    <a:pt x="11025372" y="8572500"/>
                  </a:lnTo>
                  <a:close/>
                </a:path>
                <a:path w="12414885" h="8610600">
                  <a:moveTo>
                    <a:pt x="11036468" y="8584768"/>
                  </a:moveTo>
                  <a:lnTo>
                    <a:pt x="11036303" y="8585200"/>
                  </a:lnTo>
                  <a:lnTo>
                    <a:pt x="11036858" y="8585200"/>
                  </a:lnTo>
                  <a:lnTo>
                    <a:pt x="11036468" y="8584768"/>
                  </a:lnTo>
                  <a:close/>
                </a:path>
                <a:path w="12414885" h="8610600">
                  <a:moveTo>
                    <a:pt x="11044659" y="8572500"/>
                  </a:moveTo>
                  <a:lnTo>
                    <a:pt x="11041162" y="8572500"/>
                  </a:lnTo>
                  <a:lnTo>
                    <a:pt x="11036633" y="8584337"/>
                  </a:lnTo>
                  <a:lnTo>
                    <a:pt x="11036546" y="8584855"/>
                  </a:lnTo>
                  <a:lnTo>
                    <a:pt x="11036858" y="8585200"/>
                  </a:lnTo>
                  <a:lnTo>
                    <a:pt x="11049779" y="8585200"/>
                  </a:lnTo>
                  <a:lnTo>
                    <a:pt x="11044659" y="8572500"/>
                  </a:lnTo>
                  <a:close/>
                </a:path>
                <a:path w="12414885" h="8610600">
                  <a:moveTo>
                    <a:pt x="11079475" y="8572500"/>
                  </a:moveTo>
                  <a:lnTo>
                    <a:pt x="11072553" y="8572500"/>
                  </a:lnTo>
                  <a:lnTo>
                    <a:pt x="11076574" y="8585200"/>
                  </a:lnTo>
                  <a:lnTo>
                    <a:pt x="11080501" y="8585200"/>
                  </a:lnTo>
                  <a:lnTo>
                    <a:pt x="11079475" y="8572500"/>
                  </a:lnTo>
                  <a:close/>
                </a:path>
                <a:path w="12414885" h="8610600">
                  <a:moveTo>
                    <a:pt x="11103956" y="8572500"/>
                  </a:moveTo>
                  <a:lnTo>
                    <a:pt x="11088218" y="8572500"/>
                  </a:lnTo>
                  <a:lnTo>
                    <a:pt x="11096972" y="8585200"/>
                  </a:lnTo>
                  <a:lnTo>
                    <a:pt x="11110427" y="8585200"/>
                  </a:lnTo>
                  <a:lnTo>
                    <a:pt x="11110453" y="8581995"/>
                  </a:lnTo>
                  <a:lnTo>
                    <a:pt x="11103956" y="8572500"/>
                  </a:lnTo>
                  <a:close/>
                </a:path>
                <a:path w="12414885" h="8610600">
                  <a:moveTo>
                    <a:pt x="11143892" y="8572500"/>
                  </a:moveTo>
                  <a:lnTo>
                    <a:pt x="11128855" y="8572500"/>
                  </a:lnTo>
                  <a:lnTo>
                    <a:pt x="11133997" y="8585200"/>
                  </a:lnTo>
                  <a:lnTo>
                    <a:pt x="11147556" y="8585200"/>
                  </a:lnTo>
                  <a:lnTo>
                    <a:pt x="11143892" y="8572500"/>
                  </a:lnTo>
                  <a:close/>
                </a:path>
                <a:path w="12414885" h="8610600">
                  <a:moveTo>
                    <a:pt x="11180341" y="8572500"/>
                  </a:moveTo>
                  <a:lnTo>
                    <a:pt x="11168896" y="8572500"/>
                  </a:lnTo>
                  <a:lnTo>
                    <a:pt x="11151535" y="8585200"/>
                  </a:lnTo>
                  <a:lnTo>
                    <a:pt x="11185451" y="8585200"/>
                  </a:lnTo>
                  <a:lnTo>
                    <a:pt x="11180341" y="8572500"/>
                  </a:lnTo>
                  <a:close/>
                </a:path>
                <a:path w="12414885" h="8610600">
                  <a:moveTo>
                    <a:pt x="11235711" y="8572500"/>
                  </a:moveTo>
                  <a:lnTo>
                    <a:pt x="11215094" y="8572500"/>
                  </a:lnTo>
                  <a:lnTo>
                    <a:pt x="11224633" y="8585200"/>
                  </a:lnTo>
                  <a:lnTo>
                    <a:pt x="11238726" y="8585200"/>
                  </a:lnTo>
                  <a:lnTo>
                    <a:pt x="11235711" y="8572500"/>
                  </a:lnTo>
                  <a:close/>
                </a:path>
                <a:path w="12414885" h="8610600">
                  <a:moveTo>
                    <a:pt x="11253124" y="8572500"/>
                  </a:moveTo>
                  <a:lnTo>
                    <a:pt x="11247166" y="8572500"/>
                  </a:lnTo>
                  <a:lnTo>
                    <a:pt x="11243616" y="8585200"/>
                  </a:lnTo>
                  <a:lnTo>
                    <a:pt x="11262820" y="8585200"/>
                  </a:lnTo>
                  <a:lnTo>
                    <a:pt x="11253124" y="8572500"/>
                  </a:lnTo>
                  <a:close/>
                </a:path>
                <a:path w="12414885" h="8610600">
                  <a:moveTo>
                    <a:pt x="11278128" y="8572500"/>
                  </a:moveTo>
                  <a:lnTo>
                    <a:pt x="11266171" y="8572500"/>
                  </a:lnTo>
                  <a:lnTo>
                    <a:pt x="11264275" y="8585200"/>
                  </a:lnTo>
                  <a:lnTo>
                    <a:pt x="11279437" y="8585200"/>
                  </a:lnTo>
                  <a:lnTo>
                    <a:pt x="11278128" y="8572500"/>
                  </a:lnTo>
                  <a:close/>
                </a:path>
                <a:path w="12414885" h="8610600">
                  <a:moveTo>
                    <a:pt x="11298159" y="8572500"/>
                  </a:moveTo>
                  <a:lnTo>
                    <a:pt x="11286044" y="8572500"/>
                  </a:lnTo>
                  <a:lnTo>
                    <a:pt x="11288673" y="8585200"/>
                  </a:lnTo>
                  <a:lnTo>
                    <a:pt x="11298274" y="8585200"/>
                  </a:lnTo>
                  <a:lnTo>
                    <a:pt x="11298159" y="8572500"/>
                  </a:lnTo>
                  <a:close/>
                </a:path>
                <a:path w="12414885" h="8610600">
                  <a:moveTo>
                    <a:pt x="11319886" y="8572500"/>
                  </a:moveTo>
                  <a:lnTo>
                    <a:pt x="11312923" y="8572500"/>
                  </a:lnTo>
                  <a:lnTo>
                    <a:pt x="11308504" y="8585200"/>
                  </a:lnTo>
                  <a:lnTo>
                    <a:pt x="11321185" y="8585200"/>
                  </a:lnTo>
                  <a:lnTo>
                    <a:pt x="11319886" y="8572500"/>
                  </a:lnTo>
                  <a:close/>
                </a:path>
                <a:path w="12414885" h="8610600">
                  <a:moveTo>
                    <a:pt x="11436678" y="8572500"/>
                  </a:moveTo>
                  <a:lnTo>
                    <a:pt x="11419956" y="8572500"/>
                  </a:lnTo>
                  <a:lnTo>
                    <a:pt x="11418124" y="8585200"/>
                  </a:lnTo>
                  <a:lnTo>
                    <a:pt x="11446354" y="8585200"/>
                  </a:lnTo>
                  <a:lnTo>
                    <a:pt x="11446752" y="8584768"/>
                  </a:lnTo>
                  <a:lnTo>
                    <a:pt x="11446673" y="8584408"/>
                  </a:lnTo>
                  <a:lnTo>
                    <a:pt x="11436678" y="8572500"/>
                  </a:lnTo>
                  <a:close/>
                </a:path>
                <a:path w="12414885" h="8610600">
                  <a:moveTo>
                    <a:pt x="11446870" y="8584642"/>
                  </a:moveTo>
                  <a:lnTo>
                    <a:pt x="11446354" y="8585200"/>
                  </a:lnTo>
                  <a:lnTo>
                    <a:pt x="11447338" y="8585200"/>
                  </a:lnTo>
                  <a:lnTo>
                    <a:pt x="11446870" y="8584642"/>
                  </a:lnTo>
                  <a:close/>
                </a:path>
                <a:path w="12414885" h="8610600">
                  <a:moveTo>
                    <a:pt x="11468657" y="8572500"/>
                  </a:moveTo>
                  <a:lnTo>
                    <a:pt x="11458102" y="8572500"/>
                  </a:lnTo>
                  <a:lnTo>
                    <a:pt x="11447086" y="8584408"/>
                  </a:lnTo>
                  <a:lnTo>
                    <a:pt x="11446976" y="8584768"/>
                  </a:lnTo>
                  <a:lnTo>
                    <a:pt x="11447338" y="8585200"/>
                  </a:lnTo>
                  <a:lnTo>
                    <a:pt x="11471107" y="8585200"/>
                  </a:lnTo>
                  <a:lnTo>
                    <a:pt x="11468657" y="8572500"/>
                  </a:lnTo>
                  <a:close/>
                </a:path>
                <a:path w="12414885" h="8610600">
                  <a:moveTo>
                    <a:pt x="11489609" y="8572500"/>
                  </a:moveTo>
                  <a:lnTo>
                    <a:pt x="11484468" y="8572500"/>
                  </a:lnTo>
                  <a:lnTo>
                    <a:pt x="11484017" y="8585200"/>
                  </a:lnTo>
                  <a:lnTo>
                    <a:pt x="11496436" y="8585200"/>
                  </a:lnTo>
                  <a:lnTo>
                    <a:pt x="11489609" y="8572500"/>
                  </a:lnTo>
                  <a:close/>
                </a:path>
                <a:path w="12414885" h="8610600">
                  <a:moveTo>
                    <a:pt x="11524194" y="8572500"/>
                  </a:moveTo>
                  <a:lnTo>
                    <a:pt x="11522540" y="8572500"/>
                  </a:lnTo>
                  <a:lnTo>
                    <a:pt x="11519618" y="8585200"/>
                  </a:lnTo>
                  <a:lnTo>
                    <a:pt x="11532581" y="8585200"/>
                  </a:lnTo>
                  <a:lnTo>
                    <a:pt x="11532529" y="8584768"/>
                  </a:lnTo>
                  <a:lnTo>
                    <a:pt x="11524194" y="8572500"/>
                  </a:lnTo>
                  <a:close/>
                </a:path>
                <a:path w="12414885" h="8610600">
                  <a:moveTo>
                    <a:pt x="11532588" y="8584855"/>
                  </a:moveTo>
                  <a:lnTo>
                    <a:pt x="11532581" y="8585200"/>
                  </a:lnTo>
                  <a:lnTo>
                    <a:pt x="11532822" y="8585200"/>
                  </a:lnTo>
                  <a:lnTo>
                    <a:pt x="11532588" y="8584855"/>
                  </a:lnTo>
                  <a:close/>
                </a:path>
                <a:path w="12414885" h="8610600">
                  <a:moveTo>
                    <a:pt x="11539293" y="8572500"/>
                  </a:moveTo>
                  <a:lnTo>
                    <a:pt x="11532822" y="8572500"/>
                  </a:lnTo>
                  <a:lnTo>
                    <a:pt x="11532757" y="8575957"/>
                  </a:lnTo>
                  <a:lnTo>
                    <a:pt x="11532689" y="8585004"/>
                  </a:lnTo>
                  <a:lnTo>
                    <a:pt x="11532822" y="8585200"/>
                  </a:lnTo>
                  <a:lnTo>
                    <a:pt x="11541419" y="8585200"/>
                  </a:lnTo>
                  <a:lnTo>
                    <a:pt x="11539293" y="8572500"/>
                  </a:lnTo>
                  <a:close/>
                </a:path>
                <a:path w="12414885" h="8610600">
                  <a:moveTo>
                    <a:pt x="11565921" y="8572500"/>
                  </a:moveTo>
                  <a:lnTo>
                    <a:pt x="11550780" y="8572500"/>
                  </a:lnTo>
                  <a:lnTo>
                    <a:pt x="11556130" y="8585200"/>
                  </a:lnTo>
                  <a:lnTo>
                    <a:pt x="11569973" y="8585200"/>
                  </a:lnTo>
                  <a:lnTo>
                    <a:pt x="11565921" y="8572500"/>
                  </a:lnTo>
                  <a:close/>
                </a:path>
                <a:path w="12414885" h="8610600">
                  <a:moveTo>
                    <a:pt x="11602349" y="8572500"/>
                  </a:moveTo>
                  <a:lnTo>
                    <a:pt x="11590779" y="8572500"/>
                  </a:lnTo>
                  <a:lnTo>
                    <a:pt x="11573763" y="8585200"/>
                  </a:lnTo>
                  <a:lnTo>
                    <a:pt x="11607637" y="8585200"/>
                  </a:lnTo>
                  <a:lnTo>
                    <a:pt x="11602349" y="8572500"/>
                  </a:lnTo>
                  <a:close/>
                </a:path>
                <a:path w="12414885" h="8610600">
                  <a:moveTo>
                    <a:pt x="11657562" y="8572500"/>
                  </a:moveTo>
                  <a:lnTo>
                    <a:pt x="11637060" y="8572500"/>
                  </a:lnTo>
                  <a:lnTo>
                    <a:pt x="11647196" y="8585200"/>
                  </a:lnTo>
                  <a:lnTo>
                    <a:pt x="11661017" y="8585200"/>
                  </a:lnTo>
                  <a:lnTo>
                    <a:pt x="11657562" y="8572500"/>
                  </a:lnTo>
                  <a:close/>
                </a:path>
                <a:path w="12414885" h="8610600">
                  <a:moveTo>
                    <a:pt x="11675038" y="8572500"/>
                  </a:moveTo>
                  <a:lnTo>
                    <a:pt x="11669153" y="8572500"/>
                  </a:lnTo>
                  <a:lnTo>
                    <a:pt x="11665792" y="8585200"/>
                  </a:lnTo>
                  <a:lnTo>
                    <a:pt x="11685467" y="8585200"/>
                  </a:lnTo>
                  <a:lnTo>
                    <a:pt x="11675038" y="8572500"/>
                  </a:lnTo>
                  <a:close/>
                </a:path>
                <a:path w="12414885" h="8610600">
                  <a:moveTo>
                    <a:pt x="11700147" y="8572500"/>
                  </a:moveTo>
                  <a:lnTo>
                    <a:pt x="11688210" y="8572500"/>
                  </a:lnTo>
                  <a:lnTo>
                    <a:pt x="11686409" y="8585200"/>
                  </a:lnTo>
                  <a:lnTo>
                    <a:pt x="11701581" y="8585200"/>
                  </a:lnTo>
                  <a:lnTo>
                    <a:pt x="11700147" y="8572500"/>
                  </a:lnTo>
                  <a:close/>
                </a:path>
                <a:path w="12414885" h="8610600">
                  <a:moveTo>
                    <a:pt x="11720104" y="8572500"/>
                  </a:moveTo>
                  <a:lnTo>
                    <a:pt x="11707948" y="8572500"/>
                  </a:lnTo>
                  <a:lnTo>
                    <a:pt x="11710942" y="8585200"/>
                  </a:lnTo>
                  <a:lnTo>
                    <a:pt x="11720649" y="8585200"/>
                  </a:lnTo>
                  <a:lnTo>
                    <a:pt x="11720104" y="8572500"/>
                  </a:lnTo>
                  <a:close/>
                </a:path>
                <a:path w="12414885" h="8610600">
                  <a:moveTo>
                    <a:pt x="11741852" y="8572500"/>
                  </a:moveTo>
                  <a:lnTo>
                    <a:pt x="11734900" y="8572500"/>
                  </a:lnTo>
                  <a:lnTo>
                    <a:pt x="11730596" y="8585200"/>
                  </a:lnTo>
                  <a:lnTo>
                    <a:pt x="11743371" y="8585200"/>
                  </a:lnTo>
                  <a:lnTo>
                    <a:pt x="11741852" y="8572500"/>
                  </a:lnTo>
                  <a:close/>
                </a:path>
                <a:path w="12414885" h="8610600">
                  <a:moveTo>
                    <a:pt x="11858624" y="8572500"/>
                  </a:moveTo>
                  <a:lnTo>
                    <a:pt x="11841933" y="8572500"/>
                  </a:lnTo>
                  <a:lnTo>
                    <a:pt x="11840205" y="8585200"/>
                  </a:lnTo>
                  <a:lnTo>
                    <a:pt x="11868425" y="8585200"/>
                  </a:lnTo>
                  <a:lnTo>
                    <a:pt x="11869036" y="8584531"/>
                  </a:lnTo>
                  <a:lnTo>
                    <a:pt x="11869086" y="8584337"/>
                  </a:lnTo>
                  <a:lnTo>
                    <a:pt x="11858624" y="8572500"/>
                  </a:lnTo>
                  <a:close/>
                </a:path>
                <a:path w="12414885" h="8610600">
                  <a:moveTo>
                    <a:pt x="11869149" y="8584408"/>
                  </a:moveTo>
                  <a:lnTo>
                    <a:pt x="11868425" y="8585200"/>
                  </a:lnTo>
                  <a:lnTo>
                    <a:pt x="11869849" y="8585200"/>
                  </a:lnTo>
                  <a:lnTo>
                    <a:pt x="11869149" y="8584408"/>
                  </a:lnTo>
                  <a:close/>
                </a:path>
                <a:path w="12414885" h="8610600">
                  <a:moveTo>
                    <a:pt x="11890633" y="8572500"/>
                  </a:moveTo>
                  <a:lnTo>
                    <a:pt x="11880037" y="8572500"/>
                  </a:lnTo>
                  <a:lnTo>
                    <a:pt x="11869371" y="8584164"/>
                  </a:lnTo>
                  <a:lnTo>
                    <a:pt x="11869258" y="8584531"/>
                  </a:lnTo>
                  <a:lnTo>
                    <a:pt x="11869849" y="8585200"/>
                  </a:lnTo>
                  <a:lnTo>
                    <a:pt x="11893282" y="8585200"/>
                  </a:lnTo>
                  <a:lnTo>
                    <a:pt x="11890633" y="8572500"/>
                  </a:lnTo>
                  <a:close/>
                </a:path>
                <a:path w="12414885" h="8610600">
                  <a:moveTo>
                    <a:pt x="11911554" y="8572500"/>
                  </a:moveTo>
                  <a:lnTo>
                    <a:pt x="11906476" y="8572500"/>
                  </a:lnTo>
                  <a:lnTo>
                    <a:pt x="11906329" y="8585200"/>
                  </a:lnTo>
                  <a:lnTo>
                    <a:pt x="11918559" y="8585200"/>
                  </a:lnTo>
                  <a:lnTo>
                    <a:pt x="11911554" y="8572500"/>
                  </a:lnTo>
                  <a:close/>
                </a:path>
                <a:path w="12414885" h="8610600">
                  <a:moveTo>
                    <a:pt x="11945940" y="8572500"/>
                  </a:moveTo>
                  <a:lnTo>
                    <a:pt x="11944548" y="8572500"/>
                  </a:lnTo>
                  <a:lnTo>
                    <a:pt x="11942056" y="8585200"/>
                  </a:lnTo>
                  <a:lnTo>
                    <a:pt x="11954893" y="8585200"/>
                  </a:lnTo>
                  <a:lnTo>
                    <a:pt x="11945940" y="8572500"/>
                  </a:lnTo>
                  <a:close/>
                </a:path>
                <a:path w="12414885" h="8610600">
                  <a:moveTo>
                    <a:pt x="11974086" y="8572500"/>
                  </a:moveTo>
                  <a:lnTo>
                    <a:pt x="11958202" y="8572500"/>
                  </a:lnTo>
                  <a:lnTo>
                    <a:pt x="11961166" y="8584855"/>
                  </a:lnTo>
                  <a:lnTo>
                    <a:pt x="11961280" y="8585200"/>
                  </a:lnTo>
                  <a:lnTo>
                    <a:pt x="11991981" y="8585200"/>
                  </a:lnTo>
                  <a:lnTo>
                    <a:pt x="11974086" y="8572500"/>
                  </a:lnTo>
                  <a:close/>
                </a:path>
                <a:path w="12414885" h="8610600">
                  <a:moveTo>
                    <a:pt x="12008968" y="8572500"/>
                  </a:moveTo>
                  <a:lnTo>
                    <a:pt x="11992651" y="8572500"/>
                  </a:lnTo>
                  <a:lnTo>
                    <a:pt x="12001426" y="8585200"/>
                  </a:lnTo>
                  <a:lnTo>
                    <a:pt x="12016400" y="8585200"/>
                  </a:lnTo>
                  <a:lnTo>
                    <a:pt x="12008968" y="8572500"/>
                  </a:lnTo>
                  <a:close/>
                </a:path>
                <a:path w="12414885" h="8610600">
                  <a:moveTo>
                    <a:pt x="12036597" y="8572500"/>
                  </a:moveTo>
                  <a:lnTo>
                    <a:pt x="12032095" y="8572500"/>
                  </a:lnTo>
                  <a:lnTo>
                    <a:pt x="12028566" y="8585200"/>
                  </a:lnTo>
                  <a:lnTo>
                    <a:pt x="12044911" y="8585200"/>
                  </a:lnTo>
                  <a:lnTo>
                    <a:pt x="12036597" y="8572500"/>
                  </a:lnTo>
                  <a:close/>
                </a:path>
                <a:path w="12414885" h="8610600">
                  <a:moveTo>
                    <a:pt x="12080481" y="8572500"/>
                  </a:moveTo>
                  <a:lnTo>
                    <a:pt x="12062115" y="8572500"/>
                  </a:lnTo>
                  <a:lnTo>
                    <a:pt x="12048398" y="8585200"/>
                  </a:lnTo>
                  <a:lnTo>
                    <a:pt x="12091528" y="8585200"/>
                  </a:lnTo>
                  <a:lnTo>
                    <a:pt x="12092090" y="8583613"/>
                  </a:lnTo>
                  <a:lnTo>
                    <a:pt x="12080481" y="8572500"/>
                  </a:lnTo>
                  <a:close/>
                </a:path>
                <a:path w="12414885" h="8610600">
                  <a:moveTo>
                    <a:pt x="12092090" y="8583613"/>
                  </a:moveTo>
                  <a:lnTo>
                    <a:pt x="12091528" y="8585200"/>
                  </a:lnTo>
                  <a:lnTo>
                    <a:pt x="12093747" y="8585200"/>
                  </a:lnTo>
                  <a:lnTo>
                    <a:pt x="12092090" y="8583613"/>
                  </a:lnTo>
                  <a:close/>
                </a:path>
                <a:path w="12414885" h="8610600">
                  <a:moveTo>
                    <a:pt x="12099527" y="8572500"/>
                  </a:moveTo>
                  <a:lnTo>
                    <a:pt x="12096030" y="8572500"/>
                  </a:lnTo>
                  <a:lnTo>
                    <a:pt x="12092252" y="8583156"/>
                  </a:lnTo>
                  <a:lnTo>
                    <a:pt x="12092141" y="8583662"/>
                  </a:lnTo>
                  <a:lnTo>
                    <a:pt x="12093747" y="8585200"/>
                  </a:lnTo>
                  <a:lnTo>
                    <a:pt x="12105255" y="8585200"/>
                  </a:lnTo>
                  <a:lnTo>
                    <a:pt x="12099527" y="8572500"/>
                  </a:lnTo>
                  <a:close/>
                </a:path>
                <a:path w="12414885" h="8610600">
                  <a:moveTo>
                    <a:pt x="12134071" y="8572500"/>
                  </a:moveTo>
                  <a:lnTo>
                    <a:pt x="12127244" y="8572500"/>
                  </a:lnTo>
                  <a:lnTo>
                    <a:pt x="12132406" y="8585200"/>
                  </a:lnTo>
                  <a:lnTo>
                    <a:pt x="12135903" y="8585200"/>
                  </a:lnTo>
                  <a:lnTo>
                    <a:pt x="12134071" y="8572500"/>
                  </a:lnTo>
                  <a:close/>
                </a:path>
                <a:path w="12414885" h="8610600">
                  <a:moveTo>
                    <a:pt x="12158740" y="8572500"/>
                  </a:moveTo>
                  <a:lnTo>
                    <a:pt x="12142709" y="8572500"/>
                  </a:lnTo>
                  <a:lnTo>
                    <a:pt x="12152887" y="8585200"/>
                  </a:lnTo>
                  <a:lnTo>
                    <a:pt x="12165819" y="8585200"/>
                  </a:lnTo>
                  <a:lnTo>
                    <a:pt x="12165834" y="8581995"/>
                  </a:lnTo>
                  <a:lnTo>
                    <a:pt x="12158740" y="8572500"/>
                  </a:lnTo>
                  <a:close/>
                </a:path>
                <a:path w="12414885" h="8610600">
                  <a:moveTo>
                    <a:pt x="12198959" y="8572500"/>
                  </a:moveTo>
                  <a:lnTo>
                    <a:pt x="12183671" y="8572500"/>
                  </a:lnTo>
                  <a:lnTo>
                    <a:pt x="12189326" y="8585200"/>
                  </a:lnTo>
                  <a:lnTo>
                    <a:pt x="12203598" y="8585200"/>
                  </a:lnTo>
                  <a:lnTo>
                    <a:pt x="12198959" y="8572500"/>
                  </a:lnTo>
                  <a:close/>
                </a:path>
                <a:path w="12414885" h="8610600">
                  <a:moveTo>
                    <a:pt x="12235377" y="8572500"/>
                  </a:moveTo>
                  <a:lnTo>
                    <a:pt x="12223597" y="8572500"/>
                  </a:lnTo>
                  <a:lnTo>
                    <a:pt x="12207105" y="8585200"/>
                  </a:lnTo>
                  <a:lnTo>
                    <a:pt x="12240916" y="8585200"/>
                  </a:lnTo>
                  <a:lnTo>
                    <a:pt x="12235377" y="8572500"/>
                  </a:lnTo>
                  <a:close/>
                </a:path>
                <a:path w="12414885" h="8610600">
                  <a:moveTo>
                    <a:pt x="12290338" y="8572500"/>
                  </a:moveTo>
                  <a:lnTo>
                    <a:pt x="12270014" y="8572500"/>
                  </a:lnTo>
                  <a:lnTo>
                    <a:pt x="12281040" y="8585200"/>
                  </a:lnTo>
                  <a:lnTo>
                    <a:pt x="12294432" y="8585200"/>
                  </a:lnTo>
                  <a:lnTo>
                    <a:pt x="12290338" y="8572500"/>
                  </a:lnTo>
                  <a:close/>
                </a:path>
                <a:path w="12414885" h="8610600">
                  <a:moveTo>
                    <a:pt x="12307909" y="8572500"/>
                  </a:moveTo>
                  <a:lnTo>
                    <a:pt x="12302139" y="8572500"/>
                  </a:lnTo>
                  <a:lnTo>
                    <a:pt x="12299061" y="8585200"/>
                  </a:lnTo>
                  <a:lnTo>
                    <a:pt x="12319426" y="8585200"/>
                  </a:lnTo>
                  <a:lnTo>
                    <a:pt x="12307909" y="8572500"/>
                  </a:lnTo>
                  <a:close/>
                </a:path>
                <a:path w="12414885" h="8610600">
                  <a:moveTo>
                    <a:pt x="12333175" y="8572500"/>
                  </a:moveTo>
                  <a:lnTo>
                    <a:pt x="12321269" y="8572500"/>
                  </a:lnTo>
                  <a:lnTo>
                    <a:pt x="12319615" y="8585200"/>
                  </a:lnTo>
                  <a:lnTo>
                    <a:pt x="12334787" y="8585200"/>
                  </a:lnTo>
                  <a:lnTo>
                    <a:pt x="12333175" y="8572500"/>
                  </a:lnTo>
                  <a:close/>
                </a:path>
                <a:path w="12414885" h="8610600">
                  <a:moveTo>
                    <a:pt x="12353017" y="8572500"/>
                  </a:moveTo>
                  <a:lnTo>
                    <a:pt x="12340808" y="8572500"/>
                  </a:lnTo>
                  <a:lnTo>
                    <a:pt x="12344347" y="8585200"/>
                  </a:lnTo>
                  <a:lnTo>
                    <a:pt x="12354221" y="8585200"/>
                  </a:lnTo>
                  <a:lnTo>
                    <a:pt x="12353017" y="8572500"/>
                  </a:lnTo>
                  <a:close/>
                </a:path>
                <a:path w="12414885" h="8610600">
                  <a:moveTo>
                    <a:pt x="12371854" y="8572500"/>
                  </a:moveTo>
                  <a:lnTo>
                    <a:pt x="12367875" y="8572500"/>
                  </a:lnTo>
                  <a:lnTo>
                    <a:pt x="12363739" y="8585200"/>
                  </a:lnTo>
                  <a:lnTo>
                    <a:pt x="12376660" y="8585200"/>
                  </a:lnTo>
                  <a:lnTo>
                    <a:pt x="12375331" y="8576145"/>
                  </a:lnTo>
                  <a:lnTo>
                    <a:pt x="12371854" y="8572500"/>
                  </a:lnTo>
                  <a:close/>
                </a:path>
                <a:path w="12414885" h="8610600">
                  <a:moveTo>
                    <a:pt x="12409089" y="8559800"/>
                  </a:moveTo>
                  <a:lnTo>
                    <a:pt x="12374744" y="8559800"/>
                  </a:lnTo>
                  <a:lnTo>
                    <a:pt x="12372200" y="8572500"/>
                  </a:lnTo>
                  <a:lnTo>
                    <a:pt x="12374797" y="8572500"/>
                  </a:lnTo>
                  <a:lnTo>
                    <a:pt x="12375331" y="8576145"/>
                  </a:lnTo>
                  <a:lnTo>
                    <a:pt x="12383969" y="8585200"/>
                  </a:lnTo>
                  <a:lnTo>
                    <a:pt x="12410157" y="8585200"/>
                  </a:lnTo>
                  <a:lnTo>
                    <a:pt x="12409581" y="8572500"/>
                  </a:lnTo>
                  <a:lnTo>
                    <a:pt x="12409089" y="8559800"/>
                  </a:lnTo>
                  <a:close/>
                </a:path>
                <a:path w="12414885" h="8610600">
                  <a:moveTo>
                    <a:pt x="11954998" y="8572500"/>
                  </a:moveTo>
                  <a:lnTo>
                    <a:pt x="11949836" y="8572500"/>
                  </a:lnTo>
                  <a:lnTo>
                    <a:pt x="11961211" y="8585123"/>
                  </a:lnTo>
                  <a:lnTo>
                    <a:pt x="11954998" y="8572500"/>
                  </a:lnTo>
                  <a:close/>
                </a:path>
                <a:path w="12414885" h="8610600">
                  <a:moveTo>
                    <a:pt x="9632032" y="8572500"/>
                  </a:moveTo>
                  <a:lnTo>
                    <a:pt x="9628744" y="8572500"/>
                  </a:lnTo>
                  <a:lnTo>
                    <a:pt x="9632214" y="8578172"/>
                  </a:lnTo>
                  <a:lnTo>
                    <a:pt x="9632032" y="8572500"/>
                  </a:lnTo>
                  <a:close/>
                </a:path>
                <a:path w="12414885" h="8610600">
                  <a:moveTo>
                    <a:pt x="10053998" y="8572500"/>
                  </a:moveTo>
                  <a:lnTo>
                    <a:pt x="10050752" y="8572500"/>
                  </a:lnTo>
                  <a:lnTo>
                    <a:pt x="10054259" y="8577777"/>
                  </a:lnTo>
                  <a:lnTo>
                    <a:pt x="10053998" y="8572500"/>
                  </a:lnTo>
                  <a:close/>
                </a:path>
                <a:path w="12414885" h="8610600">
                  <a:moveTo>
                    <a:pt x="12374797" y="8572500"/>
                  </a:moveTo>
                  <a:lnTo>
                    <a:pt x="12371854" y="8572500"/>
                  </a:lnTo>
                  <a:lnTo>
                    <a:pt x="12375331" y="8576145"/>
                  </a:lnTo>
                  <a:lnTo>
                    <a:pt x="12374797" y="8572500"/>
                  </a:lnTo>
                  <a:close/>
                </a:path>
                <a:path w="12414885" h="8610600">
                  <a:moveTo>
                    <a:pt x="32498" y="8559800"/>
                  </a:moveTo>
                  <a:lnTo>
                    <a:pt x="4344" y="8559800"/>
                  </a:lnTo>
                  <a:lnTo>
                    <a:pt x="1474" y="8572500"/>
                  </a:lnTo>
                  <a:lnTo>
                    <a:pt x="29086" y="8572500"/>
                  </a:lnTo>
                  <a:lnTo>
                    <a:pt x="32498" y="8559800"/>
                  </a:lnTo>
                  <a:close/>
                </a:path>
                <a:path w="12414885" h="8610600">
                  <a:moveTo>
                    <a:pt x="39246" y="8559800"/>
                  </a:moveTo>
                  <a:lnTo>
                    <a:pt x="37851" y="8559800"/>
                  </a:lnTo>
                  <a:lnTo>
                    <a:pt x="29086" y="8572500"/>
                  </a:lnTo>
                  <a:lnTo>
                    <a:pt x="40720" y="8572500"/>
                  </a:lnTo>
                  <a:lnTo>
                    <a:pt x="39246" y="8559800"/>
                  </a:lnTo>
                  <a:close/>
                </a:path>
                <a:path w="12414885" h="8610600">
                  <a:moveTo>
                    <a:pt x="37307" y="8534400"/>
                  </a:moveTo>
                  <a:lnTo>
                    <a:pt x="17451" y="8534400"/>
                  </a:lnTo>
                  <a:lnTo>
                    <a:pt x="16986" y="8547100"/>
                  </a:lnTo>
                  <a:lnTo>
                    <a:pt x="14116" y="8547100"/>
                  </a:lnTo>
                  <a:lnTo>
                    <a:pt x="11634" y="8559800"/>
                  </a:lnTo>
                  <a:lnTo>
                    <a:pt x="29086" y="8559800"/>
                  </a:lnTo>
                  <a:lnTo>
                    <a:pt x="32498" y="8547100"/>
                  </a:lnTo>
                  <a:lnTo>
                    <a:pt x="37307" y="8534400"/>
                  </a:lnTo>
                  <a:close/>
                </a:path>
                <a:path w="12414885" h="8610600">
                  <a:moveTo>
                    <a:pt x="12406052" y="8534400"/>
                  </a:moveTo>
                  <a:lnTo>
                    <a:pt x="12375812" y="8534400"/>
                  </a:lnTo>
                  <a:lnTo>
                    <a:pt x="12387037" y="8547100"/>
                  </a:lnTo>
                  <a:lnTo>
                    <a:pt x="12387037" y="8559800"/>
                  </a:lnTo>
                  <a:lnTo>
                    <a:pt x="12401958" y="8559800"/>
                  </a:lnTo>
                  <a:lnTo>
                    <a:pt x="12401958" y="8547100"/>
                  </a:lnTo>
                  <a:lnTo>
                    <a:pt x="12408104" y="8547100"/>
                  </a:lnTo>
                  <a:lnTo>
                    <a:pt x="12406052" y="8534400"/>
                  </a:lnTo>
                  <a:close/>
                </a:path>
                <a:path w="12414885" h="8610600">
                  <a:moveTo>
                    <a:pt x="35911" y="8509000"/>
                  </a:moveTo>
                  <a:lnTo>
                    <a:pt x="16520" y="8509000"/>
                  </a:lnTo>
                  <a:lnTo>
                    <a:pt x="14039" y="8521700"/>
                  </a:lnTo>
                  <a:lnTo>
                    <a:pt x="1939" y="8534400"/>
                  </a:lnTo>
                  <a:lnTo>
                    <a:pt x="1008" y="8547100"/>
                  </a:lnTo>
                  <a:lnTo>
                    <a:pt x="7290" y="8547100"/>
                  </a:lnTo>
                  <a:lnTo>
                    <a:pt x="12642" y="8534400"/>
                  </a:lnTo>
                  <a:lnTo>
                    <a:pt x="26681" y="8534400"/>
                  </a:lnTo>
                  <a:lnTo>
                    <a:pt x="31025" y="8521700"/>
                  </a:lnTo>
                  <a:lnTo>
                    <a:pt x="33429" y="8521700"/>
                  </a:lnTo>
                  <a:lnTo>
                    <a:pt x="35911" y="8509000"/>
                  </a:lnTo>
                  <a:close/>
                </a:path>
                <a:path w="12414885" h="8610600">
                  <a:moveTo>
                    <a:pt x="12404995" y="8521700"/>
                  </a:moveTo>
                  <a:lnTo>
                    <a:pt x="12374744" y="8521700"/>
                  </a:lnTo>
                  <a:lnTo>
                    <a:pt x="12373760" y="8534400"/>
                  </a:lnTo>
                  <a:lnTo>
                    <a:pt x="12405476" y="8534400"/>
                  </a:lnTo>
                  <a:lnTo>
                    <a:pt x="12404995" y="8521700"/>
                  </a:lnTo>
                  <a:close/>
                </a:path>
                <a:path w="12414885" h="8610600">
                  <a:moveTo>
                    <a:pt x="39789" y="8496300"/>
                  </a:moveTo>
                  <a:lnTo>
                    <a:pt x="7756" y="8496300"/>
                  </a:lnTo>
                  <a:lnTo>
                    <a:pt x="2405" y="8509000"/>
                  </a:lnTo>
                  <a:lnTo>
                    <a:pt x="2405" y="8521700"/>
                  </a:lnTo>
                  <a:lnTo>
                    <a:pt x="16520" y="8509000"/>
                  </a:lnTo>
                  <a:lnTo>
                    <a:pt x="41186" y="8509000"/>
                  </a:lnTo>
                  <a:lnTo>
                    <a:pt x="39789" y="8496300"/>
                  </a:lnTo>
                  <a:close/>
                </a:path>
                <a:path w="12414885" h="8610600">
                  <a:moveTo>
                    <a:pt x="12408513" y="8509000"/>
                  </a:moveTo>
                  <a:lnTo>
                    <a:pt x="12378514" y="8509000"/>
                  </a:lnTo>
                  <a:lnTo>
                    <a:pt x="12379498" y="8521700"/>
                  </a:lnTo>
                  <a:lnTo>
                    <a:pt x="12409581" y="8521700"/>
                  </a:lnTo>
                  <a:lnTo>
                    <a:pt x="12408513" y="8509000"/>
                  </a:lnTo>
                  <a:close/>
                </a:path>
                <a:path w="12414885" h="8610600">
                  <a:moveTo>
                    <a:pt x="12401141" y="8496300"/>
                  </a:moveTo>
                  <a:lnTo>
                    <a:pt x="12374744" y="8496300"/>
                  </a:lnTo>
                  <a:lnTo>
                    <a:pt x="12377446" y="8509000"/>
                  </a:lnTo>
                  <a:lnTo>
                    <a:pt x="12401382" y="8509000"/>
                  </a:lnTo>
                  <a:lnTo>
                    <a:pt x="12401141" y="8496300"/>
                  </a:lnTo>
                  <a:close/>
                </a:path>
                <a:path w="12414885" h="8610600">
                  <a:moveTo>
                    <a:pt x="12407529" y="8496300"/>
                  </a:moveTo>
                  <a:lnTo>
                    <a:pt x="12404457" y="8496300"/>
                  </a:lnTo>
                  <a:lnTo>
                    <a:pt x="12406738" y="8509000"/>
                  </a:lnTo>
                  <a:lnTo>
                    <a:pt x="12407529" y="8496300"/>
                  </a:lnTo>
                  <a:close/>
                </a:path>
                <a:path w="12414885" h="8610600">
                  <a:moveTo>
                    <a:pt x="9203" y="8495857"/>
                  </a:moveTo>
                  <a:lnTo>
                    <a:pt x="8765" y="8496300"/>
                  </a:lnTo>
                  <a:lnTo>
                    <a:pt x="9462" y="8496300"/>
                  </a:lnTo>
                  <a:lnTo>
                    <a:pt x="9203" y="8495857"/>
                  </a:lnTo>
                  <a:close/>
                </a:path>
                <a:path w="12414885" h="8610600">
                  <a:moveTo>
                    <a:pt x="23850" y="8481405"/>
                  </a:moveTo>
                  <a:lnTo>
                    <a:pt x="21330" y="8483600"/>
                  </a:lnTo>
                  <a:lnTo>
                    <a:pt x="9203" y="8495857"/>
                  </a:lnTo>
                  <a:lnTo>
                    <a:pt x="9462" y="8496300"/>
                  </a:lnTo>
                  <a:lnTo>
                    <a:pt x="14970" y="8496300"/>
                  </a:lnTo>
                  <a:lnTo>
                    <a:pt x="22416" y="8483600"/>
                  </a:lnTo>
                  <a:lnTo>
                    <a:pt x="23850" y="8481405"/>
                  </a:lnTo>
                  <a:close/>
                </a:path>
                <a:path w="12414885" h="8610600">
                  <a:moveTo>
                    <a:pt x="40720" y="8470900"/>
                  </a:moveTo>
                  <a:lnTo>
                    <a:pt x="35911" y="8470900"/>
                  </a:lnTo>
                  <a:lnTo>
                    <a:pt x="23850" y="8481405"/>
                  </a:lnTo>
                  <a:lnTo>
                    <a:pt x="22416" y="8483600"/>
                  </a:lnTo>
                  <a:lnTo>
                    <a:pt x="14970" y="8496300"/>
                  </a:lnTo>
                  <a:lnTo>
                    <a:pt x="24277" y="8496300"/>
                  </a:lnTo>
                  <a:lnTo>
                    <a:pt x="26681" y="8483600"/>
                  </a:lnTo>
                  <a:lnTo>
                    <a:pt x="36842" y="8483600"/>
                  </a:lnTo>
                  <a:lnTo>
                    <a:pt x="40720" y="8470900"/>
                  </a:lnTo>
                  <a:close/>
                </a:path>
                <a:path w="12414885" h="8610600">
                  <a:moveTo>
                    <a:pt x="12395638" y="8458200"/>
                  </a:moveTo>
                  <a:lnTo>
                    <a:pt x="12372943" y="8458200"/>
                  </a:lnTo>
                  <a:lnTo>
                    <a:pt x="12374252" y="8470900"/>
                  </a:lnTo>
                  <a:lnTo>
                    <a:pt x="12376629" y="8483600"/>
                  </a:lnTo>
                  <a:lnTo>
                    <a:pt x="12384995" y="8496300"/>
                  </a:lnTo>
                  <a:lnTo>
                    <a:pt x="12411141" y="8496300"/>
                  </a:lnTo>
                  <a:lnTo>
                    <a:pt x="12410157" y="8483600"/>
                  </a:lnTo>
                  <a:lnTo>
                    <a:pt x="12409098" y="8470900"/>
                  </a:lnTo>
                  <a:lnTo>
                    <a:pt x="12395236" y="8470900"/>
                  </a:lnTo>
                  <a:lnTo>
                    <a:pt x="12395638" y="8458200"/>
                  </a:lnTo>
                  <a:close/>
                </a:path>
                <a:path w="12414885" h="8610600">
                  <a:moveTo>
                    <a:pt x="39246" y="8458200"/>
                  </a:moveTo>
                  <a:lnTo>
                    <a:pt x="9773" y="8458200"/>
                  </a:lnTo>
                  <a:lnTo>
                    <a:pt x="2016" y="8483600"/>
                  </a:lnTo>
                  <a:lnTo>
                    <a:pt x="9203" y="8495857"/>
                  </a:lnTo>
                  <a:lnTo>
                    <a:pt x="21330" y="8483600"/>
                  </a:lnTo>
                  <a:lnTo>
                    <a:pt x="23850" y="8481405"/>
                  </a:lnTo>
                  <a:lnTo>
                    <a:pt x="30715" y="8470900"/>
                  </a:lnTo>
                  <a:lnTo>
                    <a:pt x="39479" y="8470900"/>
                  </a:lnTo>
                  <a:lnTo>
                    <a:pt x="39246" y="8458200"/>
                  </a:lnTo>
                  <a:close/>
                </a:path>
                <a:path w="12414885" h="8610600">
                  <a:moveTo>
                    <a:pt x="12399581" y="8458200"/>
                  </a:moveTo>
                  <a:lnTo>
                    <a:pt x="12397039" y="8458200"/>
                  </a:lnTo>
                  <a:lnTo>
                    <a:pt x="12398625" y="8470900"/>
                  </a:lnTo>
                  <a:lnTo>
                    <a:pt x="12399581" y="8458200"/>
                  </a:lnTo>
                  <a:close/>
                </a:path>
                <a:path w="12414885" h="8610600">
                  <a:moveTo>
                    <a:pt x="16365" y="8445500"/>
                  </a:moveTo>
                  <a:lnTo>
                    <a:pt x="6980" y="8445500"/>
                  </a:lnTo>
                  <a:lnTo>
                    <a:pt x="7989" y="8458200"/>
                  </a:lnTo>
                  <a:lnTo>
                    <a:pt x="16365" y="8445500"/>
                  </a:lnTo>
                  <a:close/>
                </a:path>
                <a:path w="12414885" h="8610600">
                  <a:moveTo>
                    <a:pt x="31801" y="8445500"/>
                  </a:moveTo>
                  <a:lnTo>
                    <a:pt x="16365" y="8445500"/>
                  </a:lnTo>
                  <a:lnTo>
                    <a:pt x="13884" y="8458200"/>
                  </a:lnTo>
                  <a:lnTo>
                    <a:pt x="30792" y="8458200"/>
                  </a:lnTo>
                  <a:lnTo>
                    <a:pt x="31801" y="8445500"/>
                  </a:lnTo>
                  <a:close/>
                </a:path>
                <a:path w="12414885" h="8610600">
                  <a:moveTo>
                    <a:pt x="35911" y="8445500"/>
                  </a:moveTo>
                  <a:lnTo>
                    <a:pt x="30792" y="8458200"/>
                  </a:lnTo>
                  <a:lnTo>
                    <a:pt x="37540" y="8458200"/>
                  </a:lnTo>
                  <a:lnTo>
                    <a:pt x="35911" y="8445500"/>
                  </a:lnTo>
                  <a:close/>
                </a:path>
                <a:path w="12414885" h="8610600">
                  <a:moveTo>
                    <a:pt x="12408597" y="8445500"/>
                  </a:moveTo>
                  <a:lnTo>
                    <a:pt x="12384503" y="8445500"/>
                  </a:lnTo>
                  <a:lnTo>
                    <a:pt x="12385561" y="8458200"/>
                  </a:lnTo>
                  <a:lnTo>
                    <a:pt x="12409413" y="8458200"/>
                  </a:lnTo>
                  <a:lnTo>
                    <a:pt x="12408597" y="8445500"/>
                  </a:lnTo>
                  <a:close/>
                </a:path>
                <a:path w="12414885" h="8610600">
                  <a:moveTo>
                    <a:pt x="40022" y="8432800"/>
                  </a:moveTo>
                  <a:lnTo>
                    <a:pt x="5662" y="8432800"/>
                  </a:lnTo>
                  <a:lnTo>
                    <a:pt x="5895" y="8445500"/>
                  </a:lnTo>
                  <a:lnTo>
                    <a:pt x="39789" y="8445500"/>
                  </a:lnTo>
                  <a:lnTo>
                    <a:pt x="40022" y="8432800"/>
                  </a:lnTo>
                  <a:close/>
                </a:path>
                <a:path w="12414885" h="8610600">
                  <a:moveTo>
                    <a:pt x="12398346" y="8420100"/>
                  </a:moveTo>
                  <a:lnTo>
                    <a:pt x="12387121" y="8420100"/>
                  </a:lnTo>
                  <a:lnTo>
                    <a:pt x="12387121" y="8432800"/>
                  </a:lnTo>
                  <a:lnTo>
                    <a:pt x="12374828" y="8432800"/>
                  </a:lnTo>
                  <a:lnTo>
                    <a:pt x="12376880" y="8445500"/>
                  </a:lnTo>
                  <a:lnTo>
                    <a:pt x="12412199" y="8445500"/>
                  </a:lnTo>
                  <a:lnTo>
                    <a:pt x="12404010" y="8432800"/>
                  </a:lnTo>
                  <a:lnTo>
                    <a:pt x="12398346" y="8420100"/>
                  </a:lnTo>
                  <a:close/>
                </a:path>
                <a:path w="12414885" h="8610600">
                  <a:moveTo>
                    <a:pt x="35058" y="8420100"/>
                  </a:moveTo>
                  <a:lnTo>
                    <a:pt x="11401" y="8420100"/>
                  </a:lnTo>
                  <a:lnTo>
                    <a:pt x="8376" y="8432800"/>
                  </a:lnTo>
                  <a:lnTo>
                    <a:pt x="27922" y="8432800"/>
                  </a:lnTo>
                  <a:lnTo>
                    <a:pt x="35058" y="8420100"/>
                  </a:lnTo>
                  <a:close/>
                </a:path>
                <a:path w="12414885" h="8610600">
                  <a:moveTo>
                    <a:pt x="12411141" y="8420100"/>
                  </a:moveTo>
                  <a:lnTo>
                    <a:pt x="12403434" y="8420100"/>
                  </a:lnTo>
                  <a:lnTo>
                    <a:pt x="12412199" y="8432800"/>
                  </a:lnTo>
                  <a:lnTo>
                    <a:pt x="12411141" y="8420100"/>
                  </a:lnTo>
                  <a:close/>
                </a:path>
                <a:path w="12414885" h="8610600">
                  <a:moveTo>
                    <a:pt x="29008" y="8407400"/>
                  </a:moveTo>
                  <a:lnTo>
                    <a:pt x="10083" y="8407400"/>
                  </a:lnTo>
                  <a:lnTo>
                    <a:pt x="8144" y="8420100"/>
                  </a:lnTo>
                  <a:lnTo>
                    <a:pt x="29784" y="8420100"/>
                  </a:lnTo>
                  <a:lnTo>
                    <a:pt x="29008" y="8407400"/>
                  </a:lnTo>
                  <a:close/>
                </a:path>
                <a:path w="12414885" h="8610600">
                  <a:moveTo>
                    <a:pt x="39789" y="8407400"/>
                  </a:moveTo>
                  <a:lnTo>
                    <a:pt x="36454" y="8407400"/>
                  </a:lnTo>
                  <a:lnTo>
                    <a:pt x="29784" y="8420100"/>
                  </a:lnTo>
                  <a:lnTo>
                    <a:pt x="38703" y="8420100"/>
                  </a:lnTo>
                  <a:lnTo>
                    <a:pt x="39789" y="8407400"/>
                  </a:lnTo>
                  <a:close/>
                </a:path>
                <a:path w="12414885" h="8610600">
                  <a:moveTo>
                    <a:pt x="12413759" y="8407400"/>
                  </a:moveTo>
                  <a:lnTo>
                    <a:pt x="12381466" y="8407400"/>
                  </a:lnTo>
                  <a:lnTo>
                    <a:pt x="12382451" y="8420100"/>
                  </a:lnTo>
                  <a:lnTo>
                    <a:pt x="12410157" y="8420100"/>
                  </a:lnTo>
                  <a:lnTo>
                    <a:pt x="12413759" y="8407400"/>
                  </a:lnTo>
                  <a:close/>
                </a:path>
                <a:path w="12414885" h="8610600">
                  <a:moveTo>
                    <a:pt x="40255" y="8394700"/>
                  </a:moveTo>
                  <a:lnTo>
                    <a:pt x="8066" y="8394700"/>
                  </a:lnTo>
                  <a:lnTo>
                    <a:pt x="7524" y="8407400"/>
                  </a:lnTo>
                  <a:lnTo>
                    <a:pt x="29551" y="8407400"/>
                  </a:lnTo>
                  <a:lnTo>
                    <a:pt x="40255" y="8394700"/>
                  </a:lnTo>
                  <a:close/>
                </a:path>
                <a:path w="12414885" h="8610600">
                  <a:moveTo>
                    <a:pt x="12378597" y="8369300"/>
                  </a:moveTo>
                  <a:lnTo>
                    <a:pt x="12374252" y="8369300"/>
                  </a:lnTo>
                  <a:lnTo>
                    <a:pt x="12373760" y="8382000"/>
                  </a:lnTo>
                  <a:lnTo>
                    <a:pt x="12372619" y="8382000"/>
                  </a:lnTo>
                  <a:lnTo>
                    <a:pt x="12380891" y="8394700"/>
                  </a:lnTo>
                  <a:lnTo>
                    <a:pt x="12373435" y="8394700"/>
                  </a:lnTo>
                  <a:lnTo>
                    <a:pt x="12373760" y="8407400"/>
                  </a:lnTo>
                  <a:lnTo>
                    <a:pt x="12408104" y="8407400"/>
                  </a:lnTo>
                  <a:lnTo>
                    <a:pt x="12400499" y="8394700"/>
                  </a:lnTo>
                  <a:lnTo>
                    <a:pt x="12389242" y="8382000"/>
                  </a:lnTo>
                  <a:lnTo>
                    <a:pt x="12379807" y="8370353"/>
                  </a:lnTo>
                  <a:lnTo>
                    <a:pt x="12378597" y="8369300"/>
                  </a:lnTo>
                  <a:close/>
                </a:path>
                <a:path w="12414885" h="8610600">
                  <a:moveTo>
                    <a:pt x="39479" y="8356600"/>
                  </a:moveTo>
                  <a:lnTo>
                    <a:pt x="30715" y="8369300"/>
                  </a:lnTo>
                  <a:lnTo>
                    <a:pt x="5972" y="8369300"/>
                  </a:lnTo>
                  <a:lnTo>
                    <a:pt x="6825" y="8382000"/>
                  </a:lnTo>
                  <a:lnTo>
                    <a:pt x="7135" y="8394700"/>
                  </a:lnTo>
                  <a:lnTo>
                    <a:pt x="12177" y="8382000"/>
                  </a:lnTo>
                  <a:lnTo>
                    <a:pt x="40332" y="8382000"/>
                  </a:lnTo>
                  <a:lnTo>
                    <a:pt x="39866" y="8369300"/>
                  </a:lnTo>
                  <a:lnTo>
                    <a:pt x="39479" y="8356600"/>
                  </a:lnTo>
                  <a:close/>
                </a:path>
                <a:path w="12414885" h="8610600">
                  <a:moveTo>
                    <a:pt x="34826" y="8382000"/>
                  </a:moveTo>
                  <a:lnTo>
                    <a:pt x="15512" y="8382000"/>
                  </a:lnTo>
                  <a:lnTo>
                    <a:pt x="14970" y="8394700"/>
                  </a:lnTo>
                  <a:lnTo>
                    <a:pt x="28466" y="8394700"/>
                  </a:lnTo>
                  <a:lnTo>
                    <a:pt x="34826" y="8382000"/>
                  </a:lnTo>
                  <a:close/>
                </a:path>
                <a:path w="12414885" h="8610600">
                  <a:moveTo>
                    <a:pt x="12397529" y="8331200"/>
                  </a:moveTo>
                  <a:lnTo>
                    <a:pt x="12374723" y="8331200"/>
                  </a:lnTo>
                  <a:lnTo>
                    <a:pt x="12379613" y="8343900"/>
                  </a:lnTo>
                  <a:lnTo>
                    <a:pt x="12390241" y="8369300"/>
                  </a:lnTo>
                  <a:lnTo>
                    <a:pt x="12378954" y="8369300"/>
                  </a:lnTo>
                  <a:lnTo>
                    <a:pt x="12379807" y="8370353"/>
                  </a:lnTo>
                  <a:lnTo>
                    <a:pt x="12393183" y="8382000"/>
                  </a:lnTo>
                  <a:lnTo>
                    <a:pt x="12405748" y="8394700"/>
                  </a:lnTo>
                  <a:lnTo>
                    <a:pt x="12412104" y="8394700"/>
                  </a:lnTo>
                  <a:lnTo>
                    <a:pt x="12412104" y="8382000"/>
                  </a:lnTo>
                  <a:lnTo>
                    <a:pt x="12397990" y="8369300"/>
                  </a:lnTo>
                  <a:lnTo>
                    <a:pt x="12400471" y="8356600"/>
                  </a:lnTo>
                  <a:lnTo>
                    <a:pt x="12407225" y="8356600"/>
                  </a:lnTo>
                  <a:lnTo>
                    <a:pt x="12401874" y="8343900"/>
                  </a:lnTo>
                  <a:lnTo>
                    <a:pt x="12397058" y="8343900"/>
                  </a:lnTo>
                  <a:lnTo>
                    <a:pt x="12397529" y="8331200"/>
                  </a:lnTo>
                  <a:close/>
                </a:path>
                <a:path w="12414885" h="8610600">
                  <a:moveTo>
                    <a:pt x="12377676" y="8356600"/>
                  </a:moveTo>
                  <a:lnTo>
                    <a:pt x="12373791" y="8356600"/>
                  </a:lnTo>
                  <a:lnTo>
                    <a:pt x="12378597" y="8369300"/>
                  </a:lnTo>
                  <a:lnTo>
                    <a:pt x="12379807" y="8370353"/>
                  </a:lnTo>
                  <a:lnTo>
                    <a:pt x="12378954" y="8369300"/>
                  </a:lnTo>
                  <a:lnTo>
                    <a:pt x="12383027" y="8369300"/>
                  </a:lnTo>
                  <a:lnTo>
                    <a:pt x="12377676" y="8356600"/>
                  </a:lnTo>
                  <a:close/>
                </a:path>
                <a:path w="12414885" h="8610600">
                  <a:moveTo>
                    <a:pt x="37385" y="8343900"/>
                  </a:moveTo>
                  <a:lnTo>
                    <a:pt x="8014" y="8343900"/>
                  </a:lnTo>
                  <a:lnTo>
                    <a:pt x="7261" y="8356600"/>
                  </a:lnTo>
                  <a:lnTo>
                    <a:pt x="7047" y="8369300"/>
                  </a:lnTo>
                  <a:lnTo>
                    <a:pt x="30637" y="8369300"/>
                  </a:lnTo>
                  <a:lnTo>
                    <a:pt x="30947" y="8356600"/>
                  </a:lnTo>
                  <a:lnTo>
                    <a:pt x="37075" y="8356600"/>
                  </a:lnTo>
                  <a:lnTo>
                    <a:pt x="37385" y="8343900"/>
                  </a:lnTo>
                  <a:close/>
                </a:path>
                <a:path w="12414885" h="8610600">
                  <a:moveTo>
                    <a:pt x="12413507" y="8356600"/>
                  </a:moveTo>
                  <a:lnTo>
                    <a:pt x="12400471" y="8356600"/>
                  </a:lnTo>
                  <a:lnTo>
                    <a:pt x="12412575" y="8369300"/>
                  </a:lnTo>
                  <a:lnTo>
                    <a:pt x="12413507" y="8356600"/>
                  </a:lnTo>
                  <a:close/>
                </a:path>
                <a:path w="12414885" h="8610600">
                  <a:moveTo>
                    <a:pt x="12409162" y="8343900"/>
                  </a:moveTo>
                  <a:lnTo>
                    <a:pt x="12408157" y="8343900"/>
                  </a:lnTo>
                  <a:lnTo>
                    <a:pt x="12407225" y="8356600"/>
                  </a:lnTo>
                  <a:lnTo>
                    <a:pt x="12412575" y="8356600"/>
                  </a:lnTo>
                  <a:lnTo>
                    <a:pt x="12409162" y="8343900"/>
                  </a:lnTo>
                  <a:close/>
                </a:path>
                <a:path w="12414885" h="8610600">
                  <a:moveTo>
                    <a:pt x="41263" y="8318500"/>
                  </a:moveTo>
                  <a:lnTo>
                    <a:pt x="13263" y="8318500"/>
                  </a:lnTo>
                  <a:lnTo>
                    <a:pt x="8920" y="8331200"/>
                  </a:lnTo>
                  <a:lnTo>
                    <a:pt x="4499" y="8343900"/>
                  </a:lnTo>
                  <a:lnTo>
                    <a:pt x="28698" y="8343900"/>
                  </a:lnTo>
                  <a:lnTo>
                    <a:pt x="36299" y="8331200"/>
                  </a:lnTo>
                  <a:lnTo>
                    <a:pt x="38781" y="8331200"/>
                  </a:lnTo>
                  <a:lnTo>
                    <a:pt x="41263" y="8318500"/>
                  </a:lnTo>
                  <a:close/>
                </a:path>
                <a:path w="12414885" h="8610600">
                  <a:moveTo>
                    <a:pt x="12411570" y="8331200"/>
                  </a:moveTo>
                  <a:lnTo>
                    <a:pt x="12410167" y="8331200"/>
                  </a:lnTo>
                  <a:lnTo>
                    <a:pt x="12413036" y="8343900"/>
                  </a:lnTo>
                  <a:lnTo>
                    <a:pt x="12411570" y="8331200"/>
                  </a:lnTo>
                  <a:close/>
                </a:path>
                <a:path w="12414885" h="8610600">
                  <a:moveTo>
                    <a:pt x="12383487" y="8318500"/>
                  </a:moveTo>
                  <a:lnTo>
                    <a:pt x="12374263" y="8318500"/>
                  </a:lnTo>
                  <a:lnTo>
                    <a:pt x="12373331" y="8331200"/>
                  </a:lnTo>
                  <a:lnTo>
                    <a:pt x="12387833" y="8331200"/>
                  </a:lnTo>
                  <a:lnTo>
                    <a:pt x="12383487" y="8318500"/>
                  </a:lnTo>
                  <a:close/>
                </a:path>
                <a:path w="12414885" h="8610600">
                  <a:moveTo>
                    <a:pt x="12407225" y="8318500"/>
                  </a:moveTo>
                  <a:lnTo>
                    <a:pt x="12384419" y="8318500"/>
                  </a:lnTo>
                  <a:lnTo>
                    <a:pt x="12387833" y="8331200"/>
                  </a:lnTo>
                  <a:lnTo>
                    <a:pt x="12412575" y="8331200"/>
                  </a:lnTo>
                  <a:lnTo>
                    <a:pt x="12407225" y="8318500"/>
                  </a:lnTo>
                  <a:close/>
                </a:path>
                <a:path w="12414885" h="8610600">
                  <a:moveTo>
                    <a:pt x="32886" y="8293100"/>
                  </a:moveTo>
                  <a:lnTo>
                    <a:pt x="10936" y="8293100"/>
                  </a:lnTo>
                  <a:lnTo>
                    <a:pt x="5662" y="8305800"/>
                  </a:lnTo>
                  <a:lnTo>
                    <a:pt x="6050" y="8318500"/>
                  </a:lnTo>
                  <a:lnTo>
                    <a:pt x="10470" y="8318500"/>
                  </a:lnTo>
                  <a:lnTo>
                    <a:pt x="18537" y="8305800"/>
                  </a:lnTo>
                  <a:lnTo>
                    <a:pt x="28698" y="8305800"/>
                  </a:lnTo>
                  <a:lnTo>
                    <a:pt x="32886" y="8293100"/>
                  </a:lnTo>
                  <a:close/>
                </a:path>
                <a:path w="12414885" h="8610600">
                  <a:moveTo>
                    <a:pt x="35601" y="8293100"/>
                  </a:moveTo>
                  <a:lnTo>
                    <a:pt x="29240" y="8305800"/>
                  </a:lnTo>
                  <a:lnTo>
                    <a:pt x="24044" y="8305800"/>
                  </a:lnTo>
                  <a:lnTo>
                    <a:pt x="15822" y="8318500"/>
                  </a:lnTo>
                  <a:lnTo>
                    <a:pt x="40720" y="8318500"/>
                  </a:lnTo>
                  <a:lnTo>
                    <a:pt x="35601" y="8293100"/>
                  </a:lnTo>
                  <a:close/>
                </a:path>
                <a:path w="12414885" h="8610600">
                  <a:moveTo>
                    <a:pt x="12402879" y="8305800"/>
                  </a:moveTo>
                  <a:lnTo>
                    <a:pt x="12377205" y="8305800"/>
                  </a:lnTo>
                  <a:lnTo>
                    <a:pt x="12381079" y="8318500"/>
                  </a:lnTo>
                  <a:lnTo>
                    <a:pt x="12402335" y="8318500"/>
                  </a:lnTo>
                  <a:lnTo>
                    <a:pt x="12402879" y="8305800"/>
                  </a:lnTo>
                  <a:close/>
                </a:path>
                <a:path w="12414885" h="8610600">
                  <a:moveTo>
                    <a:pt x="12411585" y="8293100"/>
                  </a:moveTo>
                  <a:lnTo>
                    <a:pt x="12385424" y="8293100"/>
                  </a:lnTo>
                  <a:lnTo>
                    <a:pt x="12382011" y="8305800"/>
                  </a:lnTo>
                  <a:lnTo>
                    <a:pt x="12412493" y="8305800"/>
                  </a:lnTo>
                  <a:lnTo>
                    <a:pt x="12411585" y="8293100"/>
                  </a:lnTo>
                  <a:close/>
                </a:path>
                <a:path w="12414885" h="8610600">
                  <a:moveTo>
                    <a:pt x="39479" y="8280400"/>
                  </a:moveTo>
                  <a:lnTo>
                    <a:pt x="17684" y="8280400"/>
                  </a:lnTo>
                  <a:lnTo>
                    <a:pt x="17684" y="8293100"/>
                  </a:lnTo>
                  <a:lnTo>
                    <a:pt x="38626" y="8293100"/>
                  </a:lnTo>
                  <a:lnTo>
                    <a:pt x="39479" y="8280400"/>
                  </a:lnTo>
                  <a:close/>
                </a:path>
                <a:path w="12414885" h="8610600">
                  <a:moveTo>
                    <a:pt x="12402879" y="8267700"/>
                  </a:moveTo>
                  <a:lnTo>
                    <a:pt x="12376660" y="8267700"/>
                  </a:lnTo>
                  <a:lnTo>
                    <a:pt x="12385424" y="8280400"/>
                  </a:lnTo>
                  <a:lnTo>
                    <a:pt x="12382011" y="8293100"/>
                  </a:lnTo>
                  <a:lnTo>
                    <a:pt x="12409952" y="8293100"/>
                  </a:lnTo>
                  <a:lnTo>
                    <a:pt x="12408701" y="8280400"/>
                  </a:lnTo>
                  <a:lnTo>
                    <a:pt x="12407686" y="8280400"/>
                  </a:lnTo>
                  <a:lnTo>
                    <a:pt x="12402879" y="8267700"/>
                  </a:lnTo>
                  <a:close/>
                </a:path>
                <a:path w="12414885" h="8610600">
                  <a:moveTo>
                    <a:pt x="19081" y="8267700"/>
                  </a:moveTo>
                  <a:lnTo>
                    <a:pt x="4360" y="8267700"/>
                  </a:lnTo>
                  <a:lnTo>
                    <a:pt x="753" y="8280400"/>
                  </a:lnTo>
                  <a:lnTo>
                    <a:pt x="11634" y="8280400"/>
                  </a:lnTo>
                  <a:lnTo>
                    <a:pt x="19081" y="8267700"/>
                  </a:lnTo>
                  <a:close/>
                </a:path>
                <a:path w="12414885" h="8610600">
                  <a:moveTo>
                    <a:pt x="41900" y="8229600"/>
                  </a:moveTo>
                  <a:lnTo>
                    <a:pt x="33622" y="8242300"/>
                  </a:lnTo>
                  <a:lnTo>
                    <a:pt x="16162" y="8242300"/>
                  </a:lnTo>
                  <a:lnTo>
                    <a:pt x="11081" y="8255000"/>
                  </a:lnTo>
                  <a:lnTo>
                    <a:pt x="35058" y="8255000"/>
                  </a:lnTo>
                  <a:lnTo>
                    <a:pt x="21795" y="8267700"/>
                  </a:lnTo>
                  <a:lnTo>
                    <a:pt x="19081" y="8267700"/>
                  </a:lnTo>
                  <a:lnTo>
                    <a:pt x="11634" y="8280400"/>
                  </a:lnTo>
                  <a:lnTo>
                    <a:pt x="14015" y="8280400"/>
                  </a:lnTo>
                  <a:lnTo>
                    <a:pt x="25271" y="8267700"/>
                  </a:lnTo>
                  <a:lnTo>
                    <a:pt x="35558" y="8255000"/>
                  </a:lnTo>
                  <a:lnTo>
                    <a:pt x="40260" y="8242300"/>
                  </a:lnTo>
                  <a:lnTo>
                    <a:pt x="41900" y="8229600"/>
                  </a:lnTo>
                  <a:close/>
                </a:path>
                <a:path w="12414885" h="8610600">
                  <a:moveTo>
                    <a:pt x="43435" y="8255000"/>
                  </a:moveTo>
                  <a:lnTo>
                    <a:pt x="35558" y="8255000"/>
                  </a:lnTo>
                  <a:lnTo>
                    <a:pt x="25271" y="8267700"/>
                  </a:lnTo>
                  <a:lnTo>
                    <a:pt x="14015" y="8280400"/>
                  </a:lnTo>
                  <a:lnTo>
                    <a:pt x="27845" y="8280400"/>
                  </a:lnTo>
                  <a:lnTo>
                    <a:pt x="29551" y="8267700"/>
                  </a:lnTo>
                  <a:lnTo>
                    <a:pt x="39634" y="8267700"/>
                  </a:lnTo>
                  <a:lnTo>
                    <a:pt x="43435" y="8255000"/>
                  </a:lnTo>
                  <a:close/>
                </a:path>
                <a:path w="12414885" h="8610600">
                  <a:moveTo>
                    <a:pt x="32033" y="8267700"/>
                  </a:moveTo>
                  <a:lnTo>
                    <a:pt x="30404" y="8280400"/>
                  </a:lnTo>
                  <a:lnTo>
                    <a:pt x="34515" y="8280400"/>
                  </a:lnTo>
                  <a:lnTo>
                    <a:pt x="32033" y="8267700"/>
                  </a:lnTo>
                  <a:close/>
                </a:path>
                <a:path w="12414885" h="8610600">
                  <a:moveTo>
                    <a:pt x="40022" y="8267700"/>
                  </a:moveTo>
                  <a:lnTo>
                    <a:pt x="36997" y="8280400"/>
                  </a:lnTo>
                  <a:lnTo>
                    <a:pt x="39711" y="8280400"/>
                  </a:lnTo>
                  <a:lnTo>
                    <a:pt x="40022" y="8267700"/>
                  </a:lnTo>
                  <a:close/>
                </a:path>
                <a:path w="12414885" h="8610600">
                  <a:moveTo>
                    <a:pt x="35058" y="8255000"/>
                  </a:moveTo>
                  <a:lnTo>
                    <a:pt x="2310" y="8255000"/>
                  </a:lnTo>
                  <a:lnTo>
                    <a:pt x="3376" y="8267700"/>
                  </a:lnTo>
                  <a:lnTo>
                    <a:pt x="21795" y="8267700"/>
                  </a:lnTo>
                  <a:lnTo>
                    <a:pt x="35058" y="8255000"/>
                  </a:lnTo>
                  <a:close/>
                </a:path>
                <a:path w="12414885" h="8610600">
                  <a:moveTo>
                    <a:pt x="12391246" y="8255000"/>
                  </a:moveTo>
                  <a:lnTo>
                    <a:pt x="12371854" y="8255000"/>
                  </a:lnTo>
                  <a:lnTo>
                    <a:pt x="12373791" y="8267700"/>
                  </a:lnTo>
                  <a:lnTo>
                    <a:pt x="12392639" y="8267700"/>
                  </a:lnTo>
                  <a:lnTo>
                    <a:pt x="12391246" y="8255000"/>
                  </a:lnTo>
                  <a:close/>
                </a:path>
                <a:path w="12414885" h="8610600">
                  <a:moveTo>
                    <a:pt x="12408230" y="8255000"/>
                  </a:moveTo>
                  <a:lnTo>
                    <a:pt x="12402419" y="8255000"/>
                  </a:lnTo>
                  <a:lnTo>
                    <a:pt x="12407225" y="8267700"/>
                  </a:lnTo>
                  <a:lnTo>
                    <a:pt x="12408230" y="8255000"/>
                  </a:lnTo>
                  <a:close/>
                </a:path>
                <a:path w="12414885" h="8610600">
                  <a:moveTo>
                    <a:pt x="36654" y="8229600"/>
                  </a:moveTo>
                  <a:lnTo>
                    <a:pt x="5507" y="8229600"/>
                  </a:lnTo>
                  <a:lnTo>
                    <a:pt x="5918" y="8242300"/>
                  </a:lnTo>
                  <a:lnTo>
                    <a:pt x="2310" y="8255000"/>
                  </a:lnTo>
                  <a:lnTo>
                    <a:pt x="10507" y="8242300"/>
                  </a:lnTo>
                  <a:lnTo>
                    <a:pt x="31572" y="8242300"/>
                  </a:lnTo>
                  <a:lnTo>
                    <a:pt x="36654" y="8229600"/>
                  </a:lnTo>
                  <a:close/>
                </a:path>
                <a:path w="12414885" h="8610600">
                  <a:moveTo>
                    <a:pt x="12378137" y="8216900"/>
                  </a:moveTo>
                  <a:lnTo>
                    <a:pt x="12375268" y="8216900"/>
                  </a:lnTo>
                  <a:lnTo>
                    <a:pt x="12374723" y="8229600"/>
                  </a:lnTo>
                  <a:lnTo>
                    <a:pt x="12376587" y="8242300"/>
                  </a:lnTo>
                  <a:lnTo>
                    <a:pt x="12383027" y="8255000"/>
                  </a:lnTo>
                  <a:lnTo>
                    <a:pt x="12407225" y="8255000"/>
                  </a:lnTo>
                  <a:lnTo>
                    <a:pt x="12407225" y="8242300"/>
                  </a:lnTo>
                  <a:lnTo>
                    <a:pt x="12410094" y="8242300"/>
                  </a:lnTo>
                  <a:lnTo>
                    <a:pt x="12403811" y="8229600"/>
                  </a:lnTo>
                  <a:lnTo>
                    <a:pt x="12385424" y="8229600"/>
                  </a:lnTo>
                  <a:lnTo>
                    <a:pt x="12378137" y="8216900"/>
                  </a:lnTo>
                  <a:close/>
                </a:path>
                <a:path w="12414885" h="8610600">
                  <a:moveTo>
                    <a:pt x="35097" y="8204200"/>
                  </a:moveTo>
                  <a:lnTo>
                    <a:pt x="13161" y="8204200"/>
                  </a:lnTo>
                  <a:lnTo>
                    <a:pt x="9851" y="8216900"/>
                  </a:lnTo>
                  <a:lnTo>
                    <a:pt x="6727" y="8229600"/>
                  </a:lnTo>
                  <a:lnTo>
                    <a:pt x="41326" y="8229600"/>
                  </a:lnTo>
                  <a:lnTo>
                    <a:pt x="41080" y="8216900"/>
                  </a:lnTo>
                  <a:lnTo>
                    <a:pt x="27391" y="8216900"/>
                  </a:lnTo>
                  <a:lnTo>
                    <a:pt x="35097" y="8204200"/>
                  </a:lnTo>
                  <a:close/>
                </a:path>
                <a:path w="12414885" h="8610600">
                  <a:moveTo>
                    <a:pt x="12404272" y="8216900"/>
                  </a:moveTo>
                  <a:lnTo>
                    <a:pt x="12386901" y="8216900"/>
                  </a:lnTo>
                  <a:lnTo>
                    <a:pt x="12391707" y="8229600"/>
                  </a:lnTo>
                  <a:lnTo>
                    <a:pt x="12403811" y="8229600"/>
                  </a:lnTo>
                  <a:lnTo>
                    <a:pt x="12404272" y="8216900"/>
                  </a:lnTo>
                  <a:close/>
                </a:path>
                <a:path w="12414885" h="8610600">
                  <a:moveTo>
                    <a:pt x="10753" y="8204200"/>
                  </a:moveTo>
                  <a:lnTo>
                    <a:pt x="5416" y="8204200"/>
                  </a:lnTo>
                  <a:lnTo>
                    <a:pt x="6911" y="8216900"/>
                  </a:lnTo>
                  <a:lnTo>
                    <a:pt x="8729" y="8216900"/>
                  </a:lnTo>
                  <a:lnTo>
                    <a:pt x="10753" y="8204200"/>
                  </a:lnTo>
                  <a:close/>
                </a:path>
                <a:path w="12414885" h="8610600">
                  <a:moveTo>
                    <a:pt x="12397058" y="8191500"/>
                  </a:moveTo>
                  <a:lnTo>
                    <a:pt x="12374723" y="8191500"/>
                  </a:lnTo>
                  <a:lnTo>
                    <a:pt x="12375268" y="8204200"/>
                  </a:lnTo>
                  <a:lnTo>
                    <a:pt x="12375728" y="8204200"/>
                  </a:lnTo>
                  <a:lnTo>
                    <a:pt x="12380074" y="8216900"/>
                  </a:lnTo>
                  <a:lnTo>
                    <a:pt x="12410167" y="8216900"/>
                  </a:lnTo>
                  <a:lnTo>
                    <a:pt x="12399927" y="8204200"/>
                  </a:lnTo>
                  <a:lnTo>
                    <a:pt x="12397058" y="8191500"/>
                  </a:lnTo>
                  <a:close/>
                </a:path>
                <a:path w="12414885" h="8610600">
                  <a:moveTo>
                    <a:pt x="38293" y="8166100"/>
                  </a:moveTo>
                  <a:lnTo>
                    <a:pt x="13130" y="8166100"/>
                  </a:lnTo>
                  <a:lnTo>
                    <a:pt x="13622" y="8178800"/>
                  </a:lnTo>
                  <a:lnTo>
                    <a:pt x="6983" y="8178800"/>
                  </a:lnTo>
                  <a:lnTo>
                    <a:pt x="7475" y="8191500"/>
                  </a:lnTo>
                  <a:lnTo>
                    <a:pt x="3376" y="8204200"/>
                  </a:lnTo>
                  <a:lnTo>
                    <a:pt x="13215" y="8204200"/>
                  </a:lnTo>
                  <a:lnTo>
                    <a:pt x="15323" y="8194139"/>
                  </a:lnTo>
                  <a:lnTo>
                    <a:pt x="15425" y="8191500"/>
                  </a:lnTo>
                  <a:lnTo>
                    <a:pt x="28949" y="8191500"/>
                  </a:lnTo>
                  <a:lnTo>
                    <a:pt x="27965" y="8178800"/>
                  </a:lnTo>
                  <a:lnTo>
                    <a:pt x="38293" y="8166100"/>
                  </a:lnTo>
                  <a:close/>
                </a:path>
                <a:path w="12414885" h="8610600">
                  <a:moveTo>
                    <a:pt x="15705" y="8192317"/>
                  </a:moveTo>
                  <a:lnTo>
                    <a:pt x="15323" y="8194139"/>
                  </a:lnTo>
                  <a:lnTo>
                    <a:pt x="14933" y="8204200"/>
                  </a:lnTo>
                  <a:lnTo>
                    <a:pt x="19770" y="8204200"/>
                  </a:lnTo>
                  <a:lnTo>
                    <a:pt x="15705" y="8192317"/>
                  </a:lnTo>
                  <a:close/>
                </a:path>
                <a:path w="12414885" h="8610600">
                  <a:moveTo>
                    <a:pt x="36162" y="8191500"/>
                  </a:moveTo>
                  <a:lnTo>
                    <a:pt x="19277" y="8191500"/>
                  </a:lnTo>
                  <a:lnTo>
                    <a:pt x="19770" y="8204200"/>
                  </a:lnTo>
                  <a:lnTo>
                    <a:pt x="35588" y="8204200"/>
                  </a:lnTo>
                  <a:lnTo>
                    <a:pt x="36162" y="8191500"/>
                  </a:lnTo>
                  <a:close/>
                </a:path>
                <a:path w="12414885" h="8610600">
                  <a:moveTo>
                    <a:pt x="12407686" y="8178800"/>
                  </a:moveTo>
                  <a:lnTo>
                    <a:pt x="12378597" y="8178800"/>
                  </a:lnTo>
                  <a:lnTo>
                    <a:pt x="12385424" y="8191500"/>
                  </a:lnTo>
                  <a:lnTo>
                    <a:pt x="12402879" y="8191500"/>
                  </a:lnTo>
                  <a:lnTo>
                    <a:pt x="12407686" y="8204200"/>
                  </a:lnTo>
                  <a:lnTo>
                    <a:pt x="12410638" y="8204200"/>
                  </a:lnTo>
                  <a:lnTo>
                    <a:pt x="12407686" y="8178800"/>
                  </a:lnTo>
                  <a:close/>
                </a:path>
                <a:path w="12414885" h="8610600">
                  <a:moveTo>
                    <a:pt x="15425" y="8191500"/>
                  </a:moveTo>
                  <a:lnTo>
                    <a:pt x="15323" y="8194139"/>
                  </a:lnTo>
                  <a:lnTo>
                    <a:pt x="15705" y="8192317"/>
                  </a:lnTo>
                  <a:lnTo>
                    <a:pt x="15425" y="8191500"/>
                  </a:lnTo>
                  <a:close/>
                </a:path>
                <a:path w="12414885" h="8610600">
                  <a:moveTo>
                    <a:pt x="15876" y="8191500"/>
                  </a:moveTo>
                  <a:lnTo>
                    <a:pt x="15425" y="8191500"/>
                  </a:lnTo>
                  <a:lnTo>
                    <a:pt x="15705" y="8192317"/>
                  </a:lnTo>
                  <a:lnTo>
                    <a:pt x="15876" y="8191500"/>
                  </a:lnTo>
                  <a:close/>
                </a:path>
                <a:path w="12414885" h="8610600">
                  <a:moveTo>
                    <a:pt x="37637" y="8178800"/>
                  </a:moveTo>
                  <a:lnTo>
                    <a:pt x="35588" y="8178800"/>
                  </a:lnTo>
                  <a:lnTo>
                    <a:pt x="30014" y="8191500"/>
                  </a:lnTo>
                  <a:lnTo>
                    <a:pt x="39686" y="8191500"/>
                  </a:lnTo>
                  <a:lnTo>
                    <a:pt x="37637" y="8178800"/>
                  </a:lnTo>
                  <a:close/>
                </a:path>
                <a:path w="12414885" h="8610600">
                  <a:moveTo>
                    <a:pt x="13130" y="8166100"/>
                  </a:moveTo>
                  <a:lnTo>
                    <a:pt x="4933" y="8166100"/>
                  </a:lnTo>
                  <a:lnTo>
                    <a:pt x="5999" y="8178800"/>
                  </a:lnTo>
                  <a:lnTo>
                    <a:pt x="13130" y="8166100"/>
                  </a:lnTo>
                  <a:close/>
                </a:path>
                <a:path w="12414885" h="8610600">
                  <a:moveTo>
                    <a:pt x="12376660" y="8153400"/>
                  </a:moveTo>
                  <a:lnTo>
                    <a:pt x="12371928" y="8153400"/>
                  </a:lnTo>
                  <a:lnTo>
                    <a:pt x="12375728" y="8166100"/>
                  </a:lnTo>
                  <a:lnTo>
                    <a:pt x="12382011" y="8178800"/>
                  </a:lnTo>
                  <a:lnTo>
                    <a:pt x="12394576" y="8178800"/>
                  </a:lnTo>
                  <a:lnTo>
                    <a:pt x="12384419" y="8166100"/>
                  </a:lnTo>
                  <a:lnTo>
                    <a:pt x="12379456" y="8166100"/>
                  </a:lnTo>
                  <a:lnTo>
                    <a:pt x="12378133" y="8155809"/>
                  </a:lnTo>
                  <a:lnTo>
                    <a:pt x="12376660" y="8153400"/>
                  </a:lnTo>
                  <a:close/>
                </a:path>
                <a:path w="12414885" h="8610600">
                  <a:moveTo>
                    <a:pt x="12396827" y="8166100"/>
                  </a:moveTo>
                  <a:lnTo>
                    <a:pt x="12392723" y="8166100"/>
                  </a:lnTo>
                  <a:lnTo>
                    <a:pt x="12395435" y="8178800"/>
                  </a:lnTo>
                  <a:lnTo>
                    <a:pt x="12405675" y="8178800"/>
                  </a:lnTo>
                  <a:lnTo>
                    <a:pt x="12396827" y="8166100"/>
                  </a:lnTo>
                  <a:close/>
                </a:path>
                <a:path w="12414885" h="8610600">
                  <a:moveTo>
                    <a:pt x="29523" y="8140700"/>
                  </a:moveTo>
                  <a:lnTo>
                    <a:pt x="13622" y="8140700"/>
                  </a:lnTo>
                  <a:lnTo>
                    <a:pt x="10507" y="8153400"/>
                  </a:lnTo>
                  <a:lnTo>
                    <a:pt x="3786" y="8166100"/>
                  </a:lnTo>
                  <a:lnTo>
                    <a:pt x="39359" y="8166100"/>
                  </a:lnTo>
                  <a:lnTo>
                    <a:pt x="41571" y="8153400"/>
                  </a:lnTo>
                  <a:lnTo>
                    <a:pt x="29523" y="8153400"/>
                  </a:lnTo>
                  <a:lnTo>
                    <a:pt x="29523" y="8140700"/>
                  </a:lnTo>
                  <a:close/>
                </a:path>
                <a:path w="12414885" h="8610600">
                  <a:moveTo>
                    <a:pt x="12378133" y="8155809"/>
                  </a:moveTo>
                  <a:lnTo>
                    <a:pt x="12379456" y="8166100"/>
                  </a:lnTo>
                  <a:lnTo>
                    <a:pt x="12384419" y="8166100"/>
                  </a:lnTo>
                  <a:lnTo>
                    <a:pt x="12378133" y="8155809"/>
                  </a:lnTo>
                  <a:close/>
                </a:path>
                <a:path w="12414885" h="8610600">
                  <a:moveTo>
                    <a:pt x="12406209" y="8140700"/>
                  </a:moveTo>
                  <a:lnTo>
                    <a:pt x="12380001" y="8140700"/>
                  </a:lnTo>
                  <a:lnTo>
                    <a:pt x="12382482" y="8153400"/>
                  </a:lnTo>
                  <a:lnTo>
                    <a:pt x="12377823" y="8153400"/>
                  </a:lnTo>
                  <a:lnTo>
                    <a:pt x="12378133" y="8155809"/>
                  </a:lnTo>
                  <a:lnTo>
                    <a:pt x="12384419" y="8166100"/>
                  </a:lnTo>
                  <a:lnTo>
                    <a:pt x="12408848" y="8166100"/>
                  </a:lnTo>
                  <a:lnTo>
                    <a:pt x="12408460" y="8153400"/>
                  </a:lnTo>
                  <a:lnTo>
                    <a:pt x="12406209" y="8140700"/>
                  </a:lnTo>
                  <a:close/>
                </a:path>
                <a:path w="12414885" h="8610600">
                  <a:moveTo>
                    <a:pt x="13622" y="8140700"/>
                  </a:moveTo>
                  <a:lnTo>
                    <a:pt x="8458" y="8140700"/>
                  </a:lnTo>
                  <a:lnTo>
                    <a:pt x="9032" y="8153400"/>
                  </a:lnTo>
                  <a:lnTo>
                    <a:pt x="9524" y="8153400"/>
                  </a:lnTo>
                  <a:lnTo>
                    <a:pt x="13622" y="8140700"/>
                  </a:lnTo>
                  <a:close/>
                </a:path>
                <a:path w="12414885" h="8610600">
                  <a:moveTo>
                    <a:pt x="37883" y="8140700"/>
                  </a:moveTo>
                  <a:lnTo>
                    <a:pt x="29523" y="8153400"/>
                  </a:lnTo>
                  <a:lnTo>
                    <a:pt x="40260" y="8153400"/>
                  </a:lnTo>
                  <a:lnTo>
                    <a:pt x="37883" y="8140700"/>
                  </a:lnTo>
                  <a:close/>
                </a:path>
                <a:path w="12414885" h="8610600">
                  <a:moveTo>
                    <a:pt x="12371079" y="8140700"/>
                  </a:moveTo>
                  <a:lnTo>
                    <a:pt x="12374880" y="8153400"/>
                  </a:lnTo>
                  <a:lnTo>
                    <a:pt x="12376116" y="8153400"/>
                  </a:lnTo>
                  <a:lnTo>
                    <a:pt x="12371079" y="8140700"/>
                  </a:lnTo>
                  <a:close/>
                </a:path>
                <a:path w="12414885" h="8610600">
                  <a:moveTo>
                    <a:pt x="38703" y="8128000"/>
                  </a:moveTo>
                  <a:lnTo>
                    <a:pt x="9524" y="8128000"/>
                  </a:lnTo>
                  <a:lnTo>
                    <a:pt x="6409" y="8140700"/>
                  </a:lnTo>
                  <a:lnTo>
                    <a:pt x="33048" y="8140700"/>
                  </a:lnTo>
                  <a:lnTo>
                    <a:pt x="38703" y="8128000"/>
                  </a:lnTo>
                  <a:close/>
                </a:path>
                <a:path w="12414885" h="8610600">
                  <a:moveTo>
                    <a:pt x="12390471" y="8128000"/>
                  </a:moveTo>
                  <a:lnTo>
                    <a:pt x="12374797" y="8128000"/>
                  </a:lnTo>
                  <a:lnTo>
                    <a:pt x="12374493" y="8140700"/>
                  </a:lnTo>
                  <a:lnTo>
                    <a:pt x="12393183" y="8140700"/>
                  </a:lnTo>
                  <a:lnTo>
                    <a:pt x="12390471" y="8128000"/>
                  </a:lnTo>
                  <a:close/>
                </a:path>
                <a:path w="12414885" h="8610600">
                  <a:moveTo>
                    <a:pt x="12403581" y="8128000"/>
                  </a:moveTo>
                  <a:lnTo>
                    <a:pt x="12390471" y="8128000"/>
                  </a:lnTo>
                  <a:lnTo>
                    <a:pt x="12397602" y="8140700"/>
                  </a:lnTo>
                  <a:lnTo>
                    <a:pt x="12410010" y="8140700"/>
                  </a:lnTo>
                  <a:lnTo>
                    <a:pt x="12403581" y="8128000"/>
                  </a:lnTo>
                  <a:close/>
                </a:path>
                <a:path w="12414885" h="8610600">
                  <a:moveTo>
                    <a:pt x="37063" y="8115300"/>
                  </a:moveTo>
                  <a:lnTo>
                    <a:pt x="12556" y="8115300"/>
                  </a:lnTo>
                  <a:lnTo>
                    <a:pt x="11573" y="8128000"/>
                  </a:lnTo>
                  <a:lnTo>
                    <a:pt x="39768" y="8128000"/>
                  </a:lnTo>
                  <a:lnTo>
                    <a:pt x="37063" y="8115300"/>
                  </a:lnTo>
                  <a:close/>
                </a:path>
                <a:path w="12414885" h="8610600">
                  <a:moveTo>
                    <a:pt x="12406500" y="8115300"/>
                  </a:moveTo>
                  <a:lnTo>
                    <a:pt x="12385267" y="8115300"/>
                  </a:lnTo>
                  <a:lnTo>
                    <a:pt x="12385508" y="8128000"/>
                  </a:lnTo>
                  <a:lnTo>
                    <a:pt x="12405361" y="8128000"/>
                  </a:lnTo>
                  <a:lnTo>
                    <a:pt x="12406500" y="8115300"/>
                  </a:lnTo>
                  <a:close/>
                </a:path>
                <a:path w="12414885" h="8610600">
                  <a:moveTo>
                    <a:pt x="34943" y="8102600"/>
                  </a:moveTo>
                  <a:lnTo>
                    <a:pt x="4933" y="8102600"/>
                  </a:lnTo>
                  <a:lnTo>
                    <a:pt x="5426" y="8115300"/>
                  </a:lnTo>
                  <a:lnTo>
                    <a:pt x="31097" y="8115300"/>
                  </a:lnTo>
                  <a:lnTo>
                    <a:pt x="34943" y="8102600"/>
                  </a:lnTo>
                  <a:close/>
                </a:path>
                <a:path w="12414885" h="8610600">
                  <a:moveTo>
                    <a:pt x="12405906" y="8089900"/>
                  </a:moveTo>
                  <a:lnTo>
                    <a:pt x="12373791" y="8089900"/>
                  </a:lnTo>
                  <a:lnTo>
                    <a:pt x="12378912" y="8115300"/>
                  </a:lnTo>
                  <a:lnTo>
                    <a:pt x="12407254" y="8115300"/>
                  </a:lnTo>
                  <a:lnTo>
                    <a:pt x="12407470" y="8102600"/>
                  </a:lnTo>
                  <a:lnTo>
                    <a:pt x="12406995" y="8102600"/>
                  </a:lnTo>
                  <a:lnTo>
                    <a:pt x="12405906" y="8089900"/>
                  </a:lnTo>
                  <a:close/>
                </a:path>
                <a:path w="12414885" h="8610600">
                  <a:moveTo>
                    <a:pt x="40260" y="8089900"/>
                  </a:moveTo>
                  <a:lnTo>
                    <a:pt x="6983" y="8089900"/>
                  </a:lnTo>
                  <a:lnTo>
                    <a:pt x="3868" y="8102600"/>
                  </a:lnTo>
                  <a:lnTo>
                    <a:pt x="38496" y="8102600"/>
                  </a:lnTo>
                  <a:lnTo>
                    <a:pt x="40260" y="8089900"/>
                  </a:lnTo>
                  <a:close/>
                </a:path>
                <a:path w="12414885" h="8610600">
                  <a:moveTo>
                    <a:pt x="40752" y="8039100"/>
                  </a:moveTo>
                  <a:lnTo>
                    <a:pt x="38703" y="8039100"/>
                  </a:lnTo>
                  <a:lnTo>
                    <a:pt x="34540" y="8044520"/>
                  </a:lnTo>
                  <a:lnTo>
                    <a:pt x="30094" y="8051800"/>
                  </a:lnTo>
                  <a:lnTo>
                    <a:pt x="19933" y="8064500"/>
                  </a:lnTo>
                  <a:lnTo>
                    <a:pt x="14165" y="8064500"/>
                  </a:lnTo>
                  <a:lnTo>
                    <a:pt x="10645" y="8077200"/>
                  </a:lnTo>
                  <a:lnTo>
                    <a:pt x="14605" y="8077200"/>
                  </a:lnTo>
                  <a:lnTo>
                    <a:pt x="10016" y="8089900"/>
                  </a:lnTo>
                  <a:lnTo>
                    <a:pt x="27474" y="8089900"/>
                  </a:lnTo>
                  <a:lnTo>
                    <a:pt x="27474" y="8077200"/>
                  </a:lnTo>
                  <a:lnTo>
                    <a:pt x="39768" y="8064500"/>
                  </a:lnTo>
                  <a:lnTo>
                    <a:pt x="39768" y="8051800"/>
                  </a:lnTo>
                  <a:lnTo>
                    <a:pt x="37145" y="8051800"/>
                  </a:lnTo>
                  <a:lnTo>
                    <a:pt x="40752" y="8039100"/>
                  </a:lnTo>
                  <a:close/>
                </a:path>
                <a:path w="12414885" h="8610600">
                  <a:moveTo>
                    <a:pt x="38703" y="8077200"/>
                  </a:moveTo>
                  <a:lnTo>
                    <a:pt x="27474" y="8089900"/>
                  </a:lnTo>
                  <a:lnTo>
                    <a:pt x="40752" y="8089900"/>
                  </a:lnTo>
                  <a:lnTo>
                    <a:pt x="38703" y="8077200"/>
                  </a:lnTo>
                  <a:close/>
                </a:path>
                <a:path w="12414885" h="8610600">
                  <a:moveTo>
                    <a:pt x="12407382" y="8077200"/>
                  </a:moveTo>
                  <a:lnTo>
                    <a:pt x="12382482" y="8077200"/>
                  </a:lnTo>
                  <a:lnTo>
                    <a:pt x="12385812" y="8089900"/>
                  </a:lnTo>
                  <a:lnTo>
                    <a:pt x="12407686" y="8089900"/>
                  </a:lnTo>
                  <a:lnTo>
                    <a:pt x="12407382" y="8077200"/>
                  </a:lnTo>
                  <a:close/>
                </a:path>
                <a:path w="12414885" h="8610600">
                  <a:moveTo>
                    <a:pt x="9419" y="8064500"/>
                  </a:moveTo>
                  <a:lnTo>
                    <a:pt x="3878" y="8064500"/>
                  </a:lnTo>
                  <a:lnTo>
                    <a:pt x="5351" y="8077200"/>
                  </a:lnTo>
                  <a:lnTo>
                    <a:pt x="7475" y="8077200"/>
                  </a:lnTo>
                  <a:lnTo>
                    <a:pt x="9419" y="8064500"/>
                  </a:lnTo>
                  <a:close/>
                </a:path>
                <a:path w="12414885" h="8610600">
                  <a:moveTo>
                    <a:pt x="14165" y="8064500"/>
                  </a:moveTo>
                  <a:lnTo>
                    <a:pt x="9419" y="8064500"/>
                  </a:lnTo>
                  <a:lnTo>
                    <a:pt x="7475" y="8077200"/>
                  </a:lnTo>
                  <a:lnTo>
                    <a:pt x="10645" y="8077200"/>
                  </a:lnTo>
                  <a:lnTo>
                    <a:pt x="14165" y="8064500"/>
                  </a:lnTo>
                  <a:close/>
                </a:path>
                <a:path w="12414885" h="8610600">
                  <a:moveTo>
                    <a:pt x="12399539" y="8064500"/>
                  </a:moveTo>
                  <a:lnTo>
                    <a:pt x="12377435" y="8064500"/>
                  </a:lnTo>
                  <a:lnTo>
                    <a:pt x="12377132" y="8077200"/>
                  </a:lnTo>
                  <a:lnTo>
                    <a:pt x="12399005" y="8077200"/>
                  </a:lnTo>
                  <a:lnTo>
                    <a:pt x="12399539" y="8064500"/>
                  </a:lnTo>
                  <a:close/>
                </a:path>
                <a:path w="12414885" h="8610600">
                  <a:moveTo>
                    <a:pt x="37851" y="8039100"/>
                  </a:moveTo>
                  <a:lnTo>
                    <a:pt x="22338" y="8039100"/>
                  </a:lnTo>
                  <a:lnTo>
                    <a:pt x="11634" y="8051800"/>
                  </a:lnTo>
                  <a:lnTo>
                    <a:pt x="6825" y="8064500"/>
                  </a:lnTo>
                  <a:lnTo>
                    <a:pt x="15405" y="8064500"/>
                  </a:lnTo>
                  <a:lnTo>
                    <a:pt x="22159" y="8051800"/>
                  </a:lnTo>
                  <a:lnTo>
                    <a:pt x="28949" y="8051800"/>
                  </a:lnTo>
                  <a:lnTo>
                    <a:pt x="34540" y="8044520"/>
                  </a:lnTo>
                  <a:lnTo>
                    <a:pt x="37851" y="8039100"/>
                  </a:lnTo>
                  <a:close/>
                </a:path>
                <a:path w="12414885" h="8610600">
                  <a:moveTo>
                    <a:pt x="34540" y="8044520"/>
                  </a:moveTo>
                  <a:lnTo>
                    <a:pt x="28949" y="8051800"/>
                  </a:lnTo>
                  <a:lnTo>
                    <a:pt x="22159" y="8051800"/>
                  </a:lnTo>
                  <a:lnTo>
                    <a:pt x="15405" y="8064500"/>
                  </a:lnTo>
                  <a:lnTo>
                    <a:pt x="19933" y="8064500"/>
                  </a:lnTo>
                  <a:lnTo>
                    <a:pt x="30094" y="8051800"/>
                  </a:lnTo>
                  <a:lnTo>
                    <a:pt x="34540" y="8044520"/>
                  </a:lnTo>
                  <a:close/>
                </a:path>
                <a:path w="12414885" h="8610600">
                  <a:moveTo>
                    <a:pt x="12397058" y="8039100"/>
                  </a:moveTo>
                  <a:lnTo>
                    <a:pt x="12402419" y="8051800"/>
                  </a:lnTo>
                  <a:lnTo>
                    <a:pt x="12384105" y="8051800"/>
                  </a:lnTo>
                  <a:lnTo>
                    <a:pt x="12383875" y="8064500"/>
                  </a:lnTo>
                  <a:lnTo>
                    <a:pt x="12406209" y="8064500"/>
                  </a:lnTo>
                  <a:lnTo>
                    <a:pt x="12405361" y="8051800"/>
                  </a:lnTo>
                  <a:lnTo>
                    <a:pt x="12397058" y="8039100"/>
                  </a:lnTo>
                  <a:close/>
                </a:path>
                <a:path w="12414885" h="8610600">
                  <a:moveTo>
                    <a:pt x="32498" y="8026400"/>
                  </a:moveTo>
                  <a:lnTo>
                    <a:pt x="10238" y="8026400"/>
                  </a:lnTo>
                  <a:lnTo>
                    <a:pt x="4344" y="8051800"/>
                  </a:lnTo>
                  <a:lnTo>
                    <a:pt x="14581" y="8039100"/>
                  </a:lnTo>
                  <a:lnTo>
                    <a:pt x="38781" y="8039100"/>
                  </a:lnTo>
                  <a:lnTo>
                    <a:pt x="32498" y="8026400"/>
                  </a:lnTo>
                  <a:close/>
                </a:path>
                <a:path w="12414885" h="8610600">
                  <a:moveTo>
                    <a:pt x="12374242" y="8028093"/>
                  </a:moveTo>
                  <a:lnTo>
                    <a:pt x="12374650" y="8039100"/>
                  </a:lnTo>
                  <a:lnTo>
                    <a:pt x="12375037" y="8051800"/>
                  </a:lnTo>
                  <a:lnTo>
                    <a:pt x="12402419" y="8051800"/>
                  </a:lnTo>
                  <a:lnTo>
                    <a:pt x="12397058" y="8039100"/>
                  </a:lnTo>
                  <a:lnTo>
                    <a:pt x="12379686" y="8039100"/>
                  </a:lnTo>
                  <a:lnTo>
                    <a:pt x="12374242" y="8028093"/>
                  </a:lnTo>
                  <a:close/>
                </a:path>
                <a:path w="12414885" h="8610600">
                  <a:moveTo>
                    <a:pt x="12403110" y="8039100"/>
                  </a:moveTo>
                  <a:lnTo>
                    <a:pt x="12397058" y="8039100"/>
                  </a:lnTo>
                  <a:lnTo>
                    <a:pt x="12405361" y="8051800"/>
                  </a:lnTo>
                  <a:lnTo>
                    <a:pt x="12406995" y="8051800"/>
                  </a:lnTo>
                  <a:lnTo>
                    <a:pt x="12403110" y="8039100"/>
                  </a:lnTo>
                  <a:close/>
                </a:path>
                <a:path w="12414885" h="8610600">
                  <a:moveTo>
                    <a:pt x="12407529" y="8013700"/>
                  </a:moveTo>
                  <a:lnTo>
                    <a:pt x="12375341" y="8013700"/>
                  </a:lnTo>
                  <a:lnTo>
                    <a:pt x="12378137" y="8026400"/>
                  </a:lnTo>
                  <a:lnTo>
                    <a:pt x="12382325" y="8026400"/>
                  </a:lnTo>
                  <a:lnTo>
                    <a:pt x="12386440" y="8039100"/>
                  </a:lnTo>
                  <a:lnTo>
                    <a:pt x="12408848" y="8039100"/>
                  </a:lnTo>
                  <a:lnTo>
                    <a:pt x="12408617" y="8026400"/>
                  </a:lnTo>
                  <a:lnTo>
                    <a:pt x="12407529" y="8013700"/>
                  </a:lnTo>
                  <a:close/>
                </a:path>
                <a:path w="12414885" h="8610600">
                  <a:moveTo>
                    <a:pt x="12374179" y="8026400"/>
                  </a:moveTo>
                  <a:lnTo>
                    <a:pt x="12373404" y="8026400"/>
                  </a:lnTo>
                  <a:lnTo>
                    <a:pt x="12374242" y="8028093"/>
                  </a:lnTo>
                  <a:lnTo>
                    <a:pt x="12374179" y="8026400"/>
                  </a:lnTo>
                  <a:close/>
                </a:path>
                <a:path w="12414885" h="8610600">
                  <a:moveTo>
                    <a:pt x="34437" y="8013700"/>
                  </a:moveTo>
                  <a:lnTo>
                    <a:pt x="5817" y="8013700"/>
                  </a:lnTo>
                  <a:lnTo>
                    <a:pt x="4421" y="8026400"/>
                  </a:lnTo>
                  <a:lnTo>
                    <a:pt x="29086" y="8026400"/>
                  </a:lnTo>
                  <a:lnTo>
                    <a:pt x="34437" y="8013700"/>
                  </a:lnTo>
                  <a:close/>
                </a:path>
                <a:path w="12414885" h="8610600">
                  <a:moveTo>
                    <a:pt x="39246" y="7975600"/>
                  </a:moveTo>
                  <a:lnTo>
                    <a:pt x="20864" y="7975600"/>
                  </a:lnTo>
                  <a:lnTo>
                    <a:pt x="12100" y="7988300"/>
                  </a:lnTo>
                  <a:lnTo>
                    <a:pt x="7290" y="8001000"/>
                  </a:lnTo>
                  <a:lnTo>
                    <a:pt x="7290" y="8013700"/>
                  </a:lnTo>
                  <a:lnTo>
                    <a:pt x="37307" y="8013700"/>
                  </a:lnTo>
                  <a:lnTo>
                    <a:pt x="39789" y="8001000"/>
                  </a:lnTo>
                  <a:lnTo>
                    <a:pt x="22803" y="8001000"/>
                  </a:lnTo>
                  <a:lnTo>
                    <a:pt x="25207" y="7988300"/>
                  </a:lnTo>
                  <a:lnTo>
                    <a:pt x="36376" y="7988300"/>
                  </a:lnTo>
                  <a:lnTo>
                    <a:pt x="39246" y="7975600"/>
                  </a:lnTo>
                  <a:close/>
                </a:path>
                <a:path w="12414885" h="8610600">
                  <a:moveTo>
                    <a:pt x="12398147" y="8001000"/>
                  </a:moveTo>
                  <a:lnTo>
                    <a:pt x="12377519" y="8001000"/>
                  </a:lnTo>
                  <a:lnTo>
                    <a:pt x="12378063" y="8013700"/>
                  </a:lnTo>
                  <a:lnTo>
                    <a:pt x="12406523" y="8013700"/>
                  </a:lnTo>
                  <a:lnTo>
                    <a:pt x="12398147" y="8001000"/>
                  </a:lnTo>
                  <a:close/>
                </a:path>
                <a:path w="12414885" h="8610600">
                  <a:moveTo>
                    <a:pt x="12379456" y="7988300"/>
                  </a:moveTo>
                  <a:lnTo>
                    <a:pt x="12375812" y="7988300"/>
                  </a:lnTo>
                  <a:lnTo>
                    <a:pt x="12374723" y="8001000"/>
                  </a:lnTo>
                  <a:lnTo>
                    <a:pt x="12386587" y="8001000"/>
                  </a:lnTo>
                  <a:lnTo>
                    <a:pt x="12379456" y="7988300"/>
                  </a:lnTo>
                  <a:close/>
                </a:path>
                <a:path w="12414885" h="8610600">
                  <a:moveTo>
                    <a:pt x="12409651" y="7988300"/>
                  </a:moveTo>
                  <a:lnTo>
                    <a:pt x="12383027" y="7988300"/>
                  </a:lnTo>
                  <a:lnTo>
                    <a:pt x="12386587" y="8001000"/>
                  </a:lnTo>
                  <a:lnTo>
                    <a:pt x="12408617" y="8001000"/>
                  </a:lnTo>
                  <a:lnTo>
                    <a:pt x="12409651" y="7988300"/>
                  </a:lnTo>
                  <a:close/>
                </a:path>
                <a:path w="12414885" h="8610600">
                  <a:moveTo>
                    <a:pt x="12393183" y="7962900"/>
                  </a:moveTo>
                  <a:lnTo>
                    <a:pt x="12378597" y="7962900"/>
                  </a:lnTo>
                  <a:lnTo>
                    <a:pt x="12383718" y="7975600"/>
                  </a:lnTo>
                  <a:lnTo>
                    <a:pt x="12374179" y="7975600"/>
                  </a:lnTo>
                  <a:lnTo>
                    <a:pt x="12379456" y="7988300"/>
                  </a:lnTo>
                  <a:lnTo>
                    <a:pt x="12407937" y="7988300"/>
                  </a:lnTo>
                  <a:lnTo>
                    <a:pt x="12404975" y="7975600"/>
                  </a:lnTo>
                  <a:lnTo>
                    <a:pt x="12404762" y="7974602"/>
                  </a:lnTo>
                  <a:lnTo>
                    <a:pt x="12393183" y="7962900"/>
                  </a:lnTo>
                  <a:close/>
                </a:path>
                <a:path w="12414885" h="8610600">
                  <a:moveTo>
                    <a:pt x="20399" y="7962900"/>
                  </a:moveTo>
                  <a:lnTo>
                    <a:pt x="0" y="7962900"/>
                  </a:lnTo>
                  <a:lnTo>
                    <a:pt x="4886" y="7975600"/>
                  </a:lnTo>
                  <a:lnTo>
                    <a:pt x="15512" y="7975600"/>
                  </a:lnTo>
                  <a:lnTo>
                    <a:pt x="20399" y="7962900"/>
                  </a:lnTo>
                  <a:close/>
                </a:path>
                <a:path w="12414885" h="8610600">
                  <a:moveTo>
                    <a:pt x="37928" y="7962900"/>
                  </a:moveTo>
                  <a:lnTo>
                    <a:pt x="21872" y="7962900"/>
                  </a:lnTo>
                  <a:lnTo>
                    <a:pt x="23269" y="7975600"/>
                  </a:lnTo>
                  <a:lnTo>
                    <a:pt x="39789" y="7975600"/>
                  </a:lnTo>
                  <a:lnTo>
                    <a:pt x="37928" y="7962900"/>
                  </a:lnTo>
                  <a:close/>
                </a:path>
                <a:path w="12414885" h="8610600">
                  <a:moveTo>
                    <a:pt x="12374723" y="7962900"/>
                  </a:moveTo>
                  <a:lnTo>
                    <a:pt x="12374493" y="7975600"/>
                  </a:lnTo>
                  <a:lnTo>
                    <a:pt x="12381079" y="7975600"/>
                  </a:lnTo>
                  <a:lnTo>
                    <a:pt x="12374723" y="7962900"/>
                  </a:lnTo>
                  <a:close/>
                </a:path>
                <a:path w="12414885" h="8610600">
                  <a:moveTo>
                    <a:pt x="12412104" y="7962900"/>
                  </a:moveTo>
                  <a:lnTo>
                    <a:pt x="12402262" y="7962900"/>
                  </a:lnTo>
                  <a:lnTo>
                    <a:pt x="12404762" y="7974602"/>
                  </a:lnTo>
                  <a:lnTo>
                    <a:pt x="12405748" y="7975600"/>
                  </a:lnTo>
                  <a:lnTo>
                    <a:pt x="12412104" y="7975600"/>
                  </a:lnTo>
                  <a:lnTo>
                    <a:pt x="12412104" y="7962900"/>
                  </a:lnTo>
                  <a:close/>
                </a:path>
                <a:path w="12414885" h="8610600">
                  <a:moveTo>
                    <a:pt x="12411570" y="7899400"/>
                  </a:moveTo>
                  <a:lnTo>
                    <a:pt x="12373331" y="7899400"/>
                  </a:lnTo>
                  <a:lnTo>
                    <a:pt x="12374723" y="7912100"/>
                  </a:lnTo>
                  <a:lnTo>
                    <a:pt x="12379613" y="7924800"/>
                  </a:lnTo>
                  <a:lnTo>
                    <a:pt x="12390241" y="7937500"/>
                  </a:lnTo>
                  <a:lnTo>
                    <a:pt x="12387833" y="7950200"/>
                  </a:lnTo>
                  <a:lnTo>
                    <a:pt x="12381624" y="7950200"/>
                  </a:lnTo>
                  <a:lnTo>
                    <a:pt x="12382155" y="7953297"/>
                  </a:lnTo>
                  <a:lnTo>
                    <a:pt x="12393183" y="7962900"/>
                  </a:lnTo>
                  <a:lnTo>
                    <a:pt x="12404762" y="7974602"/>
                  </a:lnTo>
                  <a:lnTo>
                    <a:pt x="12402262" y="7962900"/>
                  </a:lnTo>
                  <a:lnTo>
                    <a:pt x="12412104" y="7962900"/>
                  </a:lnTo>
                  <a:lnTo>
                    <a:pt x="12412104" y="7950200"/>
                  </a:lnTo>
                  <a:lnTo>
                    <a:pt x="12397990" y="7937500"/>
                  </a:lnTo>
                  <a:lnTo>
                    <a:pt x="12413036" y="7937500"/>
                  </a:lnTo>
                  <a:lnTo>
                    <a:pt x="12412575" y="7924800"/>
                  </a:lnTo>
                  <a:lnTo>
                    <a:pt x="12401874" y="7924800"/>
                  </a:lnTo>
                  <a:lnTo>
                    <a:pt x="12397058" y="7912100"/>
                  </a:lnTo>
                  <a:lnTo>
                    <a:pt x="12413036" y="7912100"/>
                  </a:lnTo>
                  <a:lnTo>
                    <a:pt x="12411570" y="7899400"/>
                  </a:lnTo>
                  <a:close/>
                </a:path>
                <a:path w="12414885" h="8610600">
                  <a:moveTo>
                    <a:pt x="41186" y="7937500"/>
                  </a:moveTo>
                  <a:lnTo>
                    <a:pt x="12177" y="7937500"/>
                  </a:lnTo>
                  <a:lnTo>
                    <a:pt x="11634" y="7950200"/>
                  </a:lnTo>
                  <a:lnTo>
                    <a:pt x="5817" y="7950200"/>
                  </a:lnTo>
                  <a:lnTo>
                    <a:pt x="2947" y="7962900"/>
                  </a:lnTo>
                  <a:lnTo>
                    <a:pt x="31490" y="7962900"/>
                  </a:lnTo>
                  <a:lnTo>
                    <a:pt x="39789" y="7950200"/>
                  </a:lnTo>
                  <a:lnTo>
                    <a:pt x="41186" y="7937500"/>
                  </a:lnTo>
                  <a:close/>
                </a:path>
                <a:path w="12414885" h="8610600">
                  <a:moveTo>
                    <a:pt x="12378597" y="7950200"/>
                  </a:moveTo>
                  <a:lnTo>
                    <a:pt x="12375268" y="7950200"/>
                  </a:lnTo>
                  <a:lnTo>
                    <a:pt x="12376974" y="7962900"/>
                  </a:lnTo>
                  <a:lnTo>
                    <a:pt x="12383801" y="7962900"/>
                  </a:lnTo>
                  <a:lnTo>
                    <a:pt x="12382155" y="7953297"/>
                  </a:lnTo>
                  <a:lnTo>
                    <a:pt x="12378597" y="7950200"/>
                  </a:lnTo>
                  <a:close/>
                </a:path>
                <a:path w="12414885" h="8610600">
                  <a:moveTo>
                    <a:pt x="12385424" y="7937500"/>
                  </a:moveTo>
                  <a:lnTo>
                    <a:pt x="12373791" y="7937500"/>
                  </a:lnTo>
                  <a:lnTo>
                    <a:pt x="12378597" y="7950200"/>
                  </a:lnTo>
                  <a:lnTo>
                    <a:pt x="12382155" y="7953297"/>
                  </a:lnTo>
                  <a:lnTo>
                    <a:pt x="12381624" y="7950200"/>
                  </a:lnTo>
                  <a:lnTo>
                    <a:pt x="12387833" y="7950200"/>
                  </a:lnTo>
                  <a:lnTo>
                    <a:pt x="12385424" y="7937500"/>
                  </a:lnTo>
                  <a:close/>
                </a:path>
                <a:path w="12414885" h="8610600">
                  <a:moveTo>
                    <a:pt x="12413507" y="7937500"/>
                  </a:moveTo>
                  <a:lnTo>
                    <a:pt x="12400471" y="7937500"/>
                  </a:lnTo>
                  <a:lnTo>
                    <a:pt x="12412575" y="7950200"/>
                  </a:lnTo>
                  <a:lnTo>
                    <a:pt x="12413507" y="7937500"/>
                  </a:lnTo>
                  <a:close/>
                </a:path>
                <a:path w="12414885" h="8610600">
                  <a:moveTo>
                    <a:pt x="32498" y="7924800"/>
                  </a:moveTo>
                  <a:lnTo>
                    <a:pt x="1474" y="7924800"/>
                  </a:lnTo>
                  <a:lnTo>
                    <a:pt x="2947" y="7937500"/>
                  </a:lnTo>
                  <a:lnTo>
                    <a:pt x="29086" y="7937500"/>
                  </a:lnTo>
                  <a:lnTo>
                    <a:pt x="32498" y="7924800"/>
                  </a:lnTo>
                  <a:close/>
                </a:path>
                <a:path w="12414885" h="8610600">
                  <a:moveTo>
                    <a:pt x="37851" y="7924800"/>
                  </a:moveTo>
                  <a:lnTo>
                    <a:pt x="29086" y="7937500"/>
                  </a:lnTo>
                  <a:lnTo>
                    <a:pt x="39246" y="7937500"/>
                  </a:lnTo>
                  <a:lnTo>
                    <a:pt x="37851" y="7924800"/>
                  </a:lnTo>
                  <a:close/>
                </a:path>
                <a:path w="12414885" h="8610600">
                  <a:moveTo>
                    <a:pt x="37307" y="7899400"/>
                  </a:moveTo>
                  <a:lnTo>
                    <a:pt x="17451" y="7899400"/>
                  </a:lnTo>
                  <a:lnTo>
                    <a:pt x="16986" y="7912100"/>
                  </a:lnTo>
                  <a:lnTo>
                    <a:pt x="14116" y="7912100"/>
                  </a:lnTo>
                  <a:lnTo>
                    <a:pt x="11634" y="7924800"/>
                  </a:lnTo>
                  <a:lnTo>
                    <a:pt x="29086" y="7924800"/>
                  </a:lnTo>
                  <a:lnTo>
                    <a:pt x="32498" y="7912100"/>
                  </a:lnTo>
                  <a:lnTo>
                    <a:pt x="37307" y="7899400"/>
                  </a:lnTo>
                  <a:close/>
                </a:path>
                <a:path w="12414885" h="8610600">
                  <a:moveTo>
                    <a:pt x="39246" y="7874000"/>
                  </a:moveTo>
                  <a:lnTo>
                    <a:pt x="16520" y="7874000"/>
                  </a:lnTo>
                  <a:lnTo>
                    <a:pt x="14039" y="7886700"/>
                  </a:lnTo>
                  <a:lnTo>
                    <a:pt x="1939" y="7899400"/>
                  </a:lnTo>
                  <a:lnTo>
                    <a:pt x="1008" y="7912100"/>
                  </a:lnTo>
                  <a:lnTo>
                    <a:pt x="7290" y="7912100"/>
                  </a:lnTo>
                  <a:lnTo>
                    <a:pt x="12642" y="7899400"/>
                  </a:lnTo>
                  <a:lnTo>
                    <a:pt x="26681" y="7899400"/>
                  </a:lnTo>
                  <a:lnTo>
                    <a:pt x="31025" y="7886700"/>
                  </a:lnTo>
                  <a:lnTo>
                    <a:pt x="35911" y="7886700"/>
                  </a:lnTo>
                  <a:lnTo>
                    <a:pt x="39246" y="7874000"/>
                  </a:lnTo>
                  <a:close/>
                </a:path>
                <a:path w="12414885" h="8610600">
                  <a:moveTo>
                    <a:pt x="12402335" y="7886700"/>
                  </a:moveTo>
                  <a:lnTo>
                    <a:pt x="12381079" y="7886700"/>
                  </a:lnTo>
                  <a:lnTo>
                    <a:pt x="12384419" y="7899400"/>
                  </a:lnTo>
                  <a:lnTo>
                    <a:pt x="12407225" y="7899400"/>
                  </a:lnTo>
                  <a:lnTo>
                    <a:pt x="12402335" y="7886700"/>
                  </a:lnTo>
                  <a:close/>
                </a:path>
                <a:path w="12414885" h="8610600">
                  <a:moveTo>
                    <a:pt x="39789" y="7861300"/>
                  </a:moveTo>
                  <a:lnTo>
                    <a:pt x="7756" y="7861300"/>
                  </a:lnTo>
                  <a:lnTo>
                    <a:pt x="2405" y="7874000"/>
                  </a:lnTo>
                  <a:lnTo>
                    <a:pt x="2405" y="7886700"/>
                  </a:lnTo>
                  <a:lnTo>
                    <a:pt x="16520" y="7874000"/>
                  </a:lnTo>
                  <a:lnTo>
                    <a:pt x="41186" y="7874000"/>
                  </a:lnTo>
                  <a:lnTo>
                    <a:pt x="39789" y="7861300"/>
                  </a:lnTo>
                  <a:close/>
                </a:path>
                <a:path w="12414885" h="8610600">
                  <a:moveTo>
                    <a:pt x="12403811" y="7874000"/>
                  </a:moveTo>
                  <a:lnTo>
                    <a:pt x="12382011" y="7874000"/>
                  </a:lnTo>
                  <a:lnTo>
                    <a:pt x="12377205" y="7886700"/>
                  </a:lnTo>
                  <a:lnTo>
                    <a:pt x="12402879" y="7886700"/>
                  </a:lnTo>
                  <a:lnTo>
                    <a:pt x="12403811" y="7874000"/>
                  </a:lnTo>
                  <a:close/>
                </a:path>
                <a:path w="12414885" h="8610600">
                  <a:moveTo>
                    <a:pt x="12412493" y="7874000"/>
                  </a:moveTo>
                  <a:lnTo>
                    <a:pt x="12404817" y="7874000"/>
                  </a:lnTo>
                  <a:lnTo>
                    <a:pt x="12408701" y="7886700"/>
                  </a:lnTo>
                  <a:lnTo>
                    <a:pt x="12411570" y="7886700"/>
                  </a:lnTo>
                  <a:lnTo>
                    <a:pt x="12412493" y="7874000"/>
                  </a:lnTo>
                  <a:close/>
                </a:path>
                <a:path w="12414885" h="8610600">
                  <a:moveTo>
                    <a:pt x="12409952" y="7861300"/>
                  </a:moveTo>
                  <a:lnTo>
                    <a:pt x="12382011" y="7861300"/>
                  </a:lnTo>
                  <a:lnTo>
                    <a:pt x="12384964" y="7874000"/>
                  </a:lnTo>
                  <a:lnTo>
                    <a:pt x="12411585" y="7874000"/>
                  </a:lnTo>
                  <a:lnTo>
                    <a:pt x="12409952" y="7861300"/>
                  </a:lnTo>
                  <a:close/>
                </a:path>
                <a:path w="12414885" h="8610600">
                  <a:moveTo>
                    <a:pt x="9203" y="7860857"/>
                  </a:moveTo>
                  <a:lnTo>
                    <a:pt x="8765" y="7861300"/>
                  </a:lnTo>
                  <a:lnTo>
                    <a:pt x="9462" y="7861300"/>
                  </a:lnTo>
                  <a:lnTo>
                    <a:pt x="9203" y="7860857"/>
                  </a:lnTo>
                  <a:close/>
                </a:path>
                <a:path w="12414885" h="8610600">
                  <a:moveTo>
                    <a:pt x="23850" y="7846405"/>
                  </a:moveTo>
                  <a:lnTo>
                    <a:pt x="21330" y="7848600"/>
                  </a:lnTo>
                  <a:lnTo>
                    <a:pt x="9203" y="7860857"/>
                  </a:lnTo>
                  <a:lnTo>
                    <a:pt x="9462" y="7861300"/>
                  </a:lnTo>
                  <a:lnTo>
                    <a:pt x="14970" y="7861300"/>
                  </a:lnTo>
                  <a:lnTo>
                    <a:pt x="22416" y="7848600"/>
                  </a:lnTo>
                  <a:lnTo>
                    <a:pt x="23850" y="7846405"/>
                  </a:lnTo>
                  <a:close/>
                </a:path>
                <a:path w="12414885" h="8610600">
                  <a:moveTo>
                    <a:pt x="40720" y="7835900"/>
                  </a:moveTo>
                  <a:lnTo>
                    <a:pt x="35911" y="7835900"/>
                  </a:lnTo>
                  <a:lnTo>
                    <a:pt x="23850" y="7846405"/>
                  </a:lnTo>
                  <a:lnTo>
                    <a:pt x="22416" y="7848600"/>
                  </a:lnTo>
                  <a:lnTo>
                    <a:pt x="14970" y="7861300"/>
                  </a:lnTo>
                  <a:lnTo>
                    <a:pt x="24277" y="7861300"/>
                  </a:lnTo>
                  <a:lnTo>
                    <a:pt x="26681" y="7848600"/>
                  </a:lnTo>
                  <a:lnTo>
                    <a:pt x="36842" y="7848600"/>
                  </a:lnTo>
                  <a:lnTo>
                    <a:pt x="40720" y="7835900"/>
                  </a:lnTo>
                  <a:close/>
                </a:path>
                <a:path w="12414885" h="8610600">
                  <a:moveTo>
                    <a:pt x="12407686" y="7848600"/>
                  </a:moveTo>
                  <a:lnTo>
                    <a:pt x="12376660" y="7848600"/>
                  </a:lnTo>
                  <a:lnTo>
                    <a:pt x="12385424" y="7861300"/>
                  </a:lnTo>
                  <a:lnTo>
                    <a:pt x="12408701" y="7861300"/>
                  </a:lnTo>
                  <a:lnTo>
                    <a:pt x="12407686" y="7848600"/>
                  </a:lnTo>
                  <a:close/>
                </a:path>
                <a:path w="12414885" h="8610600">
                  <a:moveTo>
                    <a:pt x="39246" y="7823200"/>
                  </a:moveTo>
                  <a:lnTo>
                    <a:pt x="9773" y="7823200"/>
                  </a:lnTo>
                  <a:lnTo>
                    <a:pt x="2016" y="7848600"/>
                  </a:lnTo>
                  <a:lnTo>
                    <a:pt x="9203" y="7860857"/>
                  </a:lnTo>
                  <a:lnTo>
                    <a:pt x="21330" y="7848600"/>
                  </a:lnTo>
                  <a:lnTo>
                    <a:pt x="23850" y="7846405"/>
                  </a:lnTo>
                  <a:lnTo>
                    <a:pt x="30715" y="7835900"/>
                  </a:lnTo>
                  <a:lnTo>
                    <a:pt x="39479" y="7835900"/>
                  </a:lnTo>
                  <a:lnTo>
                    <a:pt x="39246" y="7823200"/>
                  </a:lnTo>
                  <a:close/>
                </a:path>
                <a:path w="12414885" h="8610600">
                  <a:moveTo>
                    <a:pt x="12392639" y="7835900"/>
                  </a:moveTo>
                  <a:lnTo>
                    <a:pt x="12373791" y="7835900"/>
                  </a:lnTo>
                  <a:lnTo>
                    <a:pt x="12375268" y="7848600"/>
                  </a:lnTo>
                  <a:lnTo>
                    <a:pt x="12394115" y="7848600"/>
                  </a:lnTo>
                  <a:lnTo>
                    <a:pt x="12392639" y="7835900"/>
                  </a:lnTo>
                  <a:close/>
                </a:path>
                <a:path w="12414885" h="8610600">
                  <a:moveTo>
                    <a:pt x="12374723" y="7823200"/>
                  </a:moveTo>
                  <a:lnTo>
                    <a:pt x="12373331" y="7835900"/>
                  </a:lnTo>
                  <a:lnTo>
                    <a:pt x="12383027" y="7835900"/>
                  </a:lnTo>
                  <a:lnTo>
                    <a:pt x="12374723" y="7823200"/>
                  </a:lnTo>
                  <a:close/>
                </a:path>
                <a:path w="12414885" h="8610600">
                  <a:moveTo>
                    <a:pt x="12378137" y="7797800"/>
                  </a:moveTo>
                  <a:lnTo>
                    <a:pt x="12375268" y="7797800"/>
                  </a:lnTo>
                  <a:lnTo>
                    <a:pt x="12374723" y="7810500"/>
                  </a:lnTo>
                  <a:lnTo>
                    <a:pt x="12376587" y="7823200"/>
                  </a:lnTo>
                  <a:lnTo>
                    <a:pt x="12383027" y="7835900"/>
                  </a:lnTo>
                  <a:lnTo>
                    <a:pt x="12407686" y="7835900"/>
                  </a:lnTo>
                  <a:lnTo>
                    <a:pt x="12407225" y="7823200"/>
                  </a:lnTo>
                  <a:lnTo>
                    <a:pt x="12408701" y="7823200"/>
                  </a:lnTo>
                  <a:lnTo>
                    <a:pt x="12410094" y="7810500"/>
                  </a:lnTo>
                  <a:lnTo>
                    <a:pt x="12385424" y="7810500"/>
                  </a:lnTo>
                  <a:lnTo>
                    <a:pt x="12378137" y="7797800"/>
                  </a:lnTo>
                  <a:close/>
                </a:path>
                <a:path w="12414885" h="8610600">
                  <a:moveTo>
                    <a:pt x="40022" y="7797800"/>
                  </a:moveTo>
                  <a:lnTo>
                    <a:pt x="5895" y="7797800"/>
                  </a:lnTo>
                  <a:lnTo>
                    <a:pt x="6980" y="7810500"/>
                  </a:lnTo>
                  <a:lnTo>
                    <a:pt x="7989" y="7823200"/>
                  </a:lnTo>
                  <a:lnTo>
                    <a:pt x="16365" y="7810500"/>
                  </a:lnTo>
                  <a:lnTo>
                    <a:pt x="39789" y="7810500"/>
                  </a:lnTo>
                  <a:lnTo>
                    <a:pt x="40022" y="7797800"/>
                  </a:lnTo>
                  <a:close/>
                </a:path>
                <a:path w="12414885" h="8610600">
                  <a:moveTo>
                    <a:pt x="31801" y="7810500"/>
                  </a:moveTo>
                  <a:lnTo>
                    <a:pt x="16365" y="7810500"/>
                  </a:lnTo>
                  <a:lnTo>
                    <a:pt x="13884" y="7823200"/>
                  </a:lnTo>
                  <a:lnTo>
                    <a:pt x="30792" y="7823200"/>
                  </a:lnTo>
                  <a:lnTo>
                    <a:pt x="31801" y="7810500"/>
                  </a:lnTo>
                  <a:close/>
                </a:path>
                <a:path w="12414885" h="8610600">
                  <a:moveTo>
                    <a:pt x="35911" y="7810500"/>
                  </a:moveTo>
                  <a:lnTo>
                    <a:pt x="30792" y="7823200"/>
                  </a:lnTo>
                  <a:lnTo>
                    <a:pt x="37540" y="7823200"/>
                  </a:lnTo>
                  <a:lnTo>
                    <a:pt x="35911" y="7810500"/>
                  </a:lnTo>
                  <a:close/>
                </a:path>
                <a:path w="12414885" h="8610600">
                  <a:moveTo>
                    <a:pt x="12399927" y="7772400"/>
                  </a:moveTo>
                  <a:lnTo>
                    <a:pt x="12374723" y="7772400"/>
                  </a:lnTo>
                  <a:lnTo>
                    <a:pt x="12375268" y="7785100"/>
                  </a:lnTo>
                  <a:lnTo>
                    <a:pt x="12380074" y="7785100"/>
                  </a:lnTo>
                  <a:lnTo>
                    <a:pt x="12386901" y="7797800"/>
                  </a:lnTo>
                  <a:lnTo>
                    <a:pt x="12391707" y="7810500"/>
                  </a:lnTo>
                  <a:lnTo>
                    <a:pt x="12410094" y="7810500"/>
                  </a:lnTo>
                  <a:lnTo>
                    <a:pt x="12403811" y="7797800"/>
                  </a:lnTo>
                  <a:lnTo>
                    <a:pt x="12407225" y="7797800"/>
                  </a:lnTo>
                  <a:lnTo>
                    <a:pt x="12410167" y="7785100"/>
                  </a:lnTo>
                  <a:lnTo>
                    <a:pt x="12399927" y="7772400"/>
                  </a:lnTo>
                  <a:close/>
                </a:path>
                <a:path w="12414885" h="8610600">
                  <a:moveTo>
                    <a:pt x="36920" y="7785100"/>
                  </a:moveTo>
                  <a:lnTo>
                    <a:pt x="11401" y="7785100"/>
                  </a:lnTo>
                  <a:lnTo>
                    <a:pt x="8376" y="7797800"/>
                  </a:lnTo>
                  <a:lnTo>
                    <a:pt x="35058" y="7797800"/>
                  </a:lnTo>
                  <a:lnTo>
                    <a:pt x="36920" y="7785100"/>
                  </a:lnTo>
                  <a:close/>
                </a:path>
                <a:path w="12414885" h="8610600">
                  <a:moveTo>
                    <a:pt x="29008" y="7772400"/>
                  </a:moveTo>
                  <a:lnTo>
                    <a:pt x="10083" y="7772400"/>
                  </a:lnTo>
                  <a:lnTo>
                    <a:pt x="8144" y="7785100"/>
                  </a:lnTo>
                  <a:lnTo>
                    <a:pt x="29784" y="7785100"/>
                  </a:lnTo>
                  <a:lnTo>
                    <a:pt x="29008" y="7772400"/>
                  </a:lnTo>
                  <a:close/>
                </a:path>
                <a:path w="12414885" h="8610600">
                  <a:moveTo>
                    <a:pt x="38393" y="7772400"/>
                  </a:moveTo>
                  <a:lnTo>
                    <a:pt x="36454" y="7772400"/>
                  </a:lnTo>
                  <a:lnTo>
                    <a:pt x="29784" y="7785100"/>
                  </a:lnTo>
                  <a:lnTo>
                    <a:pt x="39789" y="7785100"/>
                  </a:lnTo>
                  <a:lnTo>
                    <a:pt x="38393" y="7772400"/>
                  </a:lnTo>
                  <a:close/>
                </a:path>
                <a:path w="12414885" h="8610600">
                  <a:moveTo>
                    <a:pt x="40255" y="7759700"/>
                  </a:moveTo>
                  <a:lnTo>
                    <a:pt x="8066" y="7759700"/>
                  </a:lnTo>
                  <a:lnTo>
                    <a:pt x="7524" y="7772400"/>
                  </a:lnTo>
                  <a:lnTo>
                    <a:pt x="29551" y="7772400"/>
                  </a:lnTo>
                  <a:lnTo>
                    <a:pt x="40255" y="7759700"/>
                  </a:lnTo>
                  <a:close/>
                </a:path>
                <a:path w="12414885" h="8610600">
                  <a:moveTo>
                    <a:pt x="12392178" y="7759700"/>
                  </a:moveTo>
                  <a:lnTo>
                    <a:pt x="12378597" y="7759700"/>
                  </a:lnTo>
                  <a:lnTo>
                    <a:pt x="12385424" y="7772400"/>
                  </a:lnTo>
                  <a:lnTo>
                    <a:pt x="12393183" y="7772400"/>
                  </a:lnTo>
                  <a:lnTo>
                    <a:pt x="12392178" y="7759700"/>
                  </a:lnTo>
                  <a:close/>
                </a:path>
                <a:path w="12414885" h="8610600">
                  <a:moveTo>
                    <a:pt x="12407686" y="7759700"/>
                  </a:moveTo>
                  <a:lnTo>
                    <a:pt x="12392178" y="7759700"/>
                  </a:lnTo>
                  <a:lnTo>
                    <a:pt x="12402879" y="7772400"/>
                  </a:lnTo>
                  <a:lnTo>
                    <a:pt x="12410638" y="7772400"/>
                  </a:lnTo>
                  <a:lnTo>
                    <a:pt x="12407686" y="7759700"/>
                  </a:lnTo>
                  <a:close/>
                </a:path>
                <a:path w="12414885" h="8610600">
                  <a:moveTo>
                    <a:pt x="39479" y="7721600"/>
                  </a:moveTo>
                  <a:lnTo>
                    <a:pt x="30715" y="7734300"/>
                  </a:lnTo>
                  <a:lnTo>
                    <a:pt x="5972" y="7734300"/>
                  </a:lnTo>
                  <a:lnTo>
                    <a:pt x="6825" y="7747000"/>
                  </a:lnTo>
                  <a:lnTo>
                    <a:pt x="7135" y="7759700"/>
                  </a:lnTo>
                  <a:lnTo>
                    <a:pt x="12177" y="7747000"/>
                  </a:lnTo>
                  <a:lnTo>
                    <a:pt x="40332" y="7747000"/>
                  </a:lnTo>
                  <a:lnTo>
                    <a:pt x="39866" y="7734300"/>
                  </a:lnTo>
                  <a:lnTo>
                    <a:pt x="39479" y="7721600"/>
                  </a:lnTo>
                  <a:close/>
                </a:path>
                <a:path w="12414885" h="8610600">
                  <a:moveTo>
                    <a:pt x="34826" y="7747000"/>
                  </a:moveTo>
                  <a:lnTo>
                    <a:pt x="15512" y="7747000"/>
                  </a:lnTo>
                  <a:lnTo>
                    <a:pt x="14970" y="7759700"/>
                  </a:lnTo>
                  <a:lnTo>
                    <a:pt x="28466" y="7759700"/>
                  </a:lnTo>
                  <a:lnTo>
                    <a:pt x="34826" y="7747000"/>
                  </a:lnTo>
                  <a:close/>
                </a:path>
                <a:path w="12414885" h="8610600">
                  <a:moveTo>
                    <a:pt x="12376660" y="7734300"/>
                  </a:moveTo>
                  <a:lnTo>
                    <a:pt x="12371928" y="7734300"/>
                  </a:lnTo>
                  <a:lnTo>
                    <a:pt x="12375728" y="7747000"/>
                  </a:lnTo>
                  <a:lnTo>
                    <a:pt x="12382011" y="7759700"/>
                  </a:lnTo>
                  <a:lnTo>
                    <a:pt x="12397529" y="7759700"/>
                  </a:lnTo>
                  <a:lnTo>
                    <a:pt x="12394576" y="7747000"/>
                  </a:lnTo>
                  <a:lnTo>
                    <a:pt x="12379456" y="7747000"/>
                  </a:lnTo>
                  <a:lnTo>
                    <a:pt x="12378133" y="7736709"/>
                  </a:lnTo>
                  <a:lnTo>
                    <a:pt x="12376660" y="7734300"/>
                  </a:lnTo>
                  <a:close/>
                </a:path>
                <a:path w="12414885" h="8610600">
                  <a:moveTo>
                    <a:pt x="12396827" y="7734300"/>
                  </a:moveTo>
                  <a:lnTo>
                    <a:pt x="12377823" y="7734300"/>
                  </a:lnTo>
                  <a:lnTo>
                    <a:pt x="12378133" y="7736709"/>
                  </a:lnTo>
                  <a:lnTo>
                    <a:pt x="12384419" y="7747000"/>
                  </a:lnTo>
                  <a:lnTo>
                    <a:pt x="12395435" y="7747000"/>
                  </a:lnTo>
                  <a:lnTo>
                    <a:pt x="12402879" y="7759700"/>
                  </a:lnTo>
                  <a:lnTo>
                    <a:pt x="12405675" y="7759700"/>
                  </a:lnTo>
                  <a:lnTo>
                    <a:pt x="12396827" y="7747000"/>
                  </a:lnTo>
                  <a:lnTo>
                    <a:pt x="12396827" y="7734300"/>
                  </a:lnTo>
                  <a:close/>
                </a:path>
                <a:path w="12414885" h="8610600">
                  <a:moveTo>
                    <a:pt x="12378133" y="7736709"/>
                  </a:moveTo>
                  <a:lnTo>
                    <a:pt x="12379456" y="7747000"/>
                  </a:lnTo>
                  <a:lnTo>
                    <a:pt x="12384419" y="7747000"/>
                  </a:lnTo>
                  <a:lnTo>
                    <a:pt x="12378133" y="7736709"/>
                  </a:lnTo>
                  <a:close/>
                </a:path>
                <a:path w="12414885" h="8610600">
                  <a:moveTo>
                    <a:pt x="12408460" y="7721600"/>
                  </a:moveTo>
                  <a:lnTo>
                    <a:pt x="12384105" y="7721600"/>
                  </a:lnTo>
                  <a:lnTo>
                    <a:pt x="12386901" y="7734300"/>
                  </a:lnTo>
                  <a:lnTo>
                    <a:pt x="12396827" y="7734300"/>
                  </a:lnTo>
                  <a:lnTo>
                    <a:pt x="12403581" y="7747000"/>
                  </a:lnTo>
                  <a:lnTo>
                    <a:pt x="12408848" y="7734300"/>
                  </a:lnTo>
                  <a:lnTo>
                    <a:pt x="12408460" y="7721600"/>
                  </a:lnTo>
                  <a:close/>
                </a:path>
                <a:path w="12414885" h="8610600">
                  <a:moveTo>
                    <a:pt x="37385" y="7708900"/>
                  </a:moveTo>
                  <a:lnTo>
                    <a:pt x="8014" y="7708900"/>
                  </a:lnTo>
                  <a:lnTo>
                    <a:pt x="7261" y="7721600"/>
                  </a:lnTo>
                  <a:lnTo>
                    <a:pt x="7047" y="7734300"/>
                  </a:lnTo>
                  <a:lnTo>
                    <a:pt x="30637" y="7734300"/>
                  </a:lnTo>
                  <a:lnTo>
                    <a:pt x="30947" y="7721600"/>
                  </a:lnTo>
                  <a:lnTo>
                    <a:pt x="37075" y="7721600"/>
                  </a:lnTo>
                  <a:lnTo>
                    <a:pt x="37385" y="7708900"/>
                  </a:lnTo>
                  <a:close/>
                </a:path>
                <a:path w="12414885" h="8610600">
                  <a:moveTo>
                    <a:pt x="12374880" y="7721600"/>
                  </a:moveTo>
                  <a:lnTo>
                    <a:pt x="12371079" y="7721600"/>
                  </a:lnTo>
                  <a:lnTo>
                    <a:pt x="12376116" y="7734300"/>
                  </a:lnTo>
                  <a:lnTo>
                    <a:pt x="12378597" y="7734300"/>
                  </a:lnTo>
                  <a:lnTo>
                    <a:pt x="12374880" y="7721600"/>
                  </a:lnTo>
                  <a:close/>
                </a:path>
                <a:path w="12414885" h="8610600">
                  <a:moveTo>
                    <a:pt x="12393183" y="7708900"/>
                  </a:moveTo>
                  <a:lnTo>
                    <a:pt x="12377519" y="7708900"/>
                  </a:lnTo>
                  <a:lnTo>
                    <a:pt x="12380001" y="7721600"/>
                  </a:lnTo>
                  <a:lnTo>
                    <a:pt x="12395979" y="7721600"/>
                  </a:lnTo>
                  <a:lnTo>
                    <a:pt x="12393183" y="7708900"/>
                  </a:lnTo>
                  <a:close/>
                </a:path>
                <a:path w="12414885" h="8610600">
                  <a:moveTo>
                    <a:pt x="36299" y="7696200"/>
                  </a:moveTo>
                  <a:lnTo>
                    <a:pt x="4499" y="7696200"/>
                  </a:lnTo>
                  <a:lnTo>
                    <a:pt x="10936" y="7708900"/>
                  </a:lnTo>
                  <a:lnTo>
                    <a:pt x="28698" y="7708900"/>
                  </a:lnTo>
                  <a:lnTo>
                    <a:pt x="36299" y="7696200"/>
                  </a:lnTo>
                  <a:close/>
                </a:path>
                <a:path w="12414885" h="8610600">
                  <a:moveTo>
                    <a:pt x="12375886" y="7696200"/>
                  </a:moveTo>
                  <a:lnTo>
                    <a:pt x="12375037" y="7708900"/>
                  </a:lnTo>
                  <a:lnTo>
                    <a:pt x="12381624" y="7708900"/>
                  </a:lnTo>
                  <a:lnTo>
                    <a:pt x="12375886" y="7696200"/>
                  </a:lnTo>
                  <a:close/>
                </a:path>
                <a:path w="12414885" h="8610600">
                  <a:moveTo>
                    <a:pt x="12403581" y="7696200"/>
                  </a:moveTo>
                  <a:lnTo>
                    <a:pt x="12385508" y="7696200"/>
                  </a:lnTo>
                  <a:lnTo>
                    <a:pt x="12385812" y="7708900"/>
                  </a:lnTo>
                  <a:lnTo>
                    <a:pt x="12410010" y="7708900"/>
                  </a:lnTo>
                  <a:lnTo>
                    <a:pt x="12403581" y="7696200"/>
                  </a:lnTo>
                  <a:close/>
                </a:path>
                <a:path w="12414885" h="8610600">
                  <a:moveTo>
                    <a:pt x="41263" y="7683500"/>
                  </a:moveTo>
                  <a:lnTo>
                    <a:pt x="13263" y="7683500"/>
                  </a:lnTo>
                  <a:lnTo>
                    <a:pt x="8920" y="7696200"/>
                  </a:lnTo>
                  <a:lnTo>
                    <a:pt x="38781" y="7696200"/>
                  </a:lnTo>
                  <a:lnTo>
                    <a:pt x="41263" y="7683500"/>
                  </a:lnTo>
                  <a:close/>
                </a:path>
                <a:path w="12414885" h="8610600">
                  <a:moveTo>
                    <a:pt x="12406995" y="7670800"/>
                  </a:moveTo>
                  <a:lnTo>
                    <a:pt x="12373791" y="7670800"/>
                  </a:lnTo>
                  <a:lnTo>
                    <a:pt x="12378912" y="7696200"/>
                  </a:lnTo>
                  <a:lnTo>
                    <a:pt x="12406500" y="7696200"/>
                  </a:lnTo>
                  <a:lnTo>
                    <a:pt x="12407254" y="7683500"/>
                  </a:lnTo>
                  <a:lnTo>
                    <a:pt x="12407470" y="7683500"/>
                  </a:lnTo>
                  <a:lnTo>
                    <a:pt x="12406995" y="7670800"/>
                  </a:lnTo>
                  <a:close/>
                </a:path>
                <a:path w="12414885" h="8610600">
                  <a:moveTo>
                    <a:pt x="32886" y="7658100"/>
                  </a:moveTo>
                  <a:lnTo>
                    <a:pt x="10936" y="7658100"/>
                  </a:lnTo>
                  <a:lnTo>
                    <a:pt x="5662" y="7670800"/>
                  </a:lnTo>
                  <a:lnTo>
                    <a:pt x="6050" y="7683500"/>
                  </a:lnTo>
                  <a:lnTo>
                    <a:pt x="10470" y="7683500"/>
                  </a:lnTo>
                  <a:lnTo>
                    <a:pt x="18537" y="7670800"/>
                  </a:lnTo>
                  <a:lnTo>
                    <a:pt x="28698" y="7670800"/>
                  </a:lnTo>
                  <a:lnTo>
                    <a:pt x="32886" y="7658100"/>
                  </a:lnTo>
                  <a:close/>
                </a:path>
                <a:path w="12414885" h="8610600">
                  <a:moveTo>
                    <a:pt x="35601" y="7658100"/>
                  </a:moveTo>
                  <a:lnTo>
                    <a:pt x="29240" y="7670800"/>
                  </a:lnTo>
                  <a:lnTo>
                    <a:pt x="24044" y="7670800"/>
                  </a:lnTo>
                  <a:lnTo>
                    <a:pt x="15822" y="7683500"/>
                  </a:lnTo>
                  <a:lnTo>
                    <a:pt x="40720" y="7683500"/>
                  </a:lnTo>
                  <a:lnTo>
                    <a:pt x="35601" y="7658100"/>
                  </a:lnTo>
                  <a:close/>
                </a:path>
                <a:path w="12414885" h="8610600">
                  <a:moveTo>
                    <a:pt x="12378210" y="7658100"/>
                  </a:moveTo>
                  <a:lnTo>
                    <a:pt x="12375728" y="7670800"/>
                  </a:lnTo>
                  <a:lnTo>
                    <a:pt x="12385812" y="7670800"/>
                  </a:lnTo>
                  <a:lnTo>
                    <a:pt x="12378210" y="7658100"/>
                  </a:lnTo>
                  <a:close/>
                </a:path>
                <a:path w="12414885" h="8610600">
                  <a:moveTo>
                    <a:pt x="12399005" y="7658100"/>
                  </a:moveTo>
                  <a:lnTo>
                    <a:pt x="12382482" y="7658100"/>
                  </a:lnTo>
                  <a:lnTo>
                    <a:pt x="12385812" y="7670800"/>
                  </a:lnTo>
                  <a:lnTo>
                    <a:pt x="12398764" y="7670800"/>
                  </a:lnTo>
                  <a:lnTo>
                    <a:pt x="12399005" y="7658100"/>
                  </a:lnTo>
                  <a:close/>
                </a:path>
                <a:path w="12414885" h="8610600">
                  <a:moveTo>
                    <a:pt x="12407686" y="7658100"/>
                  </a:moveTo>
                  <a:lnTo>
                    <a:pt x="12399309" y="7658100"/>
                  </a:lnTo>
                  <a:lnTo>
                    <a:pt x="12408544" y="7670800"/>
                  </a:lnTo>
                  <a:lnTo>
                    <a:pt x="12407686" y="7658100"/>
                  </a:lnTo>
                  <a:close/>
                </a:path>
                <a:path w="12414885" h="8610600">
                  <a:moveTo>
                    <a:pt x="39479" y="7645400"/>
                  </a:moveTo>
                  <a:lnTo>
                    <a:pt x="17684" y="7645400"/>
                  </a:lnTo>
                  <a:lnTo>
                    <a:pt x="17684" y="7658100"/>
                  </a:lnTo>
                  <a:lnTo>
                    <a:pt x="38626" y="7658100"/>
                  </a:lnTo>
                  <a:lnTo>
                    <a:pt x="39479" y="7645400"/>
                  </a:lnTo>
                  <a:close/>
                </a:path>
                <a:path w="12414885" h="8610600">
                  <a:moveTo>
                    <a:pt x="12400628" y="7645400"/>
                  </a:moveTo>
                  <a:lnTo>
                    <a:pt x="12377435" y="7645400"/>
                  </a:lnTo>
                  <a:lnTo>
                    <a:pt x="12377132" y="7658100"/>
                  </a:lnTo>
                  <a:lnTo>
                    <a:pt x="12402335" y="7658100"/>
                  </a:lnTo>
                  <a:lnTo>
                    <a:pt x="12400628" y="7645400"/>
                  </a:lnTo>
                  <a:close/>
                </a:path>
                <a:path w="12414885" h="8610600">
                  <a:moveTo>
                    <a:pt x="19081" y="7632700"/>
                  </a:moveTo>
                  <a:lnTo>
                    <a:pt x="6825" y="7632700"/>
                  </a:lnTo>
                  <a:lnTo>
                    <a:pt x="3878" y="7645400"/>
                  </a:lnTo>
                  <a:lnTo>
                    <a:pt x="11634" y="7645400"/>
                  </a:lnTo>
                  <a:lnTo>
                    <a:pt x="19081" y="7632700"/>
                  </a:lnTo>
                  <a:close/>
                </a:path>
                <a:path w="12414885" h="8610600">
                  <a:moveTo>
                    <a:pt x="19933" y="7632700"/>
                  </a:moveTo>
                  <a:lnTo>
                    <a:pt x="19081" y="7632700"/>
                  </a:lnTo>
                  <a:lnTo>
                    <a:pt x="11634" y="7645400"/>
                  </a:lnTo>
                  <a:lnTo>
                    <a:pt x="16986" y="7645400"/>
                  </a:lnTo>
                  <a:lnTo>
                    <a:pt x="19933" y="7632700"/>
                  </a:lnTo>
                  <a:close/>
                </a:path>
                <a:path w="12414885" h="8610600">
                  <a:moveTo>
                    <a:pt x="29551" y="7632700"/>
                  </a:moveTo>
                  <a:lnTo>
                    <a:pt x="19933" y="7632700"/>
                  </a:lnTo>
                  <a:lnTo>
                    <a:pt x="16986" y="7645400"/>
                  </a:lnTo>
                  <a:lnTo>
                    <a:pt x="27845" y="7645400"/>
                  </a:lnTo>
                  <a:lnTo>
                    <a:pt x="29551" y="7632700"/>
                  </a:lnTo>
                  <a:close/>
                </a:path>
                <a:path w="12414885" h="8610600">
                  <a:moveTo>
                    <a:pt x="12406209" y="7632700"/>
                  </a:moveTo>
                  <a:lnTo>
                    <a:pt x="12383875" y="7632700"/>
                  </a:lnTo>
                  <a:lnTo>
                    <a:pt x="12383571" y="7645400"/>
                  </a:lnTo>
                  <a:lnTo>
                    <a:pt x="12406995" y="7645400"/>
                  </a:lnTo>
                  <a:lnTo>
                    <a:pt x="12406209" y="7632700"/>
                  </a:lnTo>
                  <a:close/>
                </a:path>
                <a:path w="12414885" h="8610600">
                  <a:moveTo>
                    <a:pt x="35058" y="7620000"/>
                  </a:moveTo>
                  <a:lnTo>
                    <a:pt x="22338" y="7620000"/>
                  </a:lnTo>
                  <a:lnTo>
                    <a:pt x="11634" y="7632700"/>
                  </a:lnTo>
                  <a:lnTo>
                    <a:pt x="21795" y="7632700"/>
                  </a:lnTo>
                  <a:lnTo>
                    <a:pt x="35058" y="7620000"/>
                  </a:lnTo>
                  <a:close/>
                </a:path>
                <a:path w="12414885" h="8610600">
                  <a:moveTo>
                    <a:pt x="35911" y="7594600"/>
                  </a:moveTo>
                  <a:lnTo>
                    <a:pt x="10704" y="7594600"/>
                  </a:lnTo>
                  <a:lnTo>
                    <a:pt x="10238" y="7607300"/>
                  </a:lnTo>
                  <a:lnTo>
                    <a:pt x="7290" y="7620000"/>
                  </a:lnTo>
                  <a:lnTo>
                    <a:pt x="35058" y="7620000"/>
                  </a:lnTo>
                  <a:lnTo>
                    <a:pt x="21795" y="7632700"/>
                  </a:lnTo>
                  <a:lnTo>
                    <a:pt x="30094" y="7632700"/>
                  </a:lnTo>
                  <a:lnTo>
                    <a:pt x="37851" y="7620000"/>
                  </a:lnTo>
                  <a:lnTo>
                    <a:pt x="42581" y="7607300"/>
                  </a:lnTo>
                  <a:lnTo>
                    <a:pt x="32498" y="7607300"/>
                  </a:lnTo>
                  <a:lnTo>
                    <a:pt x="35911" y="7594600"/>
                  </a:lnTo>
                  <a:close/>
                </a:path>
                <a:path w="12414885" h="8610600">
                  <a:moveTo>
                    <a:pt x="38393" y="7620000"/>
                  </a:moveTo>
                  <a:lnTo>
                    <a:pt x="37851" y="7620000"/>
                  </a:lnTo>
                  <a:lnTo>
                    <a:pt x="30094" y="7632700"/>
                  </a:lnTo>
                  <a:lnTo>
                    <a:pt x="43435" y="7632700"/>
                  </a:lnTo>
                  <a:lnTo>
                    <a:pt x="38393" y="7620000"/>
                  </a:lnTo>
                  <a:close/>
                </a:path>
                <a:path w="12414885" h="8610600">
                  <a:moveTo>
                    <a:pt x="12379686" y="7607300"/>
                  </a:moveTo>
                  <a:lnTo>
                    <a:pt x="12374179" y="7607300"/>
                  </a:lnTo>
                  <a:lnTo>
                    <a:pt x="12374650" y="7620000"/>
                  </a:lnTo>
                  <a:lnTo>
                    <a:pt x="12375037" y="7632700"/>
                  </a:lnTo>
                  <a:lnTo>
                    <a:pt x="12404429" y="7632700"/>
                  </a:lnTo>
                  <a:lnTo>
                    <a:pt x="12404131" y="7630819"/>
                  </a:lnTo>
                  <a:lnTo>
                    <a:pt x="12397058" y="7620000"/>
                  </a:lnTo>
                  <a:lnTo>
                    <a:pt x="12386053" y="7620000"/>
                  </a:lnTo>
                  <a:lnTo>
                    <a:pt x="12379686" y="7607300"/>
                  </a:lnTo>
                  <a:close/>
                </a:path>
                <a:path w="12414885" h="8610600">
                  <a:moveTo>
                    <a:pt x="12404131" y="7630819"/>
                  </a:moveTo>
                  <a:lnTo>
                    <a:pt x="12404429" y="7632700"/>
                  </a:lnTo>
                  <a:lnTo>
                    <a:pt x="12405361" y="7632700"/>
                  </a:lnTo>
                  <a:lnTo>
                    <a:pt x="12404131" y="7630819"/>
                  </a:lnTo>
                  <a:close/>
                </a:path>
                <a:path w="12414885" h="8610600">
                  <a:moveTo>
                    <a:pt x="12406995" y="7620000"/>
                  </a:moveTo>
                  <a:lnTo>
                    <a:pt x="12402419" y="7620000"/>
                  </a:lnTo>
                  <a:lnTo>
                    <a:pt x="12404131" y="7630819"/>
                  </a:lnTo>
                  <a:lnTo>
                    <a:pt x="12405361" y="7632700"/>
                  </a:lnTo>
                  <a:lnTo>
                    <a:pt x="12407843" y="7632700"/>
                  </a:lnTo>
                  <a:lnTo>
                    <a:pt x="12406995" y="7620000"/>
                  </a:lnTo>
                  <a:close/>
                </a:path>
                <a:path w="12414885" h="8610600">
                  <a:moveTo>
                    <a:pt x="12406523" y="7581900"/>
                  </a:moveTo>
                  <a:lnTo>
                    <a:pt x="12378063" y="7581900"/>
                  </a:lnTo>
                  <a:lnTo>
                    <a:pt x="12384733" y="7594600"/>
                  </a:lnTo>
                  <a:lnTo>
                    <a:pt x="12375341" y="7594600"/>
                  </a:lnTo>
                  <a:lnTo>
                    <a:pt x="12378137" y="7607300"/>
                  </a:lnTo>
                  <a:lnTo>
                    <a:pt x="12386440" y="7607300"/>
                  </a:lnTo>
                  <a:lnTo>
                    <a:pt x="12386053" y="7620000"/>
                  </a:lnTo>
                  <a:lnTo>
                    <a:pt x="12408848" y="7620000"/>
                  </a:lnTo>
                  <a:lnTo>
                    <a:pt x="12408617" y="7607300"/>
                  </a:lnTo>
                  <a:lnTo>
                    <a:pt x="12407529" y="7594600"/>
                  </a:lnTo>
                  <a:lnTo>
                    <a:pt x="12406523" y="7581900"/>
                  </a:lnTo>
                  <a:close/>
                </a:path>
                <a:path w="12414885" h="8610600">
                  <a:moveTo>
                    <a:pt x="35911" y="7581900"/>
                  </a:moveTo>
                  <a:lnTo>
                    <a:pt x="7290" y="7581900"/>
                  </a:lnTo>
                  <a:lnTo>
                    <a:pt x="5817" y="7594600"/>
                  </a:lnTo>
                  <a:lnTo>
                    <a:pt x="34437" y="7594600"/>
                  </a:lnTo>
                  <a:lnTo>
                    <a:pt x="35911" y="7581900"/>
                  </a:lnTo>
                  <a:close/>
                </a:path>
                <a:path w="12414885" h="8610600">
                  <a:moveTo>
                    <a:pt x="25207" y="7569200"/>
                  </a:moveTo>
                  <a:lnTo>
                    <a:pt x="7290" y="7569200"/>
                  </a:lnTo>
                  <a:lnTo>
                    <a:pt x="6282" y="7581900"/>
                  </a:lnTo>
                  <a:lnTo>
                    <a:pt x="22803" y="7581900"/>
                  </a:lnTo>
                  <a:lnTo>
                    <a:pt x="25207" y="7569200"/>
                  </a:lnTo>
                  <a:close/>
                </a:path>
                <a:path w="12414885" h="8610600">
                  <a:moveTo>
                    <a:pt x="38781" y="7569200"/>
                  </a:moveTo>
                  <a:lnTo>
                    <a:pt x="27612" y="7569200"/>
                  </a:lnTo>
                  <a:lnTo>
                    <a:pt x="22803" y="7581900"/>
                  </a:lnTo>
                  <a:lnTo>
                    <a:pt x="39246" y="7581900"/>
                  </a:lnTo>
                  <a:lnTo>
                    <a:pt x="38781" y="7569200"/>
                  </a:lnTo>
                  <a:close/>
                </a:path>
                <a:path w="12414885" h="8610600">
                  <a:moveTo>
                    <a:pt x="12379456" y="7569200"/>
                  </a:moveTo>
                  <a:lnTo>
                    <a:pt x="12374723" y="7569200"/>
                  </a:lnTo>
                  <a:lnTo>
                    <a:pt x="12376116" y="7581900"/>
                  </a:lnTo>
                  <a:lnTo>
                    <a:pt x="12386587" y="7581900"/>
                  </a:lnTo>
                  <a:lnTo>
                    <a:pt x="12379456" y="7569200"/>
                  </a:lnTo>
                  <a:close/>
                </a:path>
                <a:path w="12414885" h="8610600">
                  <a:moveTo>
                    <a:pt x="12407937" y="7556500"/>
                  </a:moveTo>
                  <a:lnTo>
                    <a:pt x="12379456" y="7556500"/>
                  </a:lnTo>
                  <a:lnTo>
                    <a:pt x="12386587" y="7581900"/>
                  </a:lnTo>
                  <a:lnTo>
                    <a:pt x="12404743" y="7581900"/>
                  </a:lnTo>
                  <a:lnTo>
                    <a:pt x="12408617" y="7569200"/>
                  </a:lnTo>
                  <a:lnTo>
                    <a:pt x="12409651" y="7569200"/>
                  </a:lnTo>
                  <a:lnTo>
                    <a:pt x="12407937" y="7556500"/>
                  </a:lnTo>
                  <a:close/>
                </a:path>
                <a:path w="12414885" h="8610600">
                  <a:moveTo>
                    <a:pt x="39789" y="7543800"/>
                  </a:moveTo>
                  <a:lnTo>
                    <a:pt x="23269" y="7543800"/>
                  </a:lnTo>
                  <a:lnTo>
                    <a:pt x="20864" y="7556500"/>
                  </a:lnTo>
                  <a:lnTo>
                    <a:pt x="12100" y="7569200"/>
                  </a:lnTo>
                  <a:lnTo>
                    <a:pt x="29086" y="7569200"/>
                  </a:lnTo>
                  <a:lnTo>
                    <a:pt x="36376" y="7556500"/>
                  </a:lnTo>
                  <a:lnTo>
                    <a:pt x="39246" y="7556500"/>
                  </a:lnTo>
                  <a:lnTo>
                    <a:pt x="39789" y="7543800"/>
                  </a:lnTo>
                  <a:close/>
                </a:path>
                <a:path w="12414885" h="8610600">
                  <a:moveTo>
                    <a:pt x="37928" y="7531100"/>
                  </a:moveTo>
                  <a:lnTo>
                    <a:pt x="2947" y="7531100"/>
                  </a:lnTo>
                  <a:lnTo>
                    <a:pt x="0" y="7543800"/>
                  </a:lnTo>
                  <a:lnTo>
                    <a:pt x="4886" y="7556500"/>
                  </a:lnTo>
                  <a:lnTo>
                    <a:pt x="11634" y="7556500"/>
                  </a:lnTo>
                  <a:lnTo>
                    <a:pt x="13573" y="7543800"/>
                  </a:lnTo>
                  <a:lnTo>
                    <a:pt x="39789" y="7543800"/>
                  </a:lnTo>
                  <a:lnTo>
                    <a:pt x="37928" y="7531100"/>
                  </a:lnTo>
                  <a:close/>
                </a:path>
                <a:path w="12414885" h="8610600">
                  <a:moveTo>
                    <a:pt x="12374723" y="7543800"/>
                  </a:moveTo>
                  <a:lnTo>
                    <a:pt x="12374493" y="7556500"/>
                  </a:lnTo>
                  <a:lnTo>
                    <a:pt x="12381079" y="7556500"/>
                  </a:lnTo>
                  <a:lnTo>
                    <a:pt x="12374723" y="7543800"/>
                  </a:lnTo>
                  <a:close/>
                </a:path>
                <a:path w="12414885" h="8610600">
                  <a:moveTo>
                    <a:pt x="12402262" y="7543800"/>
                  </a:moveTo>
                  <a:lnTo>
                    <a:pt x="12378597" y="7543800"/>
                  </a:lnTo>
                  <a:lnTo>
                    <a:pt x="12383718" y="7556500"/>
                  </a:lnTo>
                  <a:lnTo>
                    <a:pt x="12404975" y="7556500"/>
                  </a:lnTo>
                  <a:lnTo>
                    <a:pt x="12402262" y="7543800"/>
                  </a:lnTo>
                  <a:close/>
                </a:path>
                <a:path w="12414885" h="8610600">
                  <a:moveTo>
                    <a:pt x="12375100" y="7521858"/>
                  </a:moveTo>
                  <a:lnTo>
                    <a:pt x="12375268" y="7531100"/>
                  </a:lnTo>
                  <a:lnTo>
                    <a:pt x="12376974" y="7543800"/>
                  </a:lnTo>
                  <a:lnTo>
                    <a:pt x="12393183" y="7543800"/>
                  </a:lnTo>
                  <a:lnTo>
                    <a:pt x="12378597" y="7531100"/>
                  </a:lnTo>
                  <a:lnTo>
                    <a:pt x="12378294" y="7531100"/>
                  </a:lnTo>
                  <a:lnTo>
                    <a:pt x="12377656" y="7528611"/>
                  </a:lnTo>
                  <a:lnTo>
                    <a:pt x="12375100" y="7521858"/>
                  </a:lnTo>
                  <a:close/>
                </a:path>
                <a:path w="12414885" h="8610600">
                  <a:moveTo>
                    <a:pt x="12400398" y="7480300"/>
                  </a:moveTo>
                  <a:lnTo>
                    <a:pt x="12373331" y="7480300"/>
                  </a:lnTo>
                  <a:lnTo>
                    <a:pt x="12374723" y="7493000"/>
                  </a:lnTo>
                  <a:lnTo>
                    <a:pt x="12379613" y="7505700"/>
                  </a:lnTo>
                  <a:lnTo>
                    <a:pt x="12390241" y="7518400"/>
                  </a:lnTo>
                  <a:lnTo>
                    <a:pt x="12375037" y="7518400"/>
                  </a:lnTo>
                  <a:lnTo>
                    <a:pt x="12377656" y="7528611"/>
                  </a:lnTo>
                  <a:lnTo>
                    <a:pt x="12378597" y="7531100"/>
                  </a:lnTo>
                  <a:lnTo>
                    <a:pt x="12393183" y="7543800"/>
                  </a:lnTo>
                  <a:lnTo>
                    <a:pt x="12399539" y="7543800"/>
                  </a:lnTo>
                  <a:lnTo>
                    <a:pt x="12392094" y="7531100"/>
                  </a:lnTo>
                  <a:lnTo>
                    <a:pt x="12412104" y="7531100"/>
                  </a:lnTo>
                  <a:lnTo>
                    <a:pt x="12397990" y="7518400"/>
                  </a:lnTo>
                  <a:lnTo>
                    <a:pt x="12400471" y="7505700"/>
                  </a:lnTo>
                  <a:lnTo>
                    <a:pt x="12401874" y="7505700"/>
                  </a:lnTo>
                  <a:lnTo>
                    <a:pt x="12397058" y="7493000"/>
                  </a:lnTo>
                  <a:lnTo>
                    <a:pt x="12397529" y="7493000"/>
                  </a:lnTo>
                  <a:lnTo>
                    <a:pt x="12400398" y="7480300"/>
                  </a:lnTo>
                  <a:close/>
                </a:path>
                <a:path w="12414885" h="8610600">
                  <a:moveTo>
                    <a:pt x="12412104" y="7531100"/>
                  </a:moveTo>
                  <a:lnTo>
                    <a:pt x="12392094" y="7531100"/>
                  </a:lnTo>
                  <a:lnTo>
                    <a:pt x="12399539" y="7543800"/>
                  </a:lnTo>
                  <a:lnTo>
                    <a:pt x="12412104" y="7543800"/>
                  </a:lnTo>
                  <a:lnTo>
                    <a:pt x="12412104" y="7531100"/>
                  </a:lnTo>
                  <a:close/>
                </a:path>
                <a:path w="12414885" h="8610600">
                  <a:moveTo>
                    <a:pt x="41186" y="7518400"/>
                  </a:moveTo>
                  <a:lnTo>
                    <a:pt x="10704" y="7518400"/>
                  </a:lnTo>
                  <a:lnTo>
                    <a:pt x="9696" y="7531100"/>
                  </a:lnTo>
                  <a:lnTo>
                    <a:pt x="39789" y="7531100"/>
                  </a:lnTo>
                  <a:lnTo>
                    <a:pt x="41186" y="7518400"/>
                  </a:lnTo>
                  <a:close/>
                </a:path>
                <a:path w="12414885" h="8610600">
                  <a:moveTo>
                    <a:pt x="12375037" y="7518400"/>
                  </a:moveTo>
                  <a:lnTo>
                    <a:pt x="12375100" y="7521858"/>
                  </a:lnTo>
                  <a:lnTo>
                    <a:pt x="12377656" y="7528611"/>
                  </a:lnTo>
                  <a:lnTo>
                    <a:pt x="12375037" y="7518400"/>
                  </a:lnTo>
                  <a:close/>
                </a:path>
                <a:path w="12414885" h="8610600">
                  <a:moveTo>
                    <a:pt x="12375037" y="7518400"/>
                  </a:moveTo>
                  <a:lnTo>
                    <a:pt x="12373791" y="7518400"/>
                  </a:lnTo>
                  <a:lnTo>
                    <a:pt x="12375100" y="7521858"/>
                  </a:lnTo>
                  <a:lnTo>
                    <a:pt x="12375037" y="7518400"/>
                  </a:lnTo>
                  <a:close/>
                </a:path>
                <a:path w="12414885" h="8610600">
                  <a:moveTo>
                    <a:pt x="9696" y="7505700"/>
                  </a:moveTo>
                  <a:lnTo>
                    <a:pt x="2947" y="7505700"/>
                  </a:lnTo>
                  <a:lnTo>
                    <a:pt x="2482" y="7518400"/>
                  </a:lnTo>
                  <a:lnTo>
                    <a:pt x="7290" y="7518400"/>
                  </a:lnTo>
                  <a:lnTo>
                    <a:pt x="9696" y="7505700"/>
                  </a:lnTo>
                  <a:close/>
                </a:path>
                <a:path w="12414885" h="8610600">
                  <a:moveTo>
                    <a:pt x="32498" y="7505700"/>
                  </a:moveTo>
                  <a:lnTo>
                    <a:pt x="12177" y="7505700"/>
                  </a:lnTo>
                  <a:lnTo>
                    <a:pt x="11634" y="7518400"/>
                  </a:lnTo>
                  <a:lnTo>
                    <a:pt x="29086" y="7518400"/>
                  </a:lnTo>
                  <a:lnTo>
                    <a:pt x="32498" y="7505700"/>
                  </a:lnTo>
                  <a:close/>
                </a:path>
                <a:path w="12414885" h="8610600">
                  <a:moveTo>
                    <a:pt x="40720" y="7505700"/>
                  </a:moveTo>
                  <a:lnTo>
                    <a:pt x="37851" y="7505700"/>
                  </a:lnTo>
                  <a:lnTo>
                    <a:pt x="29086" y="7518400"/>
                  </a:lnTo>
                  <a:lnTo>
                    <a:pt x="42659" y="7518400"/>
                  </a:lnTo>
                  <a:lnTo>
                    <a:pt x="40720" y="7505700"/>
                  </a:lnTo>
                  <a:close/>
                </a:path>
                <a:path w="12414885" h="8610600">
                  <a:moveTo>
                    <a:pt x="12413507" y="7505700"/>
                  </a:moveTo>
                  <a:lnTo>
                    <a:pt x="12400471" y="7505700"/>
                  </a:lnTo>
                  <a:lnTo>
                    <a:pt x="12412575" y="7518400"/>
                  </a:lnTo>
                  <a:lnTo>
                    <a:pt x="12413507" y="7505700"/>
                  </a:lnTo>
                  <a:close/>
                </a:path>
                <a:path w="12414885" h="8610600">
                  <a:moveTo>
                    <a:pt x="29086" y="7493000"/>
                  </a:moveTo>
                  <a:lnTo>
                    <a:pt x="11634" y="7493000"/>
                  </a:lnTo>
                  <a:lnTo>
                    <a:pt x="5817" y="7505700"/>
                  </a:lnTo>
                  <a:lnTo>
                    <a:pt x="26681" y="7505700"/>
                  </a:lnTo>
                  <a:lnTo>
                    <a:pt x="29086" y="7493000"/>
                  </a:lnTo>
                  <a:close/>
                </a:path>
                <a:path w="12414885" h="8610600">
                  <a:moveTo>
                    <a:pt x="12409162" y="7493000"/>
                  </a:moveTo>
                  <a:lnTo>
                    <a:pt x="12408157" y="7505700"/>
                  </a:lnTo>
                  <a:lnTo>
                    <a:pt x="12412575" y="7505700"/>
                  </a:lnTo>
                  <a:lnTo>
                    <a:pt x="12409162" y="7493000"/>
                  </a:lnTo>
                  <a:close/>
                </a:path>
                <a:path w="12414885" h="8610600">
                  <a:moveTo>
                    <a:pt x="6360" y="7480300"/>
                  </a:moveTo>
                  <a:lnTo>
                    <a:pt x="1008" y="7480300"/>
                  </a:lnTo>
                  <a:lnTo>
                    <a:pt x="1939" y="7493000"/>
                  </a:lnTo>
                  <a:lnTo>
                    <a:pt x="5351" y="7493000"/>
                  </a:lnTo>
                  <a:lnTo>
                    <a:pt x="6360" y="7480300"/>
                  </a:lnTo>
                  <a:close/>
                </a:path>
                <a:path w="12414885" h="8610600">
                  <a:moveTo>
                    <a:pt x="35911" y="7454900"/>
                  </a:moveTo>
                  <a:lnTo>
                    <a:pt x="16520" y="7454900"/>
                  </a:lnTo>
                  <a:lnTo>
                    <a:pt x="14039" y="7467600"/>
                  </a:lnTo>
                  <a:lnTo>
                    <a:pt x="1939" y="7480300"/>
                  </a:lnTo>
                  <a:lnTo>
                    <a:pt x="16986" y="7480300"/>
                  </a:lnTo>
                  <a:lnTo>
                    <a:pt x="14116" y="7493000"/>
                  </a:lnTo>
                  <a:lnTo>
                    <a:pt x="32498" y="7493000"/>
                  </a:lnTo>
                  <a:lnTo>
                    <a:pt x="37307" y="7480300"/>
                  </a:lnTo>
                  <a:lnTo>
                    <a:pt x="37307" y="7467600"/>
                  </a:lnTo>
                  <a:lnTo>
                    <a:pt x="33429" y="7467600"/>
                  </a:lnTo>
                  <a:lnTo>
                    <a:pt x="35911" y="7454900"/>
                  </a:lnTo>
                  <a:close/>
                </a:path>
                <a:path w="12414885" h="8610600">
                  <a:moveTo>
                    <a:pt x="12411570" y="7480300"/>
                  </a:moveTo>
                  <a:lnTo>
                    <a:pt x="12410167" y="7480300"/>
                  </a:lnTo>
                  <a:lnTo>
                    <a:pt x="12413036" y="7493000"/>
                  </a:lnTo>
                  <a:lnTo>
                    <a:pt x="12411570" y="7480300"/>
                  </a:lnTo>
                  <a:close/>
                </a:path>
                <a:path w="12414885" h="8610600">
                  <a:moveTo>
                    <a:pt x="12407225" y="7467600"/>
                  </a:moveTo>
                  <a:lnTo>
                    <a:pt x="12381079" y="7467600"/>
                  </a:lnTo>
                  <a:lnTo>
                    <a:pt x="12384419" y="7480300"/>
                  </a:lnTo>
                  <a:lnTo>
                    <a:pt x="12412575" y="7480300"/>
                  </a:lnTo>
                  <a:lnTo>
                    <a:pt x="12407225" y="7467600"/>
                  </a:lnTo>
                  <a:close/>
                </a:path>
                <a:path w="12414885" h="8610600">
                  <a:moveTo>
                    <a:pt x="41186" y="7442200"/>
                  </a:moveTo>
                  <a:lnTo>
                    <a:pt x="7756" y="7442200"/>
                  </a:lnTo>
                  <a:lnTo>
                    <a:pt x="2405" y="7454900"/>
                  </a:lnTo>
                  <a:lnTo>
                    <a:pt x="2405" y="7467600"/>
                  </a:lnTo>
                  <a:lnTo>
                    <a:pt x="16520" y="7454900"/>
                  </a:lnTo>
                  <a:lnTo>
                    <a:pt x="40255" y="7454900"/>
                  </a:lnTo>
                  <a:lnTo>
                    <a:pt x="41186" y="7442200"/>
                  </a:lnTo>
                  <a:close/>
                </a:path>
                <a:path w="12414885" h="8610600">
                  <a:moveTo>
                    <a:pt x="12402879" y="7454900"/>
                  </a:moveTo>
                  <a:lnTo>
                    <a:pt x="12377205" y="7454900"/>
                  </a:lnTo>
                  <a:lnTo>
                    <a:pt x="12377205" y="7467600"/>
                  </a:lnTo>
                  <a:lnTo>
                    <a:pt x="12402335" y="7467600"/>
                  </a:lnTo>
                  <a:lnTo>
                    <a:pt x="12402879" y="7454900"/>
                  </a:lnTo>
                  <a:close/>
                </a:path>
                <a:path w="12414885" h="8610600">
                  <a:moveTo>
                    <a:pt x="12408701" y="7429500"/>
                  </a:moveTo>
                  <a:lnTo>
                    <a:pt x="12385424" y="7429500"/>
                  </a:lnTo>
                  <a:lnTo>
                    <a:pt x="12382011" y="7442200"/>
                  </a:lnTo>
                  <a:lnTo>
                    <a:pt x="12384964" y="7442200"/>
                  </a:lnTo>
                  <a:lnTo>
                    <a:pt x="12387833" y="7454900"/>
                  </a:lnTo>
                  <a:lnTo>
                    <a:pt x="12414513" y="7454900"/>
                  </a:lnTo>
                  <a:lnTo>
                    <a:pt x="12409623" y="7442200"/>
                  </a:lnTo>
                  <a:lnTo>
                    <a:pt x="12408701" y="7429500"/>
                  </a:lnTo>
                  <a:close/>
                </a:path>
                <a:path w="12414885" h="8610600">
                  <a:moveTo>
                    <a:pt x="26681" y="7429500"/>
                  </a:moveTo>
                  <a:lnTo>
                    <a:pt x="8765" y="7429500"/>
                  </a:lnTo>
                  <a:lnTo>
                    <a:pt x="8221" y="7442200"/>
                  </a:lnTo>
                  <a:lnTo>
                    <a:pt x="24277" y="7442200"/>
                  </a:lnTo>
                  <a:lnTo>
                    <a:pt x="26681" y="7429500"/>
                  </a:lnTo>
                  <a:close/>
                </a:path>
                <a:path w="12414885" h="8610600">
                  <a:moveTo>
                    <a:pt x="25271" y="7416800"/>
                  </a:moveTo>
                  <a:lnTo>
                    <a:pt x="3376" y="7416800"/>
                  </a:lnTo>
                  <a:lnTo>
                    <a:pt x="4360" y="7429500"/>
                  </a:lnTo>
                  <a:lnTo>
                    <a:pt x="14015" y="7429500"/>
                  </a:lnTo>
                  <a:lnTo>
                    <a:pt x="25271" y="7416800"/>
                  </a:lnTo>
                  <a:close/>
                </a:path>
                <a:path w="12414885" h="8610600">
                  <a:moveTo>
                    <a:pt x="40720" y="7416800"/>
                  </a:moveTo>
                  <a:lnTo>
                    <a:pt x="35911" y="7416800"/>
                  </a:lnTo>
                  <a:lnTo>
                    <a:pt x="21330" y="7429500"/>
                  </a:lnTo>
                  <a:lnTo>
                    <a:pt x="36842" y="7429500"/>
                  </a:lnTo>
                  <a:lnTo>
                    <a:pt x="40720" y="7416800"/>
                  </a:lnTo>
                  <a:close/>
                </a:path>
                <a:path w="12414885" h="8610600">
                  <a:moveTo>
                    <a:pt x="12394115" y="7416800"/>
                  </a:moveTo>
                  <a:lnTo>
                    <a:pt x="12373791" y="7416800"/>
                  </a:lnTo>
                  <a:lnTo>
                    <a:pt x="12375268" y="7429500"/>
                  </a:lnTo>
                  <a:lnTo>
                    <a:pt x="12399005" y="7429500"/>
                  </a:lnTo>
                  <a:lnTo>
                    <a:pt x="12394115" y="7416800"/>
                  </a:lnTo>
                  <a:close/>
                </a:path>
                <a:path w="12414885" h="8610600">
                  <a:moveTo>
                    <a:pt x="40752" y="7391400"/>
                  </a:moveTo>
                  <a:lnTo>
                    <a:pt x="16162" y="7391400"/>
                  </a:lnTo>
                  <a:lnTo>
                    <a:pt x="11081" y="7404100"/>
                  </a:lnTo>
                  <a:lnTo>
                    <a:pt x="2310" y="7416800"/>
                  </a:lnTo>
                  <a:lnTo>
                    <a:pt x="35558" y="7416800"/>
                  </a:lnTo>
                  <a:lnTo>
                    <a:pt x="40260" y="7404100"/>
                  </a:lnTo>
                  <a:lnTo>
                    <a:pt x="40752" y="7391400"/>
                  </a:lnTo>
                  <a:close/>
                </a:path>
                <a:path w="12414885" h="8610600">
                  <a:moveTo>
                    <a:pt x="12393644" y="7404100"/>
                  </a:moveTo>
                  <a:lnTo>
                    <a:pt x="12374723" y="7404100"/>
                  </a:lnTo>
                  <a:lnTo>
                    <a:pt x="12373331" y="7416800"/>
                  </a:lnTo>
                  <a:lnTo>
                    <a:pt x="12391246" y="7416800"/>
                  </a:lnTo>
                  <a:lnTo>
                    <a:pt x="12393644" y="7404100"/>
                  </a:lnTo>
                  <a:close/>
                </a:path>
                <a:path w="12414885" h="8610600">
                  <a:moveTo>
                    <a:pt x="12408230" y="7404100"/>
                  </a:moveTo>
                  <a:lnTo>
                    <a:pt x="12393644" y="7404100"/>
                  </a:lnTo>
                  <a:lnTo>
                    <a:pt x="12402419" y="7416800"/>
                  </a:lnTo>
                  <a:lnTo>
                    <a:pt x="12407225" y="7416800"/>
                  </a:lnTo>
                  <a:lnTo>
                    <a:pt x="12408230" y="7404100"/>
                  </a:lnTo>
                  <a:close/>
                </a:path>
                <a:path w="12414885" h="8610600">
                  <a:moveTo>
                    <a:pt x="36654" y="7378700"/>
                  </a:moveTo>
                  <a:lnTo>
                    <a:pt x="5507" y="7378700"/>
                  </a:lnTo>
                  <a:lnTo>
                    <a:pt x="5918" y="7391400"/>
                  </a:lnTo>
                  <a:lnTo>
                    <a:pt x="2310" y="7404100"/>
                  </a:lnTo>
                  <a:lnTo>
                    <a:pt x="10507" y="7404100"/>
                  </a:lnTo>
                  <a:lnTo>
                    <a:pt x="16162" y="7391400"/>
                  </a:lnTo>
                  <a:lnTo>
                    <a:pt x="36654" y="7391400"/>
                  </a:lnTo>
                  <a:lnTo>
                    <a:pt x="36654" y="7378700"/>
                  </a:lnTo>
                  <a:close/>
                </a:path>
                <a:path w="12414885" h="8610600">
                  <a:moveTo>
                    <a:pt x="12385424" y="7378700"/>
                  </a:moveTo>
                  <a:lnTo>
                    <a:pt x="12375268" y="7378700"/>
                  </a:lnTo>
                  <a:lnTo>
                    <a:pt x="12374723" y="7391400"/>
                  </a:lnTo>
                  <a:lnTo>
                    <a:pt x="12376587" y="7404100"/>
                  </a:lnTo>
                  <a:lnTo>
                    <a:pt x="12407225" y="7404100"/>
                  </a:lnTo>
                  <a:lnTo>
                    <a:pt x="12407225" y="7391400"/>
                  </a:lnTo>
                  <a:lnTo>
                    <a:pt x="12387362" y="7391400"/>
                  </a:lnTo>
                  <a:lnTo>
                    <a:pt x="12385424" y="7378700"/>
                  </a:lnTo>
                  <a:close/>
                </a:path>
                <a:path w="12414885" h="8610600">
                  <a:moveTo>
                    <a:pt x="12403811" y="7378700"/>
                  </a:moveTo>
                  <a:lnTo>
                    <a:pt x="12391707" y="7378700"/>
                  </a:lnTo>
                  <a:lnTo>
                    <a:pt x="12389309" y="7391400"/>
                  </a:lnTo>
                  <a:lnTo>
                    <a:pt x="12410094" y="7391400"/>
                  </a:lnTo>
                  <a:lnTo>
                    <a:pt x="12403811" y="7378700"/>
                  </a:lnTo>
                  <a:close/>
                </a:path>
                <a:path w="12414885" h="8610600">
                  <a:moveTo>
                    <a:pt x="35097" y="7353300"/>
                  </a:moveTo>
                  <a:lnTo>
                    <a:pt x="14933" y="7353300"/>
                  </a:lnTo>
                  <a:lnTo>
                    <a:pt x="13161" y="7366000"/>
                  </a:lnTo>
                  <a:lnTo>
                    <a:pt x="9851" y="7366000"/>
                  </a:lnTo>
                  <a:lnTo>
                    <a:pt x="6727" y="7378700"/>
                  </a:lnTo>
                  <a:lnTo>
                    <a:pt x="27391" y="7378700"/>
                  </a:lnTo>
                  <a:lnTo>
                    <a:pt x="27391" y="7366000"/>
                  </a:lnTo>
                  <a:lnTo>
                    <a:pt x="35097" y="7353300"/>
                  </a:lnTo>
                  <a:close/>
                </a:path>
                <a:path w="12414885" h="8610600">
                  <a:moveTo>
                    <a:pt x="12407225" y="7366000"/>
                  </a:moveTo>
                  <a:lnTo>
                    <a:pt x="12380074" y="7366000"/>
                  </a:lnTo>
                  <a:lnTo>
                    <a:pt x="12386901" y="7378700"/>
                  </a:lnTo>
                  <a:lnTo>
                    <a:pt x="12404272" y="7378700"/>
                  </a:lnTo>
                  <a:lnTo>
                    <a:pt x="12407225" y="7366000"/>
                  </a:lnTo>
                  <a:close/>
                </a:path>
                <a:path w="12414885" h="8610600">
                  <a:moveTo>
                    <a:pt x="35588" y="7327900"/>
                  </a:moveTo>
                  <a:lnTo>
                    <a:pt x="6983" y="7327900"/>
                  </a:lnTo>
                  <a:lnTo>
                    <a:pt x="7475" y="7340600"/>
                  </a:lnTo>
                  <a:lnTo>
                    <a:pt x="3376" y="7353300"/>
                  </a:lnTo>
                  <a:lnTo>
                    <a:pt x="4360" y="7353300"/>
                  </a:lnTo>
                  <a:lnTo>
                    <a:pt x="5416" y="7366000"/>
                  </a:lnTo>
                  <a:lnTo>
                    <a:pt x="10753" y="7366000"/>
                  </a:lnTo>
                  <a:lnTo>
                    <a:pt x="13215" y="7353300"/>
                  </a:lnTo>
                  <a:lnTo>
                    <a:pt x="15876" y="7340600"/>
                  </a:lnTo>
                  <a:lnTo>
                    <a:pt x="27965" y="7340600"/>
                  </a:lnTo>
                  <a:lnTo>
                    <a:pt x="32417" y="7335125"/>
                  </a:lnTo>
                  <a:lnTo>
                    <a:pt x="35588" y="7327900"/>
                  </a:lnTo>
                  <a:close/>
                </a:path>
                <a:path w="12414885" h="8610600">
                  <a:moveTo>
                    <a:pt x="12399927" y="7353300"/>
                  </a:moveTo>
                  <a:lnTo>
                    <a:pt x="12375268" y="7353300"/>
                  </a:lnTo>
                  <a:lnTo>
                    <a:pt x="12375728" y="7366000"/>
                  </a:lnTo>
                  <a:lnTo>
                    <a:pt x="12410167" y="7366000"/>
                  </a:lnTo>
                  <a:lnTo>
                    <a:pt x="12399927" y="7353300"/>
                  </a:lnTo>
                  <a:close/>
                </a:path>
                <a:path w="12414885" h="8610600">
                  <a:moveTo>
                    <a:pt x="39686" y="7340600"/>
                  </a:moveTo>
                  <a:lnTo>
                    <a:pt x="18107" y="7340600"/>
                  </a:lnTo>
                  <a:lnTo>
                    <a:pt x="19277" y="7353300"/>
                  </a:lnTo>
                  <a:lnTo>
                    <a:pt x="36162" y="7353300"/>
                  </a:lnTo>
                  <a:lnTo>
                    <a:pt x="39686" y="7340600"/>
                  </a:lnTo>
                  <a:close/>
                </a:path>
                <a:path w="12414885" h="8610600">
                  <a:moveTo>
                    <a:pt x="12394115" y="7340600"/>
                  </a:moveTo>
                  <a:lnTo>
                    <a:pt x="12378597" y="7340600"/>
                  </a:lnTo>
                  <a:lnTo>
                    <a:pt x="12385424" y="7353300"/>
                  </a:lnTo>
                  <a:lnTo>
                    <a:pt x="12397058" y="7353300"/>
                  </a:lnTo>
                  <a:lnTo>
                    <a:pt x="12394115" y="7340600"/>
                  </a:lnTo>
                  <a:close/>
                </a:path>
                <a:path w="12414885" h="8610600">
                  <a:moveTo>
                    <a:pt x="12407686" y="7327900"/>
                  </a:moveTo>
                  <a:lnTo>
                    <a:pt x="12405476" y="7327900"/>
                  </a:lnTo>
                  <a:lnTo>
                    <a:pt x="12407036" y="7340600"/>
                  </a:lnTo>
                  <a:lnTo>
                    <a:pt x="12402879" y="7340600"/>
                  </a:lnTo>
                  <a:lnTo>
                    <a:pt x="12407686" y="7353300"/>
                  </a:lnTo>
                  <a:lnTo>
                    <a:pt x="12410638" y="7353300"/>
                  </a:lnTo>
                  <a:lnTo>
                    <a:pt x="12407686" y="7327900"/>
                  </a:lnTo>
                  <a:close/>
                </a:path>
                <a:path w="12414885" h="8610600">
                  <a:moveTo>
                    <a:pt x="36796" y="7329739"/>
                  </a:moveTo>
                  <a:lnTo>
                    <a:pt x="32417" y="7335125"/>
                  </a:lnTo>
                  <a:lnTo>
                    <a:pt x="30014" y="7340600"/>
                  </a:lnTo>
                  <a:lnTo>
                    <a:pt x="37637" y="7340600"/>
                  </a:lnTo>
                  <a:lnTo>
                    <a:pt x="36796" y="7329739"/>
                  </a:lnTo>
                  <a:close/>
                </a:path>
                <a:path w="12414885" h="8610600">
                  <a:moveTo>
                    <a:pt x="12375812" y="7315200"/>
                  </a:moveTo>
                  <a:lnTo>
                    <a:pt x="12371928" y="7315200"/>
                  </a:lnTo>
                  <a:lnTo>
                    <a:pt x="12375728" y="7327900"/>
                  </a:lnTo>
                  <a:lnTo>
                    <a:pt x="12382011" y="7340600"/>
                  </a:lnTo>
                  <a:lnTo>
                    <a:pt x="12405094" y="7340600"/>
                  </a:lnTo>
                  <a:lnTo>
                    <a:pt x="12399110" y="7327900"/>
                  </a:lnTo>
                  <a:lnTo>
                    <a:pt x="12385561" y="7327900"/>
                  </a:lnTo>
                  <a:lnTo>
                    <a:pt x="12375812" y="7315200"/>
                  </a:lnTo>
                  <a:close/>
                </a:path>
                <a:path w="12414885" h="8610600">
                  <a:moveTo>
                    <a:pt x="12401958" y="7315200"/>
                  </a:moveTo>
                  <a:lnTo>
                    <a:pt x="12384419" y="7315200"/>
                  </a:lnTo>
                  <a:lnTo>
                    <a:pt x="12394576" y="7327900"/>
                  </a:lnTo>
                  <a:lnTo>
                    <a:pt x="12399110" y="7327900"/>
                  </a:lnTo>
                  <a:lnTo>
                    <a:pt x="12405094" y="7340600"/>
                  </a:lnTo>
                  <a:lnTo>
                    <a:pt x="12407036" y="7340600"/>
                  </a:lnTo>
                  <a:lnTo>
                    <a:pt x="12405476" y="7327900"/>
                  </a:lnTo>
                  <a:lnTo>
                    <a:pt x="12401958" y="7315200"/>
                  </a:lnTo>
                  <a:close/>
                </a:path>
                <a:path w="12414885" h="8610600">
                  <a:moveTo>
                    <a:pt x="36654" y="7327900"/>
                  </a:moveTo>
                  <a:lnTo>
                    <a:pt x="35588" y="7327900"/>
                  </a:lnTo>
                  <a:lnTo>
                    <a:pt x="32417" y="7335125"/>
                  </a:lnTo>
                  <a:lnTo>
                    <a:pt x="36796" y="7329739"/>
                  </a:lnTo>
                  <a:lnTo>
                    <a:pt x="36654" y="7327900"/>
                  </a:lnTo>
                  <a:close/>
                </a:path>
                <a:path w="12414885" h="8610600">
                  <a:moveTo>
                    <a:pt x="38293" y="7327900"/>
                  </a:moveTo>
                  <a:lnTo>
                    <a:pt x="36654" y="7327900"/>
                  </a:lnTo>
                  <a:lnTo>
                    <a:pt x="36796" y="7329739"/>
                  </a:lnTo>
                  <a:lnTo>
                    <a:pt x="38293" y="7327900"/>
                  </a:lnTo>
                  <a:close/>
                </a:path>
                <a:path w="12414885" h="8610600">
                  <a:moveTo>
                    <a:pt x="13130" y="7315200"/>
                  </a:moveTo>
                  <a:lnTo>
                    <a:pt x="4933" y="7315200"/>
                  </a:lnTo>
                  <a:lnTo>
                    <a:pt x="5999" y="7327900"/>
                  </a:lnTo>
                  <a:lnTo>
                    <a:pt x="13130" y="7315200"/>
                  </a:lnTo>
                  <a:close/>
                </a:path>
                <a:path w="12414885" h="8610600">
                  <a:moveTo>
                    <a:pt x="39359" y="7315200"/>
                  </a:moveTo>
                  <a:lnTo>
                    <a:pt x="13130" y="7315200"/>
                  </a:lnTo>
                  <a:lnTo>
                    <a:pt x="13622" y="7327900"/>
                  </a:lnTo>
                  <a:lnTo>
                    <a:pt x="38866" y="7327900"/>
                  </a:lnTo>
                  <a:lnTo>
                    <a:pt x="39359" y="7315200"/>
                  </a:lnTo>
                  <a:close/>
                </a:path>
                <a:path w="12414885" h="8610600">
                  <a:moveTo>
                    <a:pt x="12384419" y="7315200"/>
                  </a:moveTo>
                  <a:lnTo>
                    <a:pt x="12375812" y="7315200"/>
                  </a:lnTo>
                  <a:lnTo>
                    <a:pt x="12385561" y="7327900"/>
                  </a:lnTo>
                  <a:lnTo>
                    <a:pt x="12394576" y="7327900"/>
                  </a:lnTo>
                  <a:lnTo>
                    <a:pt x="12384419" y="7315200"/>
                  </a:lnTo>
                  <a:close/>
                </a:path>
                <a:path w="12414885" h="8610600">
                  <a:moveTo>
                    <a:pt x="37883" y="7289800"/>
                  </a:moveTo>
                  <a:lnTo>
                    <a:pt x="29523" y="7302500"/>
                  </a:lnTo>
                  <a:lnTo>
                    <a:pt x="10507" y="7302500"/>
                  </a:lnTo>
                  <a:lnTo>
                    <a:pt x="3786" y="7315200"/>
                  </a:lnTo>
                  <a:lnTo>
                    <a:pt x="41571" y="7315200"/>
                  </a:lnTo>
                  <a:lnTo>
                    <a:pt x="40260" y="7302500"/>
                  </a:lnTo>
                  <a:lnTo>
                    <a:pt x="37883" y="7289800"/>
                  </a:lnTo>
                  <a:close/>
                </a:path>
                <a:path w="12414885" h="8610600">
                  <a:moveTo>
                    <a:pt x="12410157" y="7302500"/>
                  </a:moveTo>
                  <a:lnTo>
                    <a:pt x="12377372" y="7302500"/>
                  </a:lnTo>
                  <a:lnTo>
                    <a:pt x="12373760" y="7315200"/>
                  </a:lnTo>
                  <a:lnTo>
                    <a:pt x="12410649" y="7315200"/>
                  </a:lnTo>
                  <a:lnTo>
                    <a:pt x="12410157" y="7302500"/>
                  </a:lnTo>
                  <a:close/>
                </a:path>
                <a:path w="12414885" h="8610600">
                  <a:moveTo>
                    <a:pt x="38703" y="7277100"/>
                  </a:moveTo>
                  <a:lnTo>
                    <a:pt x="9524" y="7277100"/>
                  </a:lnTo>
                  <a:lnTo>
                    <a:pt x="6409" y="7289800"/>
                  </a:lnTo>
                  <a:lnTo>
                    <a:pt x="8458" y="7302500"/>
                  </a:lnTo>
                  <a:lnTo>
                    <a:pt x="29523" y="7302500"/>
                  </a:lnTo>
                  <a:lnTo>
                    <a:pt x="33048" y="7289800"/>
                  </a:lnTo>
                  <a:lnTo>
                    <a:pt x="38703" y="7277100"/>
                  </a:lnTo>
                  <a:close/>
                </a:path>
                <a:path w="12414885" h="8610600">
                  <a:moveTo>
                    <a:pt x="12409089" y="7289800"/>
                  </a:moveTo>
                  <a:lnTo>
                    <a:pt x="12374744" y="7289800"/>
                  </a:lnTo>
                  <a:lnTo>
                    <a:pt x="12374744" y="7302500"/>
                  </a:lnTo>
                  <a:lnTo>
                    <a:pt x="12409581" y="7302500"/>
                  </a:lnTo>
                  <a:lnTo>
                    <a:pt x="12409089" y="7289800"/>
                  </a:lnTo>
                  <a:close/>
                </a:path>
                <a:path w="12414885" h="8610600">
                  <a:moveTo>
                    <a:pt x="12405476" y="7251700"/>
                  </a:moveTo>
                  <a:lnTo>
                    <a:pt x="12374744" y="7251700"/>
                  </a:lnTo>
                  <a:lnTo>
                    <a:pt x="12373760" y="7264400"/>
                  </a:lnTo>
                  <a:lnTo>
                    <a:pt x="12375812" y="7277100"/>
                  </a:lnTo>
                  <a:lnTo>
                    <a:pt x="12387037" y="7289800"/>
                  </a:lnTo>
                  <a:lnTo>
                    <a:pt x="12401958" y="7289800"/>
                  </a:lnTo>
                  <a:lnTo>
                    <a:pt x="12401958" y="7277100"/>
                  </a:lnTo>
                  <a:lnTo>
                    <a:pt x="12404995" y="7277100"/>
                  </a:lnTo>
                  <a:lnTo>
                    <a:pt x="12408104" y="7264400"/>
                  </a:lnTo>
                  <a:lnTo>
                    <a:pt x="12406052" y="7264400"/>
                  </a:lnTo>
                  <a:lnTo>
                    <a:pt x="12405476" y="7251700"/>
                  </a:lnTo>
                  <a:close/>
                </a:path>
                <a:path w="12414885" h="8610600">
                  <a:moveTo>
                    <a:pt x="38496" y="7251700"/>
                  </a:moveTo>
                  <a:lnTo>
                    <a:pt x="4360" y="7251700"/>
                  </a:lnTo>
                  <a:lnTo>
                    <a:pt x="4933" y="7264400"/>
                  </a:lnTo>
                  <a:lnTo>
                    <a:pt x="5426" y="7277100"/>
                  </a:lnTo>
                  <a:lnTo>
                    <a:pt x="12556" y="7264400"/>
                  </a:lnTo>
                  <a:lnTo>
                    <a:pt x="34943" y="7264400"/>
                  </a:lnTo>
                  <a:lnTo>
                    <a:pt x="38496" y="7251700"/>
                  </a:lnTo>
                  <a:close/>
                </a:path>
                <a:path w="12414885" h="8610600">
                  <a:moveTo>
                    <a:pt x="31097" y="7264400"/>
                  </a:moveTo>
                  <a:lnTo>
                    <a:pt x="12556" y="7264400"/>
                  </a:lnTo>
                  <a:lnTo>
                    <a:pt x="12556" y="7277100"/>
                  </a:lnTo>
                  <a:lnTo>
                    <a:pt x="26408" y="7277100"/>
                  </a:lnTo>
                  <a:lnTo>
                    <a:pt x="29364" y="7272738"/>
                  </a:lnTo>
                  <a:lnTo>
                    <a:pt x="31097" y="7264400"/>
                  </a:lnTo>
                  <a:close/>
                </a:path>
                <a:path w="12414885" h="8610600">
                  <a:moveTo>
                    <a:pt x="29364" y="7272738"/>
                  </a:moveTo>
                  <a:lnTo>
                    <a:pt x="26408" y="7277100"/>
                  </a:lnTo>
                  <a:lnTo>
                    <a:pt x="28457" y="7277100"/>
                  </a:lnTo>
                  <a:lnTo>
                    <a:pt x="29364" y="7272738"/>
                  </a:lnTo>
                  <a:close/>
                </a:path>
                <a:path w="12414885" h="8610600">
                  <a:moveTo>
                    <a:pt x="35998" y="7264400"/>
                  </a:moveTo>
                  <a:lnTo>
                    <a:pt x="35014" y="7264400"/>
                  </a:lnTo>
                  <a:lnTo>
                    <a:pt x="29364" y="7272738"/>
                  </a:lnTo>
                  <a:lnTo>
                    <a:pt x="28457" y="7277100"/>
                  </a:lnTo>
                  <a:lnTo>
                    <a:pt x="37063" y="7277100"/>
                  </a:lnTo>
                  <a:lnTo>
                    <a:pt x="35998" y="7264400"/>
                  </a:lnTo>
                  <a:close/>
                </a:path>
                <a:path w="12414885" h="8610600">
                  <a:moveTo>
                    <a:pt x="8458" y="7239000"/>
                  </a:moveTo>
                  <a:lnTo>
                    <a:pt x="6983" y="7239000"/>
                  </a:lnTo>
                  <a:lnTo>
                    <a:pt x="3868" y="7251700"/>
                  </a:lnTo>
                  <a:lnTo>
                    <a:pt x="10016" y="7251700"/>
                  </a:lnTo>
                  <a:lnTo>
                    <a:pt x="8458" y="7239000"/>
                  </a:lnTo>
                  <a:close/>
                </a:path>
                <a:path w="12414885" h="8610600">
                  <a:moveTo>
                    <a:pt x="40752" y="7239000"/>
                  </a:moveTo>
                  <a:lnTo>
                    <a:pt x="14605" y="7239000"/>
                  </a:lnTo>
                  <a:lnTo>
                    <a:pt x="10016" y="7251700"/>
                  </a:lnTo>
                  <a:lnTo>
                    <a:pt x="40260" y="7251700"/>
                  </a:lnTo>
                  <a:lnTo>
                    <a:pt x="40752" y="7239000"/>
                  </a:lnTo>
                  <a:close/>
                </a:path>
                <a:path w="12414885" h="8610600">
                  <a:moveTo>
                    <a:pt x="12409581" y="7239000"/>
                  </a:moveTo>
                  <a:lnTo>
                    <a:pt x="12377446" y="7239000"/>
                  </a:lnTo>
                  <a:lnTo>
                    <a:pt x="12378514" y="7251700"/>
                  </a:lnTo>
                  <a:lnTo>
                    <a:pt x="12410722" y="7251700"/>
                  </a:lnTo>
                  <a:lnTo>
                    <a:pt x="12409581" y="7239000"/>
                  </a:lnTo>
                  <a:close/>
                </a:path>
                <a:path w="12414885" h="8610600">
                  <a:moveTo>
                    <a:pt x="42309" y="7200900"/>
                  </a:moveTo>
                  <a:lnTo>
                    <a:pt x="30094" y="7200900"/>
                  </a:lnTo>
                  <a:lnTo>
                    <a:pt x="28568" y="7202807"/>
                  </a:lnTo>
                  <a:lnTo>
                    <a:pt x="26408" y="7213600"/>
                  </a:lnTo>
                  <a:lnTo>
                    <a:pt x="16986" y="7213600"/>
                  </a:lnTo>
                  <a:lnTo>
                    <a:pt x="14165" y="7226300"/>
                  </a:lnTo>
                  <a:lnTo>
                    <a:pt x="12556" y="7226300"/>
                  </a:lnTo>
                  <a:lnTo>
                    <a:pt x="13622" y="7239000"/>
                  </a:lnTo>
                  <a:lnTo>
                    <a:pt x="27474" y="7239000"/>
                  </a:lnTo>
                  <a:lnTo>
                    <a:pt x="39768" y="7213600"/>
                  </a:lnTo>
                  <a:lnTo>
                    <a:pt x="42309" y="7200900"/>
                  </a:lnTo>
                  <a:close/>
                </a:path>
                <a:path w="12414885" h="8610600">
                  <a:moveTo>
                    <a:pt x="12400890" y="7226300"/>
                  </a:moveTo>
                  <a:lnTo>
                    <a:pt x="12375320" y="7226300"/>
                  </a:lnTo>
                  <a:lnTo>
                    <a:pt x="12374744" y="7239000"/>
                  </a:lnTo>
                  <a:lnTo>
                    <a:pt x="12401382" y="7239000"/>
                  </a:lnTo>
                  <a:lnTo>
                    <a:pt x="12400890" y="7226300"/>
                  </a:lnTo>
                  <a:close/>
                </a:path>
                <a:path w="12414885" h="8610600">
                  <a:moveTo>
                    <a:pt x="12407529" y="7226300"/>
                  </a:moveTo>
                  <a:lnTo>
                    <a:pt x="12400890" y="7226300"/>
                  </a:lnTo>
                  <a:lnTo>
                    <a:pt x="12408104" y="7239000"/>
                  </a:lnTo>
                  <a:lnTo>
                    <a:pt x="12407529" y="7226300"/>
                  </a:lnTo>
                  <a:close/>
                </a:path>
                <a:path w="12414885" h="8610600">
                  <a:moveTo>
                    <a:pt x="15405" y="7213600"/>
                  </a:moveTo>
                  <a:lnTo>
                    <a:pt x="3878" y="7213600"/>
                  </a:lnTo>
                  <a:lnTo>
                    <a:pt x="5351" y="7226300"/>
                  </a:lnTo>
                  <a:lnTo>
                    <a:pt x="9419" y="7226300"/>
                  </a:lnTo>
                  <a:lnTo>
                    <a:pt x="15405" y="7213600"/>
                  </a:lnTo>
                  <a:close/>
                </a:path>
                <a:path w="12414885" h="8610600">
                  <a:moveTo>
                    <a:pt x="16986" y="7213600"/>
                  </a:moveTo>
                  <a:lnTo>
                    <a:pt x="15405" y="7213600"/>
                  </a:lnTo>
                  <a:lnTo>
                    <a:pt x="9419" y="7226300"/>
                  </a:lnTo>
                  <a:lnTo>
                    <a:pt x="14165" y="7226300"/>
                  </a:lnTo>
                  <a:lnTo>
                    <a:pt x="16986" y="7213600"/>
                  </a:lnTo>
                  <a:close/>
                </a:path>
                <a:path w="12414885" h="8610600">
                  <a:moveTo>
                    <a:pt x="12409098" y="7200900"/>
                  </a:moveTo>
                  <a:lnTo>
                    <a:pt x="12374252" y="7200900"/>
                  </a:lnTo>
                  <a:lnTo>
                    <a:pt x="12376629" y="7226300"/>
                  </a:lnTo>
                  <a:lnTo>
                    <a:pt x="12407036" y="7226300"/>
                  </a:lnTo>
                  <a:lnTo>
                    <a:pt x="12411141" y="7213600"/>
                  </a:lnTo>
                  <a:lnTo>
                    <a:pt x="12410157" y="7213600"/>
                  </a:lnTo>
                  <a:lnTo>
                    <a:pt x="12409098" y="7200900"/>
                  </a:lnTo>
                  <a:close/>
                </a:path>
                <a:path w="12414885" h="8610600">
                  <a:moveTo>
                    <a:pt x="28949" y="7200900"/>
                  </a:moveTo>
                  <a:lnTo>
                    <a:pt x="22338" y="7200900"/>
                  </a:lnTo>
                  <a:lnTo>
                    <a:pt x="11634" y="7213600"/>
                  </a:lnTo>
                  <a:lnTo>
                    <a:pt x="19933" y="7213600"/>
                  </a:lnTo>
                  <a:lnTo>
                    <a:pt x="28568" y="7202807"/>
                  </a:lnTo>
                  <a:lnTo>
                    <a:pt x="28949" y="7200900"/>
                  </a:lnTo>
                  <a:close/>
                </a:path>
                <a:path w="12414885" h="8610600">
                  <a:moveTo>
                    <a:pt x="30094" y="7200900"/>
                  </a:moveTo>
                  <a:lnTo>
                    <a:pt x="28949" y="7200900"/>
                  </a:lnTo>
                  <a:lnTo>
                    <a:pt x="28568" y="7202807"/>
                  </a:lnTo>
                  <a:lnTo>
                    <a:pt x="30094" y="7200900"/>
                  </a:lnTo>
                  <a:close/>
                </a:path>
                <a:path w="12414885" h="8610600">
                  <a:moveTo>
                    <a:pt x="42581" y="7188200"/>
                  </a:moveTo>
                  <a:lnTo>
                    <a:pt x="7290" y="7188200"/>
                  </a:lnTo>
                  <a:lnTo>
                    <a:pt x="4344" y="7200900"/>
                  </a:lnTo>
                  <a:lnTo>
                    <a:pt x="37851" y="7200900"/>
                  </a:lnTo>
                  <a:lnTo>
                    <a:pt x="42581" y="7188200"/>
                  </a:lnTo>
                  <a:close/>
                </a:path>
                <a:path w="12414885" h="8610600">
                  <a:moveTo>
                    <a:pt x="12395638" y="7188200"/>
                  </a:moveTo>
                  <a:lnTo>
                    <a:pt x="12375153" y="7188200"/>
                  </a:lnTo>
                  <a:lnTo>
                    <a:pt x="12372943" y="7200900"/>
                  </a:lnTo>
                  <a:lnTo>
                    <a:pt x="12395236" y="7200900"/>
                  </a:lnTo>
                  <a:lnTo>
                    <a:pt x="12395638" y="7188200"/>
                  </a:lnTo>
                  <a:close/>
                </a:path>
                <a:path w="12414885" h="8610600">
                  <a:moveTo>
                    <a:pt x="12405783" y="7188200"/>
                  </a:moveTo>
                  <a:lnTo>
                    <a:pt x="12403759" y="7200900"/>
                  </a:lnTo>
                  <a:lnTo>
                    <a:pt x="12407602" y="7200900"/>
                  </a:lnTo>
                  <a:lnTo>
                    <a:pt x="12405783" y="7188200"/>
                  </a:lnTo>
                  <a:close/>
                </a:path>
                <a:path w="12414885" h="8610600">
                  <a:moveTo>
                    <a:pt x="35911" y="7175500"/>
                  </a:moveTo>
                  <a:lnTo>
                    <a:pt x="10704" y="7175500"/>
                  </a:lnTo>
                  <a:lnTo>
                    <a:pt x="10238" y="7188200"/>
                  </a:lnTo>
                  <a:lnTo>
                    <a:pt x="32498" y="7188200"/>
                  </a:lnTo>
                  <a:lnTo>
                    <a:pt x="35911" y="7175500"/>
                  </a:lnTo>
                  <a:close/>
                </a:path>
                <a:path w="12414885" h="8610600">
                  <a:moveTo>
                    <a:pt x="12403434" y="7150100"/>
                  </a:moveTo>
                  <a:lnTo>
                    <a:pt x="12387121" y="7150100"/>
                  </a:lnTo>
                  <a:lnTo>
                    <a:pt x="12387121" y="7162800"/>
                  </a:lnTo>
                  <a:lnTo>
                    <a:pt x="12374828" y="7162800"/>
                  </a:lnTo>
                  <a:lnTo>
                    <a:pt x="12374828" y="7175500"/>
                  </a:lnTo>
                  <a:lnTo>
                    <a:pt x="12376880" y="7175500"/>
                  </a:lnTo>
                  <a:lnTo>
                    <a:pt x="12377864" y="7188200"/>
                  </a:lnTo>
                  <a:lnTo>
                    <a:pt x="12409413" y="7188200"/>
                  </a:lnTo>
                  <a:lnTo>
                    <a:pt x="12408597" y="7175500"/>
                  </a:lnTo>
                  <a:lnTo>
                    <a:pt x="12412199" y="7162800"/>
                  </a:lnTo>
                  <a:lnTo>
                    <a:pt x="12403434" y="7150100"/>
                  </a:lnTo>
                  <a:close/>
                </a:path>
                <a:path w="12414885" h="8610600">
                  <a:moveTo>
                    <a:pt x="39246" y="7150100"/>
                  </a:moveTo>
                  <a:lnTo>
                    <a:pt x="6825" y="7150100"/>
                  </a:lnTo>
                  <a:lnTo>
                    <a:pt x="7290" y="7162800"/>
                  </a:lnTo>
                  <a:lnTo>
                    <a:pt x="5817" y="7175500"/>
                  </a:lnTo>
                  <a:lnTo>
                    <a:pt x="29086" y="7175500"/>
                  </a:lnTo>
                  <a:lnTo>
                    <a:pt x="34437" y="7162800"/>
                  </a:lnTo>
                  <a:lnTo>
                    <a:pt x="39789" y="7162800"/>
                  </a:lnTo>
                  <a:lnTo>
                    <a:pt x="39246" y="7150100"/>
                  </a:lnTo>
                  <a:close/>
                </a:path>
                <a:path w="12414885" h="8610600">
                  <a:moveTo>
                    <a:pt x="12404010" y="7150100"/>
                  </a:moveTo>
                  <a:lnTo>
                    <a:pt x="12403434" y="7150100"/>
                  </a:lnTo>
                  <a:lnTo>
                    <a:pt x="12412199" y="7162800"/>
                  </a:lnTo>
                  <a:lnTo>
                    <a:pt x="12404010" y="7150100"/>
                  </a:lnTo>
                  <a:close/>
                </a:path>
                <a:path w="12414885" h="8610600">
                  <a:moveTo>
                    <a:pt x="12410157" y="7137400"/>
                  </a:moveTo>
                  <a:lnTo>
                    <a:pt x="12380398" y="7137400"/>
                  </a:lnTo>
                  <a:lnTo>
                    <a:pt x="12381466" y="7150100"/>
                  </a:lnTo>
                  <a:lnTo>
                    <a:pt x="12404010" y="7150100"/>
                  </a:lnTo>
                  <a:lnTo>
                    <a:pt x="12412199" y="7162800"/>
                  </a:lnTo>
                  <a:lnTo>
                    <a:pt x="12411141" y="7150100"/>
                  </a:lnTo>
                  <a:lnTo>
                    <a:pt x="12410157" y="7137400"/>
                  </a:lnTo>
                  <a:close/>
                </a:path>
                <a:path w="12414885" h="8610600">
                  <a:moveTo>
                    <a:pt x="37928" y="7112000"/>
                  </a:moveTo>
                  <a:lnTo>
                    <a:pt x="0" y="7112000"/>
                  </a:lnTo>
                  <a:lnTo>
                    <a:pt x="4886" y="7124700"/>
                  </a:lnTo>
                  <a:lnTo>
                    <a:pt x="20864" y="7124700"/>
                  </a:lnTo>
                  <a:lnTo>
                    <a:pt x="12100" y="7137400"/>
                  </a:lnTo>
                  <a:lnTo>
                    <a:pt x="7290" y="7150100"/>
                  </a:lnTo>
                  <a:lnTo>
                    <a:pt x="27146" y="7150100"/>
                  </a:lnTo>
                  <a:lnTo>
                    <a:pt x="29086" y="7137400"/>
                  </a:lnTo>
                  <a:lnTo>
                    <a:pt x="39246" y="7137400"/>
                  </a:lnTo>
                  <a:lnTo>
                    <a:pt x="39789" y="7124700"/>
                  </a:lnTo>
                  <a:lnTo>
                    <a:pt x="37928" y="7112000"/>
                  </a:lnTo>
                  <a:close/>
                </a:path>
                <a:path w="12414885" h="8610600">
                  <a:moveTo>
                    <a:pt x="11634" y="7124700"/>
                  </a:moveTo>
                  <a:lnTo>
                    <a:pt x="5817" y="7124700"/>
                  </a:lnTo>
                  <a:lnTo>
                    <a:pt x="6825" y="7137400"/>
                  </a:lnTo>
                  <a:lnTo>
                    <a:pt x="11634" y="7124700"/>
                  </a:lnTo>
                  <a:close/>
                </a:path>
                <a:path w="12414885" h="8610600">
                  <a:moveTo>
                    <a:pt x="12373184" y="7124700"/>
                  </a:moveTo>
                  <a:lnTo>
                    <a:pt x="12373435" y="7137400"/>
                  </a:lnTo>
                  <a:lnTo>
                    <a:pt x="12377864" y="7137400"/>
                  </a:lnTo>
                  <a:lnTo>
                    <a:pt x="12373184" y="7124700"/>
                  </a:lnTo>
                  <a:close/>
                </a:path>
                <a:path w="12414885" h="8610600">
                  <a:moveTo>
                    <a:pt x="12377864" y="7124700"/>
                  </a:moveTo>
                  <a:lnTo>
                    <a:pt x="12377864" y="7137400"/>
                  </a:lnTo>
                  <a:lnTo>
                    <a:pt x="12382943" y="7137400"/>
                  </a:lnTo>
                  <a:lnTo>
                    <a:pt x="12377864" y="7124700"/>
                  </a:lnTo>
                  <a:close/>
                </a:path>
                <a:path w="12414885" h="8610600">
                  <a:moveTo>
                    <a:pt x="12408104" y="7124700"/>
                  </a:moveTo>
                  <a:lnTo>
                    <a:pt x="12381959" y="7124700"/>
                  </a:lnTo>
                  <a:lnTo>
                    <a:pt x="12382943" y="7137400"/>
                  </a:lnTo>
                  <a:lnTo>
                    <a:pt x="12413759" y="7137400"/>
                  </a:lnTo>
                  <a:lnTo>
                    <a:pt x="12408104" y="7124700"/>
                  </a:lnTo>
                  <a:close/>
                </a:path>
                <a:path w="12414885" h="8610600">
                  <a:moveTo>
                    <a:pt x="12378954" y="7099300"/>
                  </a:moveTo>
                  <a:lnTo>
                    <a:pt x="12378114" y="7101567"/>
                  </a:lnTo>
                  <a:lnTo>
                    <a:pt x="12379456" y="7112000"/>
                  </a:lnTo>
                  <a:lnTo>
                    <a:pt x="12374252" y="7112000"/>
                  </a:lnTo>
                  <a:lnTo>
                    <a:pt x="12372619" y="7124700"/>
                  </a:lnTo>
                  <a:lnTo>
                    <a:pt x="12400499" y="7124700"/>
                  </a:lnTo>
                  <a:lnTo>
                    <a:pt x="12389242" y="7112000"/>
                  </a:lnTo>
                  <a:lnTo>
                    <a:pt x="12379456" y="7112000"/>
                  </a:lnTo>
                  <a:lnTo>
                    <a:pt x="12378114" y="7101567"/>
                  </a:lnTo>
                  <a:lnTo>
                    <a:pt x="12380791" y="7101567"/>
                  </a:lnTo>
                  <a:lnTo>
                    <a:pt x="12378954" y="7099300"/>
                  </a:lnTo>
                  <a:close/>
                </a:path>
                <a:path w="12414885" h="8610600">
                  <a:moveTo>
                    <a:pt x="12396827" y="7099300"/>
                  </a:moveTo>
                  <a:lnTo>
                    <a:pt x="12378954" y="7099300"/>
                  </a:lnTo>
                  <a:lnTo>
                    <a:pt x="12389242" y="7112000"/>
                  </a:lnTo>
                  <a:lnTo>
                    <a:pt x="12395435" y="7112000"/>
                  </a:lnTo>
                  <a:lnTo>
                    <a:pt x="12402879" y="7124700"/>
                  </a:lnTo>
                  <a:lnTo>
                    <a:pt x="12405675" y="7124700"/>
                  </a:lnTo>
                  <a:lnTo>
                    <a:pt x="12396827" y="7112000"/>
                  </a:lnTo>
                  <a:lnTo>
                    <a:pt x="12396827" y="7099300"/>
                  </a:lnTo>
                  <a:close/>
                </a:path>
                <a:path w="12414885" h="8610600">
                  <a:moveTo>
                    <a:pt x="39789" y="7099300"/>
                  </a:moveTo>
                  <a:lnTo>
                    <a:pt x="5817" y="7099300"/>
                  </a:lnTo>
                  <a:lnTo>
                    <a:pt x="2947" y="7112000"/>
                  </a:lnTo>
                  <a:lnTo>
                    <a:pt x="31490" y="7112000"/>
                  </a:lnTo>
                  <a:lnTo>
                    <a:pt x="39789" y="7099300"/>
                  </a:lnTo>
                  <a:close/>
                </a:path>
                <a:path w="12414885" h="8610600">
                  <a:moveTo>
                    <a:pt x="12378954" y="7099300"/>
                  </a:moveTo>
                  <a:lnTo>
                    <a:pt x="12377823" y="7099300"/>
                  </a:lnTo>
                  <a:lnTo>
                    <a:pt x="12378114" y="7101567"/>
                  </a:lnTo>
                  <a:lnTo>
                    <a:pt x="12378954" y="7099300"/>
                  </a:lnTo>
                  <a:close/>
                </a:path>
                <a:path w="12414885" h="8610600">
                  <a:moveTo>
                    <a:pt x="7290" y="7086600"/>
                  </a:moveTo>
                  <a:lnTo>
                    <a:pt x="2482" y="7086600"/>
                  </a:lnTo>
                  <a:lnTo>
                    <a:pt x="1939" y="7099300"/>
                  </a:lnTo>
                  <a:lnTo>
                    <a:pt x="7290" y="7086600"/>
                  </a:lnTo>
                  <a:close/>
                </a:path>
                <a:path w="12414885" h="8610600">
                  <a:moveTo>
                    <a:pt x="32498" y="7073900"/>
                  </a:moveTo>
                  <a:lnTo>
                    <a:pt x="29551" y="7086600"/>
                  </a:lnTo>
                  <a:lnTo>
                    <a:pt x="12177" y="7086600"/>
                  </a:lnTo>
                  <a:lnTo>
                    <a:pt x="11634" y="7099300"/>
                  </a:lnTo>
                  <a:lnTo>
                    <a:pt x="29086" y="7099300"/>
                  </a:lnTo>
                  <a:lnTo>
                    <a:pt x="32498" y="7073900"/>
                  </a:lnTo>
                  <a:close/>
                </a:path>
                <a:path w="12414885" h="8610600">
                  <a:moveTo>
                    <a:pt x="42659" y="7086600"/>
                  </a:moveTo>
                  <a:lnTo>
                    <a:pt x="37851" y="7086600"/>
                  </a:lnTo>
                  <a:lnTo>
                    <a:pt x="29086" y="7099300"/>
                  </a:lnTo>
                  <a:lnTo>
                    <a:pt x="41186" y="7099300"/>
                  </a:lnTo>
                  <a:lnTo>
                    <a:pt x="42659" y="7086600"/>
                  </a:lnTo>
                  <a:close/>
                </a:path>
                <a:path w="12414885" h="8610600">
                  <a:moveTo>
                    <a:pt x="12371079" y="7086600"/>
                  </a:moveTo>
                  <a:lnTo>
                    <a:pt x="12374880" y="7099300"/>
                  </a:lnTo>
                  <a:lnTo>
                    <a:pt x="12376116" y="7099300"/>
                  </a:lnTo>
                  <a:lnTo>
                    <a:pt x="12371079" y="7086600"/>
                  </a:lnTo>
                  <a:close/>
                </a:path>
                <a:path w="12414885" h="8610600">
                  <a:moveTo>
                    <a:pt x="12408460" y="7086600"/>
                  </a:moveTo>
                  <a:lnTo>
                    <a:pt x="12380001" y="7086600"/>
                  </a:lnTo>
                  <a:lnTo>
                    <a:pt x="12382482" y="7099300"/>
                  </a:lnTo>
                  <a:lnTo>
                    <a:pt x="12408848" y="7099300"/>
                  </a:lnTo>
                  <a:lnTo>
                    <a:pt x="12408460" y="7086600"/>
                  </a:lnTo>
                  <a:close/>
                </a:path>
                <a:path w="12414885" h="8610600">
                  <a:moveTo>
                    <a:pt x="37307" y="7048500"/>
                  </a:moveTo>
                  <a:lnTo>
                    <a:pt x="17451" y="7048500"/>
                  </a:lnTo>
                  <a:lnTo>
                    <a:pt x="16986" y="7061200"/>
                  </a:lnTo>
                  <a:lnTo>
                    <a:pt x="14116" y="7061200"/>
                  </a:lnTo>
                  <a:lnTo>
                    <a:pt x="11634" y="7073900"/>
                  </a:lnTo>
                  <a:lnTo>
                    <a:pt x="5817" y="7073900"/>
                  </a:lnTo>
                  <a:lnTo>
                    <a:pt x="4344" y="7086600"/>
                  </a:lnTo>
                  <a:lnTo>
                    <a:pt x="26681" y="7086600"/>
                  </a:lnTo>
                  <a:lnTo>
                    <a:pt x="29086" y="7073900"/>
                  </a:lnTo>
                  <a:lnTo>
                    <a:pt x="32498" y="7061200"/>
                  </a:lnTo>
                  <a:lnTo>
                    <a:pt x="37307" y="7048500"/>
                  </a:lnTo>
                  <a:close/>
                </a:path>
                <a:path w="12414885" h="8610600">
                  <a:moveTo>
                    <a:pt x="12393183" y="7073900"/>
                  </a:moveTo>
                  <a:lnTo>
                    <a:pt x="12374797" y="7073900"/>
                  </a:lnTo>
                  <a:lnTo>
                    <a:pt x="12374493" y="7086600"/>
                  </a:lnTo>
                  <a:lnTo>
                    <a:pt x="12395979" y="7086600"/>
                  </a:lnTo>
                  <a:lnTo>
                    <a:pt x="12393183" y="7073900"/>
                  </a:lnTo>
                  <a:close/>
                </a:path>
                <a:path w="12414885" h="8610600">
                  <a:moveTo>
                    <a:pt x="12404042" y="7073900"/>
                  </a:moveTo>
                  <a:lnTo>
                    <a:pt x="12395979" y="7086600"/>
                  </a:lnTo>
                  <a:lnTo>
                    <a:pt x="12406209" y="7086600"/>
                  </a:lnTo>
                  <a:lnTo>
                    <a:pt x="12404042" y="7073900"/>
                  </a:lnTo>
                  <a:close/>
                </a:path>
                <a:path w="12414885" h="8610600">
                  <a:moveTo>
                    <a:pt x="12403581" y="7061200"/>
                  </a:moveTo>
                  <a:lnTo>
                    <a:pt x="12385267" y="7061200"/>
                  </a:lnTo>
                  <a:lnTo>
                    <a:pt x="12385508" y="7073900"/>
                  </a:lnTo>
                  <a:lnTo>
                    <a:pt x="12410010" y="7073900"/>
                  </a:lnTo>
                  <a:lnTo>
                    <a:pt x="12403581" y="7061200"/>
                  </a:lnTo>
                  <a:close/>
                </a:path>
                <a:path w="12414885" h="8610600">
                  <a:moveTo>
                    <a:pt x="40255" y="7023100"/>
                  </a:moveTo>
                  <a:lnTo>
                    <a:pt x="16520" y="7023100"/>
                  </a:lnTo>
                  <a:lnTo>
                    <a:pt x="14039" y="7035800"/>
                  </a:lnTo>
                  <a:lnTo>
                    <a:pt x="1939" y="7048500"/>
                  </a:lnTo>
                  <a:lnTo>
                    <a:pt x="1008" y="7061200"/>
                  </a:lnTo>
                  <a:lnTo>
                    <a:pt x="7290" y="7061200"/>
                  </a:lnTo>
                  <a:lnTo>
                    <a:pt x="12642" y="7048500"/>
                  </a:lnTo>
                  <a:lnTo>
                    <a:pt x="31025" y="7048500"/>
                  </a:lnTo>
                  <a:lnTo>
                    <a:pt x="33429" y="7035800"/>
                  </a:lnTo>
                  <a:lnTo>
                    <a:pt x="39246" y="7035800"/>
                  </a:lnTo>
                  <a:lnTo>
                    <a:pt x="40255" y="7023100"/>
                  </a:lnTo>
                  <a:close/>
                </a:path>
                <a:path w="12414885" h="8610600">
                  <a:moveTo>
                    <a:pt x="12406995" y="7035800"/>
                  </a:moveTo>
                  <a:lnTo>
                    <a:pt x="12373791" y="7035800"/>
                  </a:lnTo>
                  <a:lnTo>
                    <a:pt x="12378912" y="7061200"/>
                  </a:lnTo>
                  <a:lnTo>
                    <a:pt x="12406500" y="7061200"/>
                  </a:lnTo>
                  <a:lnTo>
                    <a:pt x="12407254" y="7048500"/>
                  </a:lnTo>
                  <a:lnTo>
                    <a:pt x="12407470" y="7048500"/>
                  </a:lnTo>
                  <a:lnTo>
                    <a:pt x="12406995" y="7035800"/>
                  </a:lnTo>
                  <a:close/>
                </a:path>
                <a:path w="12414885" h="8610600">
                  <a:moveTo>
                    <a:pt x="24277" y="7010400"/>
                  </a:moveTo>
                  <a:lnTo>
                    <a:pt x="7756" y="7010400"/>
                  </a:lnTo>
                  <a:lnTo>
                    <a:pt x="2405" y="7023100"/>
                  </a:lnTo>
                  <a:lnTo>
                    <a:pt x="2405" y="7035800"/>
                  </a:lnTo>
                  <a:lnTo>
                    <a:pt x="16520" y="7023100"/>
                  </a:lnTo>
                  <a:lnTo>
                    <a:pt x="34903" y="7023100"/>
                  </a:lnTo>
                  <a:lnTo>
                    <a:pt x="24277" y="7010400"/>
                  </a:lnTo>
                  <a:close/>
                </a:path>
                <a:path w="12414885" h="8610600">
                  <a:moveTo>
                    <a:pt x="12398764" y="7023100"/>
                  </a:moveTo>
                  <a:lnTo>
                    <a:pt x="12382482" y="7023100"/>
                  </a:lnTo>
                  <a:lnTo>
                    <a:pt x="12385812" y="7035800"/>
                  </a:lnTo>
                  <a:lnTo>
                    <a:pt x="12405906" y="7035800"/>
                  </a:lnTo>
                  <a:lnTo>
                    <a:pt x="12398764" y="7023100"/>
                  </a:lnTo>
                  <a:close/>
                </a:path>
                <a:path w="12414885" h="8610600">
                  <a:moveTo>
                    <a:pt x="12407686" y="7023100"/>
                  </a:moveTo>
                  <a:lnTo>
                    <a:pt x="12399309" y="7023100"/>
                  </a:lnTo>
                  <a:lnTo>
                    <a:pt x="12408544" y="7035800"/>
                  </a:lnTo>
                  <a:lnTo>
                    <a:pt x="12407686" y="7023100"/>
                  </a:lnTo>
                  <a:close/>
                </a:path>
                <a:path w="12414885" h="8610600">
                  <a:moveTo>
                    <a:pt x="12402335" y="7010400"/>
                  </a:moveTo>
                  <a:lnTo>
                    <a:pt x="12377435" y="7010400"/>
                  </a:lnTo>
                  <a:lnTo>
                    <a:pt x="12377132" y="7023100"/>
                  </a:lnTo>
                  <a:lnTo>
                    <a:pt x="12407382" y="7023100"/>
                  </a:lnTo>
                  <a:lnTo>
                    <a:pt x="12402335" y="7010400"/>
                  </a:lnTo>
                  <a:close/>
                </a:path>
                <a:path w="12414885" h="8610600">
                  <a:moveTo>
                    <a:pt x="35558" y="6985000"/>
                  </a:moveTo>
                  <a:lnTo>
                    <a:pt x="2310" y="6985000"/>
                  </a:lnTo>
                  <a:lnTo>
                    <a:pt x="3376" y="6997700"/>
                  </a:lnTo>
                  <a:lnTo>
                    <a:pt x="4360" y="6997700"/>
                  </a:lnTo>
                  <a:lnTo>
                    <a:pt x="753" y="7010400"/>
                  </a:lnTo>
                  <a:lnTo>
                    <a:pt x="8765" y="7010400"/>
                  </a:lnTo>
                  <a:lnTo>
                    <a:pt x="21330" y="6997700"/>
                  </a:lnTo>
                  <a:lnTo>
                    <a:pt x="34713" y="6986044"/>
                  </a:lnTo>
                  <a:lnTo>
                    <a:pt x="35558" y="6985000"/>
                  </a:lnTo>
                  <a:close/>
                </a:path>
                <a:path w="12414885" h="8610600">
                  <a:moveTo>
                    <a:pt x="34713" y="6986044"/>
                  </a:moveTo>
                  <a:lnTo>
                    <a:pt x="21330" y="6997700"/>
                  </a:lnTo>
                  <a:lnTo>
                    <a:pt x="8765" y="7010400"/>
                  </a:lnTo>
                  <a:lnTo>
                    <a:pt x="14015" y="7010400"/>
                  </a:lnTo>
                  <a:lnTo>
                    <a:pt x="25271" y="6997700"/>
                  </a:lnTo>
                  <a:lnTo>
                    <a:pt x="34713" y="6986044"/>
                  </a:lnTo>
                  <a:close/>
                </a:path>
                <a:path w="12414885" h="8610600">
                  <a:moveTo>
                    <a:pt x="35911" y="6985000"/>
                  </a:moveTo>
                  <a:lnTo>
                    <a:pt x="34713" y="6986044"/>
                  </a:lnTo>
                  <a:lnTo>
                    <a:pt x="25271" y="6997700"/>
                  </a:lnTo>
                  <a:lnTo>
                    <a:pt x="14015" y="7010400"/>
                  </a:lnTo>
                  <a:lnTo>
                    <a:pt x="29086" y="7010400"/>
                  </a:lnTo>
                  <a:lnTo>
                    <a:pt x="31490" y="6997700"/>
                  </a:lnTo>
                  <a:lnTo>
                    <a:pt x="40720" y="6997700"/>
                  </a:lnTo>
                  <a:lnTo>
                    <a:pt x="35911" y="6985000"/>
                  </a:lnTo>
                  <a:close/>
                </a:path>
                <a:path w="12414885" h="8610600">
                  <a:moveTo>
                    <a:pt x="12406995" y="6997700"/>
                  </a:moveTo>
                  <a:lnTo>
                    <a:pt x="12384105" y="6997700"/>
                  </a:lnTo>
                  <a:lnTo>
                    <a:pt x="12383875" y="7010400"/>
                  </a:lnTo>
                  <a:lnTo>
                    <a:pt x="12406450" y="7010400"/>
                  </a:lnTo>
                  <a:lnTo>
                    <a:pt x="12406995" y="6997700"/>
                  </a:lnTo>
                  <a:close/>
                </a:path>
                <a:path w="12414885" h="8610600">
                  <a:moveTo>
                    <a:pt x="12374242" y="6973993"/>
                  </a:moveTo>
                  <a:lnTo>
                    <a:pt x="12374682" y="6986044"/>
                  </a:lnTo>
                  <a:lnTo>
                    <a:pt x="12375037" y="6997700"/>
                  </a:lnTo>
                  <a:lnTo>
                    <a:pt x="12405361" y="6997700"/>
                  </a:lnTo>
                  <a:lnTo>
                    <a:pt x="12397058" y="6985000"/>
                  </a:lnTo>
                  <a:lnTo>
                    <a:pt x="12379686" y="6985000"/>
                  </a:lnTo>
                  <a:lnTo>
                    <a:pt x="12374242" y="6973993"/>
                  </a:lnTo>
                  <a:close/>
                </a:path>
                <a:path w="12414885" h="8610600">
                  <a:moveTo>
                    <a:pt x="12407843" y="6985000"/>
                  </a:moveTo>
                  <a:lnTo>
                    <a:pt x="12404429" y="6985000"/>
                  </a:lnTo>
                  <a:lnTo>
                    <a:pt x="12406366" y="6997700"/>
                  </a:lnTo>
                  <a:lnTo>
                    <a:pt x="12408617" y="6997700"/>
                  </a:lnTo>
                  <a:lnTo>
                    <a:pt x="12407843" y="6985000"/>
                  </a:lnTo>
                  <a:close/>
                </a:path>
                <a:path w="12414885" h="8610600">
                  <a:moveTo>
                    <a:pt x="36654" y="6959600"/>
                  </a:moveTo>
                  <a:lnTo>
                    <a:pt x="5918" y="6959600"/>
                  </a:lnTo>
                  <a:lnTo>
                    <a:pt x="2310" y="6985000"/>
                  </a:lnTo>
                  <a:lnTo>
                    <a:pt x="10507" y="6972300"/>
                  </a:lnTo>
                  <a:lnTo>
                    <a:pt x="31572" y="6972300"/>
                  </a:lnTo>
                  <a:lnTo>
                    <a:pt x="36654" y="6959600"/>
                  </a:lnTo>
                  <a:close/>
                </a:path>
                <a:path w="12414885" h="8610600">
                  <a:moveTo>
                    <a:pt x="40752" y="6972300"/>
                  </a:moveTo>
                  <a:lnTo>
                    <a:pt x="16162" y="6972300"/>
                  </a:lnTo>
                  <a:lnTo>
                    <a:pt x="11081" y="6985000"/>
                  </a:lnTo>
                  <a:lnTo>
                    <a:pt x="40260" y="6985000"/>
                  </a:lnTo>
                  <a:lnTo>
                    <a:pt x="40752" y="6972300"/>
                  </a:lnTo>
                  <a:close/>
                </a:path>
                <a:path w="12414885" h="8610600">
                  <a:moveTo>
                    <a:pt x="12403110" y="6972300"/>
                  </a:moveTo>
                  <a:lnTo>
                    <a:pt x="12386440" y="6972300"/>
                  </a:lnTo>
                  <a:lnTo>
                    <a:pt x="12386053" y="6985000"/>
                  </a:lnTo>
                  <a:lnTo>
                    <a:pt x="12406995" y="6985000"/>
                  </a:lnTo>
                  <a:lnTo>
                    <a:pt x="12403110" y="6972300"/>
                  </a:lnTo>
                  <a:close/>
                </a:path>
                <a:path w="12414885" h="8610600">
                  <a:moveTo>
                    <a:pt x="12374179" y="6972300"/>
                  </a:moveTo>
                  <a:lnTo>
                    <a:pt x="12373404" y="6972300"/>
                  </a:lnTo>
                  <a:lnTo>
                    <a:pt x="12374242" y="6973993"/>
                  </a:lnTo>
                  <a:lnTo>
                    <a:pt x="12374179" y="6972300"/>
                  </a:lnTo>
                  <a:close/>
                </a:path>
                <a:path w="12414885" h="8610600">
                  <a:moveTo>
                    <a:pt x="41900" y="6959600"/>
                  </a:moveTo>
                  <a:lnTo>
                    <a:pt x="33622" y="6972300"/>
                  </a:lnTo>
                  <a:lnTo>
                    <a:pt x="40260" y="6972300"/>
                  </a:lnTo>
                  <a:lnTo>
                    <a:pt x="41900" y="6959600"/>
                  </a:lnTo>
                  <a:close/>
                </a:path>
                <a:path w="12414885" h="8610600">
                  <a:moveTo>
                    <a:pt x="12406523" y="6946900"/>
                  </a:moveTo>
                  <a:lnTo>
                    <a:pt x="12377519" y="6946900"/>
                  </a:lnTo>
                  <a:lnTo>
                    <a:pt x="12378063" y="6959600"/>
                  </a:lnTo>
                  <a:lnTo>
                    <a:pt x="12375341" y="6959600"/>
                  </a:lnTo>
                  <a:lnTo>
                    <a:pt x="12378137" y="6972300"/>
                  </a:lnTo>
                  <a:lnTo>
                    <a:pt x="12408617" y="6972300"/>
                  </a:lnTo>
                  <a:lnTo>
                    <a:pt x="12407529" y="6959600"/>
                  </a:lnTo>
                  <a:lnTo>
                    <a:pt x="12406523" y="6946900"/>
                  </a:lnTo>
                  <a:close/>
                </a:path>
                <a:path w="12414885" h="8610600">
                  <a:moveTo>
                    <a:pt x="35097" y="6934200"/>
                  </a:moveTo>
                  <a:lnTo>
                    <a:pt x="13161" y="6934200"/>
                  </a:lnTo>
                  <a:lnTo>
                    <a:pt x="9851" y="6946900"/>
                  </a:lnTo>
                  <a:lnTo>
                    <a:pt x="6727" y="6946900"/>
                  </a:lnTo>
                  <a:lnTo>
                    <a:pt x="5507" y="6959600"/>
                  </a:lnTo>
                  <a:lnTo>
                    <a:pt x="27391" y="6959600"/>
                  </a:lnTo>
                  <a:lnTo>
                    <a:pt x="27391" y="6946900"/>
                  </a:lnTo>
                  <a:lnTo>
                    <a:pt x="35097" y="6934200"/>
                  </a:lnTo>
                  <a:close/>
                </a:path>
                <a:path w="12414885" h="8610600">
                  <a:moveTo>
                    <a:pt x="32063" y="6946900"/>
                  </a:moveTo>
                  <a:lnTo>
                    <a:pt x="27391" y="6959600"/>
                  </a:lnTo>
                  <a:lnTo>
                    <a:pt x="33048" y="6959600"/>
                  </a:lnTo>
                  <a:lnTo>
                    <a:pt x="32063" y="6946900"/>
                  </a:lnTo>
                  <a:close/>
                </a:path>
                <a:path w="12414885" h="8610600">
                  <a:moveTo>
                    <a:pt x="40752" y="6946900"/>
                  </a:moveTo>
                  <a:lnTo>
                    <a:pt x="34113" y="6959600"/>
                  </a:lnTo>
                  <a:lnTo>
                    <a:pt x="41080" y="6959600"/>
                  </a:lnTo>
                  <a:lnTo>
                    <a:pt x="40752" y="6946900"/>
                  </a:lnTo>
                  <a:close/>
                </a:path>
                <a:path w="12414885" h="8610600">
                  <a:moveTo>
                    <a:pt x="10753" y="6934200"/>
                  </a:moveTo>
                  <a:lnTo>
                    <a:pt x="5416" y="6934200"/>
                  </a:lnTo>
                  <a:lnTo>
                    <a:pt x="6911" y="6946900"/>
                  </a:lnTo>
                  <a:lnTo>
                    <a:pt x="8729" y="6946900"/>
                  </a:lnTo>
                  <a:lnTo>
                    <a:pt x="10753" y="6934200"/>
                  </a:lnTo>
                  <a:close/>
                </a:path>
                <a:path w="12414885" h="8610600">
                  <a:moveTo>
                    <a:pt x="12379456" y="6934200"/>
                  </a:moveTo>
                  <a:lnTo>
                    <a:pt x="12375812" y="6934200"/>
                  </a:lnTo>
                  <a:lnTo>
                    <a:pt x="12374723" y="6946900"/>
                  </a:lnTo>
                  <a:lnTo>
                    <a:pt x="12386587" y="6946900"/>
                  </a:lnTo>
                  <a:lnTo>
                    <a:pt x="12379456" y="6934200"/>
                  </a:lnTo>
                  <a:close/>
                </a:path>
                <a:path w="12414885" h="8610600">
                  <a:moveTo>
                    <a:pt x="12403110" y="6934200"/>
                  </a:moveTo>
                  <a:lnTo>
                    <a:pt x="12383027" y="6934200"/>
                  </a:lnTo>
                  <a:lnTo>
                    <a:pt x="12386587" y="6946900"/>
                  </a:lnTo>
                  <a:lnTo>
                    <a:pt x="12400628" y="6946900"/>
                  </a:lnTo>
                  <a:lnTo>
                    <a:pt x="12403110" y="6934200"/>
                  </a:lnTo>
                  <a:close/>
                </a:path>
                <a:path w="12414885" h="8610600">
                  <a:moveTo>
                    <a:pt x="27965" y="6908800"/>
                  </a:moveTo>
                  <a:lnTo>
                    <a:pt x="7475" y="6908800"/>
                  </a:lnTo>
                  <a:lnTo>
                    <a:pt x="3376" y="6921500"/>
                  </a:lnTo>
                  <a:lnTo>
                    <a:pt x="4360" y="6934200"/>
                  </a:lnTo>
                  <a:lnTo>
                    <a:pt x="13215" y="6934200"/>
                  </a:lnTo>
                  <a:lnTo>
                    <a:pt x="15323" y="6924139"/>
                  </a:lnTo>
                  <a:lnTo>
                    <a:pt x="15425" y="6921500"/>
                  </a:lnTo>
                  <a:lnTo>
                    <a:pt x="28949" y="6921500"/>
                  </a:lnTo>
                  <a:lnTo>
                    <a:pt x="27965" y="6908800"/>
                  </a:lnTo>
                  <a:close/>
                </a:path>
                <a:path w="12414885" h="8610600">
                  <a:moveTo>
                    <a:pt x="15705" y="6922317"/>
                  </a:moveTo>
                  <a:lnTo>
                    <a:pt x="15323" y="6924139"/>
                  </a:lnTo>
                  <a:lnTo>
                    <a:pt x="14933" y="6934200"/>
                  </a:lnTo>
                  <a:lnTo>
                    <a:pt x="19770" y="6934200"/>
                  </a:lnTo>
                  <a:lnTo>
                    <a:pt x="15705" y="6922317"/>
                  </a:lnTo>
                  <a:close/>
                </a:path>
                <a:path w="12414885" h="8610600">
                  <a:moveTo>
                    <a:pt x="36162" y="6921500"/>
                  </a:moveTo>
                  <a:lnTo>
                    <a:pt x="19277" y="6921500"/>
                  </a:lnTo>
                  <a:lnTo>
                    <a:pt x="19770" y="6934200"/>
                  </a:lnTo>
                  <a:lnTo>
                    <a:pt x="35588" y="6934200"/>
                  </a:lnTo>
                  <a:lnTo>
                    <a:pt x="36162" y="6921500"/>
                  </a:lnTo>
                  <a:close/>
                </a:path>
                <a:path w="12414885" h="8610600">
                  <a:moveTo>
                    <a:pt x="12404975" y="6908800"/>
                  </a:moveTo>
                  <a:lnTo>
                    <a:pt x="12378597" y="6908800"/>
                  </a:lnTo>
                  <a:lnTo>
                    <a:pt x="12383718" y="6921500"/>
                  </a:lnTo>
                  <a:lnTo>
                    <a:pt x="12374179" y="6921500"/>
                  </a:lnTo>
                  <a:lnTo>
                    <a:pt x="12379456" y="6934200"/>
                  </a:lnTo>
                  <a:lnTo>
                    <a:pt x="12409651" y="6934200"/>
                  </a:lnTo>
                  <a:lnTo>
                    <a:pt x="12407937" y="6921500"/>
                  </a:lnTo>
                  <a:lnTo>
                    <a:pt x="12404975" y="6908800"/>
                  </a:lnTo>
                  <a:close/>
                </a:path>
                <a:path w="12414885" h="8610600">
                  <a:moveTo>
                    <a:pt x="15425" y="6921500"/>
                  </a:moveTo>
                  <a:lnTo>
                    <a:pt x="15323" y="6924139"/>
                  </a:lnTo>
                  <a:lnTo>
                    <a:pt x="15705" y="6922317"/>
                  </a:lnTo>
                  <a:lnTo>
                    <a:pt x="15425" y="6921500"/>
                  </a:lnTo>
                  <a:close/>
                </a:path>
                <a:path w="12414885" h="8610600">
                  <a:moveTo>
                    <a:pt x="15876" y="6921500"/>
                  </a:moveTo>
                  <a:lnTo>
                    <a:pt x="15425" y="6921500"/>
                  </a:lnTo>
                  <a:lnTo>
                    <a:pt x="15705" y="6922317"/>
                  </a:lnTo>
                  <a:lnTo>
                    <a:pt x="15876" y="6921500"/>
                  </a:lnTo>
                  <a:close/>
                </a:path>
                <a:path w="12414885" h="8610600">
                  <a:moveTo>
                    <a:pt x="37637" y="6908800"/>
                  </a:moveTo>
                  <a:lnTo>
                    <a:pt x="35588" y="6908800"/>
                  </a:lnTo>
                  <a:lnTo>
                    <a:pt x="30014" y="6921500"/>
                  </a:lnTo>
                  <a:lnTo>
                    <a:pt x="39686" y="6921500"/>
                  </a:lnTo>
                  <a:lnTo>
                    <a:pt x="37637" y="6908800"/>
                  </a:lnTo>
                  <a:close/>
                </a:path>
                <a:path w="12414885" h="8610600">
                  <a:moveTo>
                    <a:pt x="12374723" y="6908800"/>
                  </a:moveTo>
                  <a:lnTo>
                    <a:pt x="12374493" y="6921500"/>
                  </a:lnTo>
                  <a:lnTo>
                    <a:pt x="12381079" y="6921500"/>
                  </a:lnTo>
                  <a:lnTo>
                    <a:pt x="12374723" y="6908800"/>
                  </a:lnTo>
                  <a:close/>
                </a:path>
                <a:path w="12414885" h="8610600">
                  <a:moveTo>
                    <a:pt x="38866" y="6896100"/>
                  </a:moveTo>
                  <a:lnTo>
                    <a:pt x="13130" y="6896100"/>
                  </a:lnTo>
                  <a:lnTo>
                    <a:pt x="13622" y="6908800"/>
                  </a:lnTo>
                  <a:lnTo>
                    <a:pt x="38293" y="6908800"/>
                  </a:lnTo>
                  <a:lnTo>
                    <a:pt x="38866" y="6896100"/>
                  </a:lnTo>
                  <a:close/>
                </a:path>
                <a:path w="12414885" h="8610600">
                  <a:moveTo>
                    <a:pt x="12378597" y="6896100"/>
                  </a:moveTo>
                  <a:lnTo>
                    <a:pt x="12375268" y="6896100"/>
                  </a:lnTo>
                  <a:lnTo>
                    <a:pt x="12376974" y="6908800"/>
                  </a:lnTo>
                  <a:lnTo>
                    <a:pt x="12393183" y="6908800"/>
                  </a:lnTo>
                  <a:lnTo>
                    <a:pt x="12378597" y="6896100"/>
                  </a:lnTo>
                  <a:close/>
                </a:path>
                <a:path w="12414885" h="8610600">
                  <a:moveTo>
                    <a:pt x="12412104" y="6883400"/>
                  </a:moveTo>
                  <a:lnTo>
                    <a:pt x="12373791" y="6883400"/>
                  </a:lnTo>
                  <a:lnTo>
                    <a:pt x="12378597" y="6896100"/>
                  </a:lnTo>
                  <a:lnTo>
                    <a:pt x="12393183" y="6908800"/>
                  </a:lnTo>
                  <a:lnTo>
                    <a:pt x="12402262" y="6908800"/>
                  </a:lnTo>
                  <a:lnTo>
                    <a:pt x="12399539" y="6896100"/>
                  </a:lnTo>
                  <a:lnTo>
                    <a:pt x="12412104" y="6896100"/>
                  </a:lnTo>
                  <a:lnTo>
                    <a:pt x="12412104" y="6883400"/>
                  </a:lnTo>
                  <a:close/>
                </a:path>
                <a:path w="12414885" h="8610600">
                  <a:moveTo>
                    <a:pt x="12412104" y="6896100"/>
                  </a:moveTo>
                  <a:lnTo>
                    <a:pt x="12399539" y="6896100"/>
                  </a:lnTo>
                  <a:lnTo>
                    <a:pt x="12402262" y="6908800"/>
                  </a:lnTo>
                  <a:lnTo>
                    <a:pt x="12412104" y="6908800"/>
                  </a:lnTo>
                  <a:lnTo>
                    <a:pt x="12412104" y="6896100"/>
                  </a:lnTo>
                  <a:close/>
                </a:path>
                <a:path w="12414885" h="8610600">
                  <a:moveTo>
                    <a:pt x="37883" y="6870700"/>
                  </a:moveTo>
                  <a:lnTo>
                    <a:pt x="29523" y="6883400"/>
                  </a:lnTo>
                  <a:lnTo>
                    <a:pt x="3786" y="6883400"/>
                  </a:lnTo>
                  <a:lnTo>
                    <a:pt x="4933" y="6896100"/>
                  </a:lnTo>
                  <a:lnTo>
                    <a:pt x="41571" y="6896100"/>
                  </a:lnTo>
                  <a:lnTo>
                    <a:pt x="40260" y="6883400"/>
                  </a:lnTo>
                  <a:lnTo>
                    <a:pt x="37883" y="6870700"/>
                  </a:lnTo>
                  <a:close/>
                </a:path>
                <a:path w="12414885" h="8610600">
                  <a:moveTo>
                    <a:pt x="13622" y="6870700"/>
                  </a:moveTo>
                  <a:lnTo>
                    <a:pt x="9032" y="6870700"/>
                  </a:lnTo>
                  <a:lnTo>
                    <a:pt x="9524" y="6883400"/>
                  </a:lnTo>
                  <a:lnTo>
                    <a:pt x="13622" y="6870700"/>
                  </a:lnTo>
                  <a:close/>
                </a:path>
                <a:path w="12414885" h="8610600">
                  <a:moveTo>
                    <a:pt x="38703" y="6858000"/>
                  </a:moveTo>
                  <a:lnTo>
                    <a:pt x="9524" y="6858000"/>
                  </a:lnTo>
                  <a:lnTo>
                    <a:pt x="6409" y="6870700"/>
                  </a:lnTo>
                  <a:lnTo>
                    <a:pt x="13622" y="6870700"/>
                  </a:lnTo>
                  <a:lnTo>
                    <a:pt x="10507" y="6883400"/>
                  </a:lnTo>
                  <a:lnTo>
                    <a:pt x="29523" y="6883400"/>
                  </a:lnTo>
                  <a:lnTo>
                    <a:pt x="33048" y="6870700"/>
                  </a:lnTo>
                  <a:lnTo>
                    <a:pt x="38703" y="6858000"/>
                  </a:lnTo>
                  <a:close/>
                </a:path>
                <a:path w="12414885" h="8610600">
                  <a:moveTo>
                    <a:pt x="12397529" y="6845300"/>
                  </a:moveTo>
                  <a:lnTo>
                    <a:pt x="12373331" y="6845300"/>
                  </a:lnTo>
                  <a:lnTo>
                    <a:pt x="12374723" y="6858000"/>
                  </a:lnTo>
                  <a:lnTo>
                    <a:pt x="12379613" y="6870700"/>
                  </a:lnTo>
                  <a:lnTo>
                    <a:pt x="12390241" y="6883400"/>
                  </a:lnTo>
                  <a:lnTo>
                    <a:pt x="12397990" y="6883400"/>
                  </a:lnTo>
                  <a:lnTo>
                    <a:pt x="12400471" y="6870700"/>
                  </a:lnTo>
                  <a:lnTo>
                    <a:pt x="12401874" y="6870700"/>
                  </a:lnTo>
                  <a:lnTo>
                    <a:pt x="12397058" y="6858000"/>
                  </a:lnTo>
                  <a:lnTo>
                    <a:pt x="12397529" y="6845300"/>
                  </a:lnTo>
                  <a:close/>
                </a:path>
                <a:path w="12414885" h="8610600">
                  <a:moveTo>
                    <a:pt x="12413507" y="6870700"/>
                  </a:moveTo>
                  <a:lnTo>
                    <a:pt x="12400471" y="6870700"/>
                  </a:lnTo>
                  <a:lnTo>
                    <a:pt x="12412575" y="6883400"/>
                  </a:lnTo>
                  <a:lnTo>
                    <a:pt x="12413507" y="6870700"/>
                  </a:lnTo>
                  <a:close/>
                </a:path>
                <a:path w="12414885" h="8610600">
                  <a:moveTo>
                    <a:pt x="12409162" y="6858000"/>
                  </a:moveTo>
                  <a:lnTo>
                    <a:pt x="12407225" y="6858000"/>
                  </a:lnTo>
                  <a:lnTo>
                    <a:pt x="12401874" y="6870700"/>
                  </a:lnTo>
                  <a:lnTo>
                    <a:pt x="12412575" y="6870700"/>
                  </a:lnTo>
                  <a:lnTo>
                    <a:pt x="12409162" y="6858000"/>
                  </a:lnTo>
                  <a:close/>
                </a:path>
                <a:path w="12414885" h="8610600">
                  <a:moveTo>
                    <a:pt x="37063" y="6845300"/>
                  </a:moveTo>
                  <a:lnTo>
                    <a:pt x="12556" y="6845300"/>
                  </a:lnTo>
                  <a:lnTo>
                    <a:pt x="11573" y="6858000"/>
                  </a:lnTo>
                  <a:lnTo>
                    <a:pt x="39768" y="6858000"/>
                  </a:lnTo>
                  <a:lnTo>
                    <a:pt x="37063" y="6845300"/>
                  </a:lnTo>
                  <a:close/>
                </a:path>
                <a:path w="12414885" h="8610600">
                  <a:moveTo>
                    <a:pt x="34943" y="6832600"/>
                  </a:moveTo>
                  <a:lnTo>
                    <a:pt x="4933" y="6832600"/>
                  </a:lnTo>
                  <a:lnTo>
                    <a:pt x="5426" y="6845300"/>
                  </a:lnTo>
                  <a:lnTo>
                    <a:pt x="31097" y="6845300"/>
                  </a:lnTo>
                  <a:lnTo>
                    <a:pt x="34943" y="6832600"/>
                  </a:lnTo>
                  <a:close/>
                </a:path>
                <a:path w="12414885" h="8610600">
                  <a:moveTo>
                    <a:pt x="12412575" y="6832600"/>
                  </a:moveTo>
                  <a:lnTo>
                    <a:pt x="12381079" y="6832600"/>
                  </a:lnTo>
                  <a:lnTo>
                    <a:pt x="12384419" y="6845300"/>
                  </a:lnTo>
                  <a:lnTo>
                    <a:pt x="12412031" y="6845300"/>
                  </a:lnTo>
                  <a:lnTo>
                    <a:pt x="12412575" y="6832600"/>
                  </a:lnTo>
                  <a:close/>
                </a:path>
                <a:path w="12414885" h="8610600">
                  <a:moveTo>
                    <a:pt x="40260" y="6819900"/>
                  </a:moveTo>
                  <a:lnTo>
                    <a:pt x="6983" y="6819900"/>
                  </a:lnTo>
                  <a:lnTo>
                    <a:pt x="3868" y="6832600"/>
                  </a:lnTo>
                  <a:lnTo>
                    <a:pt x="38496" y="6832600"/>
                  </a:lnTo>
                  <a:lnTo>
                    <a:pt x="40260" y="6819900"/>
                  </a:lnTo>
                  <a:close/>
                </a:path>
                <a:path w="12414885" h="8610600">
                  <a:moveTo>
                    <a:pt x="12402879" y="6819900"/>
                  </a:moveTo>
                  <a:lnTo>
                    <a:pt x="12382011" y="6819900"/>
                  </a:lnTo>
                  <a:lnTo>
                    <a:pt x="12377205" y="6832600"/>
                  </a:lnTo>
                  <a:lnTo>
                    <a:pt x="12402335" y="6832600"/>
                  </a:lnTo>
                  <a:lnTo>
                    <a:pt x="12402879" y="6819900"/>
                  </a:lnTo>
                  <a:close/>
                </a:path>
                <a:path w="12414885" h="8610600">
                  <a:moveTo>
                    <a:pt x="42309" y="6781800"/>
                  </a:moveTo>
                  <a:lnTo>
                    <a:pt x="30715" y="6781800"/>
                  </a:lnTo>
                  <a:lnTo>
                    <a:pt x="22416" y="6794500"/>
                  </a:lnTo>
                  <a:lnTo>
                    <a:pt x="9419" y="6794500"/>
                  </a:lnTo>
                  <a:lnTo>
                    <a:pt x="7475" y="6807200"/>
                  </a:lnTo>
                  <a:lnTo>
                    <a:pt x="14605" y="6807200"/>
                  </a:lnTo>
                  <a:lnTo>
                    <a:pt x="10016" y="6819900"/>
                  </a:lnTo>
                  <a:lnTo>
                    <a:pt x="27474" y="6819900"/>
                  </a:lnTo>
                  <a:lnTo>
                    <a:pt x="27474" y="6807200"/>
                  </a:lnTo>
                  <a:lnTo>
                    <a:pt x="39768" y="6794500"/>
                  </a:lnTo>
                  <a:lnTo>
                    <a:pt x="42309" y="6781800"/>
                  </a:lnTo>
                  <a:close/>
                </a:path>
                <a:path w="12414885" h="8610600">
                  <a:moveTo>
                    <a:pt x="12408701" y="6794500"/>
                  </a:moveTo>
                  <a:lnTo>
                    <a:pt x="12385424" y="6794500"/>
                  </a:lnTo>
                  <a:lnTo>
                    <a:pt x="12382011" y="6807200"/>
                  </a:lnTo>
                  <a:lnTo>
                    <a:pt x="12384964" y="6807200"/>
                  </a:lnTo>
                  <a:lnTo>
                    <a:pt x="12387833" y="6819900"/>
                  </a:lnTo>
                  <a:lnTo>
                    <a:pt x="12414513" y="6819900"/>
                  </a:lnTo>
                  <a:lnTo>
                    <a:pt x="12409623" y="6807200"/>
                  </a:lnTo>
                  <a:lnTo>
                    <a:pt x="12408701" y="6794500"/>
                  </a:lnTo>
                  <a:close/>
                </a:path>
                <a:path w="12414885" h="8610600">
                  <a:moveTo>
                    <a:pt x="22159" y="6781800"/>
                  </a:moveTo>
                  <a:lnTo>
                    <a:pt x="2016" y="6781800"/>
                  </a:lnTo>
                  <a:lnTo>
                    <a:pt x="9462" y="6794500"/>
                  </a:lnTo>
                  <a:lnTo>
                    <a:pt x="15405" y="6794500"/>
                  </a:lnTo>
                  <a:lnTo>
                    <a:pt x="22159" y="6781800"/>
                  </a:lnTo>
                  <a:close/>
                </a:path>
                <a:path w="12414885" h="8610600">
                  <a:moveTo>
                    <a:pt x="30715" y="6781800"/>
                  </a:moveTo>
                  <a:lnTo>
                    <a:pt x="22159" y="6781800"/>
                  </a:lnTo>
                  <a:lnTo>
                    <a:pt x="15405" y="6794500"/>
                  </a:lnTo>
                  <a:lnTo>
                    <a:pt x="22416" y="6794500"/>
                  </a:lnTo>
                  <a:lnTo>
                    <a:pt x="30715" y="6781800"/>
                  </a:lnTo>
                  <a:close/>
                </a:path>
                <a:path w="12414885" h="8610600">
                  <a:moveTo>
                    <a:pt x="12394115" y="6781800"/>
                  </a:moveTo>
                  <a:lnTo>
                    <a:pt x="12371854" y="6781800"/>
                  </a:lnTo>
                  <a:lnTo>
                    <a:pt x="12373791" y="6794500"/>
                  </a:lnTo>
                  <a:lnTo>
                    <a:pt x="12399005" y="6794500"/>
                  </a:lnTo>
                  <a:lnTo>
                    <a:pt x="12394115" y="6781800"/>
                  </a:lnTo>
                  <a:close/>
                </a:path>
                <a:path w="12414885" h="8610600">
                  <a:moveTo>
                    <a:pt x="38703" y="6769100"/>
                  </a:moveTo>
                  <a:lnTo>
                    <a:pt x="9773" y="6769100"/>
                  </a:lnTo>
                  <a:lnTo>
                    <a:pt x="5895" y="6781800"/>
                  </a:lnTo>
                  <a:lnTo>
                    <a:pt x="28949" y="6781800"/>
                  </a:lnTo>
                  <a:lnTo>
                    <a:pt x="38703" y="6769100"/>
                  </a:lnTo>
                  <a:close/>
                </a:path>
                <a:path w="12414885" h="8610600">
                  <a:moveTo>
                    <a:pt x="39246" y="6769100"/>
                  </a:moveTo>
                  <a:lnTo>
                    <a:pt x="38703" y="6769100"/>
                  </a:lnTo>
                  <a:lnTo>
                    <a:pt x="28949" y="6781800"/>
                  </a:lnTo>
                  <a:lnTo>
                    <a:pt x="39479" y="6781800"/>
                  </a:lnTo>
                  <a:lnTo>
                    <a:pt x="39246" y="6769100"/>
                  </a:lnTo>
                  <a:close/>
                </a:path>
                <a:path w="12414885" h="8610600">
                  <a:moveTo>
                    <a:pt x="39768" y="6769100"/>
                  </a:moveTo>
                  <a:lnTo>
                    <a:pt x="39246" y="6769100"/>
                  </a:lnTo>
                  <a:lnTo>
                    <a:pt x="39479" y="6781800"/>
                  </a:lnTo>
                  <a:lnTo>
                    <a:pt x="40752" y="6781800"/>
                  </a:lnTo>
                  <a:lnTo>
                    <a:pt x="39768" y="6769100"/>
                  </a:lnTo>
                  <a:close/>
                </a:path>
                <a:path w="12414885" h="8610600">
                  <a:moveTo>
                    <a:pt x="12374723" y="6769100"/>
                  </a:moveTo>
                  <a:lnTo>
                    <a:pt x="12373331" y="6781800"/>
                  </a:lnTo>
                  <a:lnTo>
                    <a:pt x="12383027" y="6781800"/>
                  </a:lnTo>
                  <a:lnTo>
                    <a:pt x="12374723" y="6769100"/>
                  </a:lnTo>
                  <a:close/>
                </a:path>
                <a:path w="12414885" h="8610600">
                  <a:moveTo>
                    <a:pt x="12378137" y="6743700"/>
                  </a:moveTo>
                  <a:lnTo>
                    <a:pt x="12375268" y="6743700"/>
                  </a:lnTo>
                  <a:lnTo>
                    <a:pt x="12374723" y="6756400"/>
                  </a:lnTo>
                  <a:lnTo>
                    <a:pt x="12376587" y="6769100"/>
                  </a:lnTo>
                  <a:lnTo>
                    <a:pt x="12383027" y="6781800"/>
                  </a:lnTo>
                  <a:lnTo>
                    <a:pt x="12391246" y="6781800"/>
                  </a:lnTo>
                  <a:lnTo>
                    <a:pt x="12393644" y="6769100"/>
                  </a:lnTo>
                  <a:lnTo>
                    <a:pt x="12407225" y="6769100"/>
                  </a:lnTo>
                  <a:lnTo>
                    <a:pt x="12407225" y="6756400"/>
                  </a:lnTo>
                  <a:lnTo>
                    <a:pt x="12385424" y="6756400"/>
                  </a:lnTo>
                  <a:lnTo>
                    <a:pt x="12378137" y="6743700"/>
                  </a:lnTo>
                  <a:close/>
                </a:path>
                <a:path w="12414885" h="8610600">
                  <a:moveTo>
                    <a:pt x="12408230" y="6769100"/>
                  </a:moveTo>
                  <a:lnTo>
                    <a:pt x="12402419" y="6769100"/>
                  </a:lnTo>
                  <a:lnTo>
                    <a:pt x="12407225" y="6781800"/>
                  </a:lnTo>
                  <a:lnTo>
                    <a:pt x="12408230" y="6769100"/>
                  </a:lnTo>
                  <a:close/>
                </a:path>
                <a:path w="12414885" h="8610600">
                  <a:moveTo>
                    <a:pt x="35058" y="6731000"/>
                  </a:moveTo>
                  <a:lnTo>
                    <a:pt x="5662" y="6731000"/>
                  </a:lnTo>
                  <a:lnTo>
                    <a:pt x="5895" y="6743700"/>
                  </a:lnTo>
                  <a:lnTo>
                    <a:pt x="6980" y="6756400"/>
                  </a:lnTo>
                  <a:lnTo>
                    <a:pt x="7989" y="6769100"/>
                  </a:lnTo>
                  <a:lnTo>
                    <a:pt x="12839" y="6761747"/>
                  </a:lnTo>
                  <a:lnTo>
                    <a:pt x="13884" y="6756400"/>
                  </a:lnTo>
                  <a:lnTo>
                    <a:pt x="39789" y="6756400"/>
                  </a:lnTo>
                  <a:lnTo>
                    <a:pt x="40022" y="6743700"/>
                  </a:lnTo>
                  <a:lnTo>
                    <a:pt x="27922" y="6743700"/>
                  </a:lnTo>
                  <a:lnTo>
                    <a:pt x="35058" y="6731000"/>
                  </a:lnTo>
                  <a:close/>
                </a:path>
                <a:path w="12414885" h="8610600">
                  <a:moveTo>
                    <a:pt x="35911" y="6756400"/>
                  </a:moveTo>
                  <a:lnTo>
                    <a:pt x="16365" y="6756400"/>
                  </a:lnTo>
                  <a:lnTo>
                    <a:pt x="12839" y="6761747"/>
                  </a:lnTo>
                  <a:lnTo>
                    <a:pt x="11401" y="6769100"/>
                  </a:lnTo>
                  <a:lnTo>
                    <a:pt x="37540" y="6769100"/>
                  </a:lnTo>
                  <a:lnTo>
                    <a:pt x="35911" y="6756400"/>
                  </a:lnTo>
                  <a:close/>
                </a:path>
                <a:path w="12414885" h="8610600">
                  <a:moveTo>
                    <a:pt x="16365" y="6756400"/>
                  </a:moveTo>
                  <a:lnTo>
                    <a:pt x="13884" y="6756400"/>
                  </a:lnTo>
                  <a:lnTo>
                    <a:pt x="12839" y="6761747"/>
                  </a:lnTo>
                  <a:lnTo>
                    <a:pt x="16365" y="6756400"/>
                  </a:lnTo>
                  <a:close/>
                </a:path>
                <a:path w="12414885" h="8610600">
                  <a:moveTo>
                    <a:pt x="12404272" y="6731000"/>
                  </a:moveTo>
                  <a:lnTo>
                    <a:pt x="12380074" y="6731000"/>
                  </a:lnTo>
                  <a:lnTo>
                    <a:pt x="12386901" y="6743700"/>
                  </a:lnTo>
                  <a:lnTo>
                    <a:pt x="12391707" y="6743700"/>
                  </a:lnTo>
                  <a:lnTo>
                    <a:pt x="12389309" y="6756400"/>
                  </a:lnTo>
                  <a:lnTo>
                    <a:pt x="12410094" y="6756400"/>
                  </a:lnTo>
                  <a:lnTo>
                    <a:pt x="12403811" y="6743700"/>
                  </a:lnTo>
                  <a:lnTo>
                    <a:pt x="12404272" y="6731000"/>
                  </a:lnTo>
                  <a:close/>
                </a:path>
                <a:path w="12414885" h="8610600">
                  <a:moveTo>
                    <a:pt x="29008" y="6718300"/>
                  </a:moveTo>
                  <a:lnTo>
                    <a:pt x="6671" y="6718300"/>
                  </a:lnTo>
                  <a:lnTo>
                    <a:pt x="7524" y="6731000"/>
                  </a:lnTo>
                  <a:lnTo>
                    <a:pt x="29784" y="6731000"/>
                  </a:lnTo>
                  <a:lnTo>
                    <a:pt x="29008" y="6718300"/>
                  </a:lnTo>
                  <a:close/>
                </a:path>
                <a:path w="12414885" h="8610600">
                  <a:moveTo>
                    <a:pt x="39789" y="6718300"/>
                  </a:moveTo>
                  <a:lnTo>
                    <a:pt x="36454" y="6718300"/>
                  </a:lnTo>
                  <a:lnTo>
                    <a:pt x="29784" y="6731000"/>
                  </a:lnTo>
                  <a:lnTo>
                    <a:pt x="38703" y="6731000"/>
                  </a:lnTo>
                  <a:lnTo>
                    <a:pt x="39789" y="6718300"/>
                  </a:lnTo>
                  <a:close/>
                </a:path>
                <a:path w="12414885" h="8610600">
                  <a:moveTo>
                    <a:pt x="12399927" y="6718300"/>
                  </a:moveTo>
                  <a:lnTo>
                    <a:pt x="12374723" y="6718300"/>
                  </a:lnTo>
                  <a:lnTo>
                    <a:pt x="12375268" y="6731000"/>
                  </a:lnTo>
                  <a:lnTo>
                    <a:pt x="12410167" y="6731000"/>
                  </a:lnTo>
                  <a:lnTo>
                    <a:pt x="12399927" y="6718300"/>
                  </a:lnTo>
                  <a:close/>
                </a:path>
                <a:path w="12414885" h="8610600">
                  <a:moveTo>
                    <a:pt x="40255" y="6705600"/>
                  </a:moveTo>
                  <a:lnTo>
                    <a:pt x="7524" y="6705600"/>
                  </a:lnTo>
                  <a:lnTo>
                    <a:pt x="8299" y="6718300"/>
                  </a:lnTo>
                  <a:lnTo>
                    <a:pt x="29551" y="6718300"/>
                  </a:lnTo>
                  <a:lnTo>
                    <a:pt x="40255" y="6705600"/>
                  </a:lnTo>
                  <a:close/>
                </a:path>
                <a:path w="12414885" h="8610600">
                  <a:moveTo>
                    <a:pt x="12394115" y="6705600"/>
                  </a:moveTo>
                  <a:lnTo>
                    <a:pt x="12378597" y="6705600"/>
                  </a:lnTo>
                  <a:lnTo>
                    <a:pt x="12385424" y="6718300"/>
                  </a:lnTo>
                  <a:lnTo>
                    <a:pt x="12397058" y="6718300"/>
                  </a:lnTo>
                  <a:lnTo>
                    <a:pt x="12394115" y="6705600"/>
                  </a:lnTo>
                  <a:close/>
                </a:path>
                <a:path w="12414885" h="8610600">
                  <a:moveTo>
                    <a:pt x="12376660" y="6680200"/>
                  </a:moveTo>
                  <a:lnTo>
                    <a:pt x="12371928" y="6680200"/>
                  </a:lnTo>
                  <a:lnTo>
                    <a:pt x="12375728" y="6692900"/>
                  </a:lnTo>
                  <a:lnTo>
                    <a:pt x="12382011" y="6705600"/>
                  </a:lnTo>
                  <a:lnTo>
                    <a:pt x="12402879" y="6705600"/>
                  </a:lnTo>
                  <a:lnTo>
                    <a:pt x="12407686" y="6718300"/>
                  </a:lnTo>
                  <a:lnTo>
                    <a:pt x="12410638" y="6705600"/>
                  </a:lnTo>
                  <a:lnTo>
                    <a:pt x="12407686" y="6692900"/>
                  </a:lnTo>
                  <a:lnTo>
                    <a:pt x="12384419" y="6692900"/>
                  </a:lnTo>
                  <a:lnTo>
                    <a:pt x="12376660" y="6680200"/>
                  </a:lnTo>
                  <a:close/>
                </a:path>
                <a:path w="12414885" h="8610600">
                  <a:moveTo>
                    <a:pt x="28466" y="6692900"/>
                  </a:moveTo>
                  <a:lnTo>
                    <a:pt x="12721" y="6692900"/>
                  </a:lnTo>
                  <a:lnTo>
                    <a:pt x="8066" y="6705600"/>
                  </a:lnTo>
                  <a:lnTo>
                    <a:pt x="28077" y="6705600"/>
                  </a:lnTo>
                  <a:lnTo>
                    <a:pt x="28466" y="6692900"/>
                  </a:lnTo>
                  <a:close/>
                </a:path>
                <a:path w="12414885" h="8610600">
                  <a:moveTo>
                    <a:pt x="36376" y="6692900"/>
                  </a:moveTo>
                  <a:lnTo>
                    <a:pt x="32188" y="6705600"/>
                  </a:lnTo>
                  <a:lnTo>
                    <a:pt x="39169" y="6705600"/>
                  </a:lnTo>
                  <a:lnTo>
                    <a:pt x="36376" y="6692900"/>
                  </a:lnTo>
                  <a:close/>
                </a:path>
                <a:path w="12414885" h="8610600">
                  <a:moveTo>
                    <a:pt x="39479" y="6667500"/>
                  </a:moveTo>
                  <a:lnTo>
                    <a:pt x="30715" y="6680200"/>
                  </a:lnTo>
                  <a:lnTo>
                    <a:pt x="5972" y="6680200"/>
                  </a:lnTo>
                  <a:lnTo>
                    <a:pt x="6825" y="6692900"/>
                  </a:lnTo>
                  <a:lnTo>
                    <a:pt x="40332" y="6692900"/>
                  </a:lnTo>
                  <a:lnTo>
                    <a:pt x="39866" y="6680200"/>
                  </a:lnTo>
                  <a:lnTo>
                    <a:pt x="39479" y="6667500"/>
                  </a:lnTo>
                  <a:close/>
                </a:path>
                <a:path w="12414885" h="8610600">
                  <a:moveTo>
                    <a:pt x="12396827" y="6680200"/>
                  </a:moveTo>
                  <a:lnTo>
                    <a:pt x="12379456" y="6680200"/>
                  </a:lnTo>
                  <a:lnTo>
                    <a:pt x="12392723" y="6692900"/>
                  </a:lnTo>
                  <a:lnTo>
                    <a:pt x="12405675" y="6692900"/>
                  </a:lnTo>
                  <a:lnTo>
                    <a:pt x="12396827" y="6680200"/>
                  </a:lnTo>
                  <a:close/>
                </a:path>
                <a:path w="12414885" h="8610600">
                  <a:moveTo>
                    <a:pt x="15512" y="6667500"/>
                  </a:moveTo>
                  <a:lnTo>
                    <a:pt x="7047" y="6667500"/>
                  </a:lnTo>
                  <a:lnTo>
                    <a:pt x="7524" y="6680200"/>
                  </a:lnTo>
                  <a:lnTo>
                    <a:pt x="8610" y="6680200"/>
                  </a:lnTo>
                  <a:lnTo>
                    <a:pt x="15502" y="6667932"/>
                  </a:lnTo>
                  <a:lnTo>
                    <a:pt x="15512" y="6667500"/>
                  </a:lnTo>
                  <a:close/>
                </a:path>
                <a:path w="12414885" h="8610600">
                  <a:moveTo>
                    <a:pt x="30947" y="6667500"/>
                  </a:moveTo>
                  <a:lnTo>
                    <a:pt x="15745" y="6667500"/>
                  </a:lnTo>
                  <a:lnTo>
                    <a:pt x="15502" y="6667932"/>
                  </a:lnTo>
                  <a:lnTo>
                    <a:pt x="15202" y="6680200"/>
                  </a:lnTo>
                  <a:lnTo>
                    <a:pt x="30637" y="6680200"/>
                  </a:lnTo>
                  <a:lnTo>
                    <a:pt x="30947" y="6667500"/>
                  </a:lnTo>
                  <a:close/>
                </a:path>
                <a:path w="12414885" h="8610600">
                  <a:moveTo>
                    <a:pt x="12374880" y="6667500"/>
                  </a:moveTo>
                  <a:lnTo>
                    <a:pt x="12371079" y="6667500"/>
                  </a:lnTo>
                  <a:lnTo>
                    <a:pt x="12376116" y="6680200"/>
                  </a:lnTo>
                  <a:lnTo>
                    <a:pt x="12378597" y="6680200"/>
                  </a:lnTo>
                  <a:lnTo>
                    <a:pt x="12374880" y="6667500"/>
                  </a:lnTo>
                  <a:close/>
                </a:path>
                <a:path w="12414885" h="8610600">
                  <a:moveTo>
                    <a:pt x="12406209" y="6654800"/>
                  </a:moveTo>
                  <a:lnTo>
                    <a:pt x="12377519" y="6654800"/>
                  </a:lnTo>
                  <a:lnTo>
                    <a:pt x="12380001" y="6667500"/>
                  </a:lnTo>
                  <a:lnTo>
                    <a:pt x="12384105" y="6667500"/>
                  </a:lnTo>
                  <a:lnTo>
                    <a:pt x="12386901" y="6680200"/>
                  </a:lnTo>
                  <a:lnTo>
                    <a:pt x="12408848" y="6680200"/>
                  </a:lnTo>
                  <a:lnTo>
                    <a:pt x="12408460" y="6667500"/>
                  </a:lnTo>
                  <a:lnTo>
                    <a:pt x="12406209" y="6654800"/>
                  </a:lnTo>
                  <a:close/>
                </a:path>
                <a:path w="12414885" h="8610600">
                  <a:moveTo>
                    <a:pt x="15745" y="6667500"/>
                  </a:moveTo>
                  <a:lnTo>
                    <a:pt x="15512" y="6667500"/>
                  </a:lnTo>
                  <a:lnTo>
                    <a:pt x="15502" y="6667932"/>
                  </a:lnTo>
                  <a:lnTo>
                    <a:pt x="15745" y="6667500"/>
                  </a:lnTo>
                  <a:close/>
                </a:path>
                <a:path w="12414885" h="8610600">
                  <a:moveTo>
                    <a:pt x="28698" y="6642100"/>
                  </a:moveTo>
                  <a:lnTo>
                    <a:pt x="9152" y="6642100"/>
                  </a:lnTo>
                  <a:lnTo>
                    <a:pt x="8014" y="6654800"/>
                  </a:lnTo>
                  <a:lnTo>
                    <a:pt x="7261" y="6667500"/>
                  </a:lnTo>
                  <a:lnTo>
                    <a:pt x="37075" y="6667500"/>
                  </a:lnTo>
                  <a:lnTo>
                    <a:pt x="37230" y="6654800"/>
                  </a:lnTo>
                  <a:lnTo>
                    <a:pt x="32033" y="6654800"/>
                  </a:lnTo>
                  <a:lnTo>
                    <a:pt x="28698" y="6642100"/>
                  </a:lnTo>
                  <a:close/>
                </a:path>
                <a:path w="12414885" h="8610600">
                  <a:moveTo>
                    <a:pt x="37385" y="6642100"/>
                  </a:moveTo>
                  <a:lnTo>
                    <a:pt x="35368" y="6654800"/>
                  </a:lnTo>
                  <a:lnTo>
                    <a:pt x="37230" y="6654800"/>
                  </a:lnTo>
                  <a:lnTo>
                    <a:pt x="37385" y="6642100"/>
                  </a:lnTo>
                  <a:close/>
                </a:path>
                <a:path w="12414885" h="8610600">
                  <a:moveTo>
                    <a:pt x="12375886" y="6642100"/>
                  </a:moveTo>
                  <a:lnTo>
                    <a:pt x="12375037" y="6654800"/>
                  </a:lnTo>
                  <a:lnTo>
                    <a:pt x="12381624" y="6654800"/>
                  </a:lnTo>
                  <a:lnTo>
                    <a:pt x="12375886" y="6642100"/>
                  </a:lnTo>
                  <a:close/>
                </a:path>
                <a:path w="12414885" h="8610600">
                  <a:moveTo>
                    <a:pt x="12403581" y="6642100"/>
                  </a:moveTo>
                  <a:lnTo>
                    <a:pt x="12385508" y="6642100"/>
                  </a:lnTo>
                  <a:lnTo>
                    <a:pt x="12385812" y="6654800"/>
                  </a:lnTo>
                  <a:lnTo>
                    <a:pt x="12410010" y="6654800"/>
                  </a:lnTo>
                  <a:lnTo>
                    <a:pt x="12403581" y="6642100"/>
                  </a:lnTo>
                  <a:close/>
                </a:path>
                <a:path w="12414885" h="8610600">
                  <a:moveTo>
                    <a:pt x="41263" y="6629400"/>
                  </a:moveTo>
                  <a:lnTo>
                    <a:pt x="8920" y="6629400"/>
                  </a:lnTo>
                  <a:lnTo>
                    <a:pt x="4499" y="6642100"/>
                  </a:lnTo>
                  <a:lnTo>
                    <a:pt x="38781" y="6642100"/>
                  </a:lnTo>
                  <a:lnTo>
                    <a:pt x="41263" y="6629400"/>
                  </a:lnTo>
                  <a:close/>
                </a:path>
                <a:path w="12414885" h="8610600">
                  <a:moveTo>
                    <a:pt x="12407470" y="6616700"/>
                  </a:moveTo>
                  <a:lnTo>
                    <a:pt x="12373791" y="6616700"/>
                  </a:lnTo>
                  <a:lnTo>
                    <a:pt x="12378912" y="6642100"/>
                  </a:lnTo>
                  <a:lnTo>
                    <a:pt x="12405361" y="6642100"/>
                  </a:lnTo>
                  <a:lnTo>
                    <a:pt x="12406500" y="6629400"/>
                  </a:lnTo>
                  <a:lnTo>
                    <a:pt x="12407254" y="6629400"/>
                  </a:lnTo>
                  <a:lnTo>
                    <a:pt x="12407470" y="6616700"/>
                  </a:lnTo>
                  <a:close/>
                </a:path>
                <a:path w="12414885" h="8610600">
                  <a:moveTo>
                    <a:pt x="39479" y="6591300"/>
                  </a:moveTo>
                  <a:lnTo>
                    <a:pt x="17684" y="6591300"/>
                  </a:lnTo>
                  <a:lnTo>
                    <a:pt x="10936" y="6604000"/>
                  </a:lnTo>
                  <a:lnTo>
                    <a:pt x="5662" y="6616700"/>
                  </a:lnTo>
                  <a:lnTo>
                    <a:pt x="6050" y="6629400"/>
                  </a:lnTo>
                  <a:lnTo>
                    <a:pt x="10470" y="6629400"/>
                  </a:lnTo>
                  <a:lnTo>
                    <a:pt x="18537" y="6616700"/>
                  </a:lnTo>
                  <a:lnTo>
                    <a:pt x="28698" y="6616700"/>
                  </a:lnTo>
                  <a:lnTo>
                    <a:pt x="32886" y="6604000"/>
                  </a:lnTo>
                  <a:lnTo>
                    <a:pt x="38626" y="6604000"/>
                  </a:lnTo>
                  <a:lnTo>
                    <a:pt x="39479" y="6591300"/>
                  </a:lnTo>
                  <a:close/>
                </a:path>
                <a:path w="12414885" h="8610600">
                  <a:moveTo>
                    <a:pt x="35601" y="6604000"/>
                  </a:moveTo>
                  <a:lnTo>
                    <a:pt x="29240" y="6616700"/>
                  </a:lnTo>
                  <a:lnTo>
                    <a:pt x="24044" y="6616700"/>
                  </a:lnTo>
                  <a:lnTo>
                    <a:pt x="15822" y="6629400"/>
                  </a:lnTo>
                  <a:lnTo>
                    <a:pt x="40720" y="6629400"/>
                  </a:lnTo>
                  <a:lnTo>
                    <a:pt x="35601" y="6604000"/>
                  </a:lnTo>
                  <a:close/>
                </a:path>
                <a:path w="12414885" h="8610600">
                  <a:moveTo>
                    <a:pt x="12378210" y="6604000"/>
                  </a:moveTo>
                  <a:lnTo>
                    <a:pt x="12375728" y="6616700"/>
                  </a:lnTo>
                  <a:lnTo>
                    <a:pt x="12385812" y="6616700"/>
                  </a:lnTo>
                  <a:lnTo>
                    <a:pt x="12378210" y="6604000"/>
                  </a:lnTo>
                  <a:close/>
                </a:path>
                <a:path w="12414885" h="8610600">
                  <a:moveTo>
                    <a:pt x="12405906" y="6604000"/>
                  </a:moveTo>
                  <a:lnTo>
                    <a:pt x="12382482" y="6604000"/>
                  </a:lnTo>
                  <a:lnTo>
                    <a:pt x="12385812" y="6616700"/>
                  </a:lnTo>
                  <a:lnTo>
                    <a:pt x="12406995" y="6616700"/>
                  </a:lnTo>
                  <a:lnTo>
                    <a:pt x="12405906" y="6604000"/>
                  </a:lnTo>
                  <a:close/>
                </a:path>
                <a:path w="12414885" h="8610600">
                  <a:moveTo>
                    <a:pt x="12407686" y="6591300"/>
                  </a:moveTo>
                  <a:lnTo>
                    <a:pt x="12377435" y="6591300"/>
                  </a:lnTo>
                  <a:lnTo>
                    <a:pt x="12377132" y="6604000"/>
                  </a:lnTo>
                  <a:lnTo>
                    <a:pt x="12408544" y="6604000"/>
                  </a:lnTo>
                  <a:lnTo>
                    <a:pt x="12407686" y="6591300"/>
                  </a:lnTo>
                  <a:close/>
                </a:path>
                <a:path w="12414885" h="8610600">
                  <a:moveTo>
                    <a:pt x="35058" y="6565900"/>
                  </a:moveTo>
                  <a:lnTo>
                    <a:pt x="3376" y="6565900"/>
                  </a:lnTo>
                  <a:lnTo>
                    <a:pt x="4360" y="6578600"/>
                  </a:lnTo>
                  <a:lnTo>
                    <a:pt x="753" y="6591300"/>
                  </a:lnTo>
                  <a:lnTo>
                    <a:pt x="6409" y="6578600"/>
                  </a:lnTo>
                  <a:lnTo>
                    <a:pt x="21795" y="6578600"/>
                  </a:lnTo>
                  <a:lnTo>
                    <a:pt x="35058" y="6565900"/>
                  </a:lnTo>
                  <a:close/>
                </a:path>
                <a:path w="12414885" h="8610600">
                  <a:moveTo>
                    <a:pt x="27845" y="6578600"/>
                  </a:moveTo>
                  <a:lnTo>
                    <a:pt x="19081" y="6578600"/>
                  </a:lnTo>
                  <a:lnTo>
                    <a:pt x="11634" y="6591300"/>
                  </a:lnTo>
                  <a:lnTo>
                    <a:pt x="27612" y="6591300"/>
                  </a:lnTo>
                  <a:lnTo>
                    <a:pt x="27845" y="6578600"/>
                  </a:lnTo>
                  <a:close/>
                </a:path>
                <a:path w="12414885" h="8610600">
                  <a:moveTo>
                    <a:pt x="32033" y="6578600"/>
                  </a:moveTo>
                  <a:lnTo>
                    <a:pt x="30404" y="6591300"/>
                  </a:lnTo>
                  <a:lnTo>
                    <a:pt x="34515" y="6591300"/>
                  </a:lnTo>
                  <a:lnTo>
                    <a:pt x="32033" y="6578600"/>
                  </a:lnTo>
                  <a:close/>
                </a:path>
                <a:path w="12414885" h="8610600">
                  <a:moveTo>
                    <a:pt x="40022" y="6578600"/>
                  </a:moveTo>
                  <a:lnTo>
                    <a:pt x="36997" y="6591300"/>
                  </a:lnTo>
                  <a:lnTo>
                    <a:pt x="39711" y="6591300"/>
                  </a:lnTo>
                  <a:lnTo>
                    <a:pt x="40022" y="6578600"/>
                  </a:lnTo>
                  <a:close/>
                </a:path>
                <a:path w="12414885" h="8610600">
                  <a:moveTo>
                    <a:pt x="12399539" y="6578600"/>
                  </a:moveTo>
                  <a:lnTo>
                    <a:pt x="12383875" y="6578600"/>
                  </a:lnTo>
                  <a:lnTo>
                    <a:pt x="12383571" y="6591300"/>
                  </a:lnTo>
                  <a:lnTo>
                    <a:pt x="12399005" y="6591300"/>
                  </a:lnTo>
                  <a:lnTo>
                    <a:pt x="12399539" y="6578600"/>
                  </a:lnTo>
                  <a:close/>
                </a:path>
                <a:path w="12414885" h="8610600">
                  <a:moveTo>
                    <a:pt x="31572" y="6540500"/>
                  </a:moveTo>
                  <a:lnTo>
                    <a:pt x="16162" y="6540500"/>
                  </a:lnTo>
                  <a:lnTo>
                    <a:pt x="11081" y="6553200"/>
                  </a:lnTo>
                  <a:lnTo>
                    <a:pt x="2310" y="6565900"/>
                  </a:lnTo>
                  <a:lnTo>
                    <a:pt x="35058" y="6565900"/>
                  </a:lnTo>
                  <a:lnTo>
                    <a:pt x="21795" y="6578600"/>
                  </a:lnTo>
                  <a:lnTo>
                    <a:pt x="25271" y="6578600"/>
                  </a:lnTo>
                  <a:lnTo>
                    <a:pt x="35558" y="6565900"/>
                  </a:lnTo>
                  <a:lnTo>
                    <a:pt x="40260" y="6553200"/>
                  </a:lnTo>
                  <a:lnTo>
                    <a:pt x="32556" y="6553200"/>
                  </a:lnTo>
                  <a:lnTo>
                    <a:pt x="31572" y="6540500"/>
                  </a:lnTo>
                  <a:close/>
                </a:path>
                <a:path w="12414885" h="8610600">
                  <a:moveTo>
                    <a:pt x="43435" y="6565900"/>
                  </a:moveTo>
                  <a:lnTo>
                    <a:pt x="35558" y="6565900"/>
                  </a:lnTo>
                  <a:lnTo>
                    <a:pt x="25271" y="6578600"/>
                  </a:lnTo>
                  <a:lnTo>
                    <a:pt x="39634" y="6578600"/>
                  </a:lnTo>
                  <a:lnTo>
                    <a:pt x="43435" y="6565900"/>
                  </a:lnTo>
                  <a:close/>
                </a:path>
                <a:path w="12414885" h="8610600">
                  <a:moveTo>
                    <a:pt x="12379686" y="6553200"/>
                  </a:moveTo>
                  <a:lnTo>
                    <a:pt x="12374179" y="6553200"/>
                  </a:lnTo>
                  <a:lnTo>
                    <a:pt x="12374650" y="6565900"/>
                  </a:lnTo>
                  <a:lnTo>
                    <a:pt x="12375037" y="6578600"/>
                  </a:lnTo>
                  <a:lnTo>
                    <a:pt x="12406209" y="6578600"/>
                  </a:lnTo>
                  <a:lnTo>
                    <a:pt x="12405361" y="6565900"/>
                  </a:lnTo>
                  <a:lnTo>
                    <a:pt x="12386053" y="6565900"/>
                  </a:lnTo>
                  <a:lnTo>
                    <a:pt x="12379686" y="6553200"/>
                  </a:lnTo>
                  <a:close/>
                </a:path>
                <a:path w="12414885" h="8610600">
                  <a:moveTo>
                    <a:pt x="12397058" y="6553200"/>
                  </a:moveTo>
                  <a:lnTo>
                    <a:pt x="12386440" y="6553200"/>
                  </a:lnTo>
                  <a:lnTo>
                    <a:pt x="12386053" y="6565900"/>
                  </a:lnTo>
                  <a:lnTo>
                    <a:pt x="12402419" y="6565900"/>
                  </a:lnTo>
                  <a:lnTo>
                    <a:pt x="12397058" y="6553200"/>
                  </a:lnTo>
                  <a:close/>
                </a:path>
                <a:path w="12414885" h="8610600">
                  <a:moveTo>
                    <a:pt x="12397058" y="6553200"/>
                  </a:moveTo>
                  <a:lnTo>
                    <a:pt x="12402419" y="6565900"/>
                  </a:lnTo>
                  <a:lnTo>
                    <a:pt x="12405361" y="6565900"/>
                  </a:lnTo>
                  <a:lnTo>
                    <a:pt x="12397058" y="6553200"/>
                  </a:lnTo>
                  <a:close/>
                </a:path>
                <a:path w="12414885" h="8610600">
                  <a:moveTo>
                    <a:pt x="12403110" y="6553200"/>
                  </a:moveTo>
                  <a:lnTo>
                    <a:pt x="12397058" y="6553200"/>
                  </a:lnTo>
                  <a:lnTo>
                    <a:pt x="12405361" y="6565900"/>
                  </a:lnTo>
                  <a:lnTo>
                    <a:pt x="12406995" y="6565900"/>
                  </a:lnTo>
                  <a:lnTo>
                    <a:pt x="12403110" y="6553200"/>
                  </a:lnTo>
                  <a:close/>
                </a:path>
                <a:path w="12414885" h="8610600">
                  <a:moveTo>
                    <a:pt x="16162" y="6540500"/>
                  </a:moveTo>
                  <a:lnTo>
                    <a:pt x="5918" y="6540500"/>
                  </a:lnTo>
                  <a:lnTo>
                    <a:pt x="2310" y="6553200"/>
                  </a:lnTo>
                  <a:lnTo>
                    <a:pt x="10507" y="6553200"/>
                  </a:lnTo>
                  <a:lnTo>
                    <a:pt x="16162" y="6540500"/>
                  </a:lnTo>
                  <a:close/>
                </a:path>
                <a:path w="12414885" h="8610600">
                  <a:moveTo>
                    <a:pt x="41900" y="6540500"/>
                  </a:moveTo>
                  <a:lnTo>
                    <a:pt x="33622" y="6553200"/>
                  </a:lnTo>
                  <a:lnTo>
                    <a:pt x="40260" y="6553200"/>
                  </a:lnTo>
                  <a:lnTo>
                    <a:pt x="41900" y="6540500"/>
                  </a:lnTo>
                  <a:close/>
                </a:path>
                <a:path w="12414885" h="8610600">
                  <a:moveTo>
                    <a:pt x="12407529" y="6527800"/>
                  </a:moveTo>
                  <a:lnTo>
                    <a:pt x="12384733" y="6527800"/>
                  </a:lnTo>
                  <a:lnTo>
                    <a:pt x="12385508" y="6540500"/>
                  </a:lnTo>
                  <a:lnTo>
                    <a:pt x="12375341" y="6540500"/>
                  </a:lnTo>
                  <a:lnTo>
                    <a:pt x="12378137" y="6553200"/>
                  </a:lnTo>
                  <a:lnTo>
                    <a:pt x="12408848" y="6553200"/>
                  </a:lnTo>
                  <a:lnTo>
                    <a:pt x="12408617" y="6540500"/>
                  </a:lnTo>
                  <a:lnTo>
                    <a:pt x="12407529" y="6527800"/>
                  </a:lnTo>
                  <a:close/>
                </a:path>
                <a:path w="12414885" h="8610600">
                  <a:moveTo>
                    <a:pt x="41080" y="6527800"/>
                  </a:moveTo>
                  <a:lnTo>
                    <a:pt x="6727" y="6527800"/>
                  </a:lnTo>
                  <a:lnTo>
                    <a:pt x="5507" y="6540500"/>
                  </a:lnTo>
                  <a:lnTo>
                    <a:pt x="41326" y="6540500"/>
                  </a:lnTo>
                  <a:lnTo>
                    <a:pt x="41080" y="6527800"/>
                  </a:lnTo>
                  <a:close/>
                </a:path>
                <a:path w="12414885" h="8610600">
                  <a:moveTo>
                    <a:pt x="35588" y="6502400"/>
                  </a:moveTo>
                  <a:lnTo>
                    <a:pt x="19277" y="6502400"/>
                  </a:lnTo>
                  <a:lnTo>
                    <a:pt x="19770" y="6515100"/>
                  </a:lnTo>
                  <a:lnTo>
                    <a:pt x="13161" y="6515100"/>
                  </a:lnTo>
                  <a:lnTo>
                    <a:pt x="9851" y="6527800"/>
                  </a:lnTo>
                  <a:lnTo>
                    <a:pt x="27391" y="6527800"/>
                  </a:lnTo>
                  <a:lnTo>
                    <a:pt x="35097" y="6515100"/>
                  </a:lnTo>
                  <a:lnTo>
                    <a:pt x="35588" y="6502400"/>
                  </a:lnTo>
                  <a:close/>
                </a:path>
                <a:path w="12414885" h="8610600">
                  <a:moveTo>
                    <a:pt x="12379456" y="6515100"/>
                  </a:moveTo>
                  <a:lnTo>
                    <a:pt x="12375812" y="6515100"/>
                  </a:lnTo>
                  <a:lnTo>
                    <a:pt x="12374723" y="6527800"/>
                  </a:lnTo>
                  <a:lnTo>
                    <a:pt x="12386587" y="6527800"/>
                  </a:lnTo>
                  <a:lnTo>
                    <a:pt x="12379456" y="6515100"/>
                  </a:lnTo>
                  <a:close/>
                </a:path>
                <a:path w="12414885" h="8610600">
                  <a:moveTo>
                    <a:pt x="12409651" y="6502400"/>
                  </a:moveTo>
                  <a:lnTo>
                    <a:pt x="12379456" y="6502400"/>
                  </a:lnTo>
                  <a:lnTo>
                    <a:pt x="12386587" y="6527800"/>
                  </a:lnTo>
                  <a:lnTo>
                    <a:pt x="12406523" y="6527800"/>
                  </a:lnTo>
                  <a:lnTo>
                    <a:pt x="12398147" y="6515100"/>
                  </a:lnTo>
                  <a:lnTo>
                    <a:pt x="12408617" y="6515100"/>
                  </a:lnTo>
                  <a:lnTo>
                    <a:pt x="12409651" y="6502400"/>
                  </a:lnTo>
                  <a:close/>
                </a:path>
                <a:path w="12414885" h="8610600">
                  <a:moveTo>
                    <a:pt x="13215" y="6502400"/>
                  </a:moveTo>
                  <a:lnTo>
                    <a:pt x="4360" y="6502400"/>
                  </a:lnTo>
                  <a:lnTo>
                    <a:pt x="5416" y="6515100"/>
                  </a:lnTo>
                  <a:lnTo>
                    <a:pt x="10753" y="6515100"/>
                  </a:lnTo>
                  <a:lnTo>
                    <a:pt x="13215" y="6502400"/>
                  </a:lnTo>
                  <a:close/>
                </a:path>
                <a:path w="12414885" h="8610600">
                  <a:moveTo>
                    <a:pt x="15425" y="6502400"/>
                  </a:moveTo>
                  <a:lnTo>
                    <a:pt x="14933" y="6515100"/>
                  </a:lnTo>
                  <a:lnTo>
                    <a:pt x="19770" y="6515100"/>
                  </a:lnTo>
                  <a:lnTo>
                    <a:pt x="15425" y="6502400"/>
                  </a:lnTo>
                  <a:close/>
                </a:path>
                <a:path w="12414885" h="8610600">
                  <a:moveTo>
                    <a:pt x="28949" y="6489700"/>
                  </a:moveTo>
                  <a:lnTo>
                    <a:pt x="7475" y="6489700"/>
                  </a:lnTo>
                  <a:lnTo>
                    <a:pt x="3376" y="6502400"/>
                  </a:lnTo>
                  <a:lnTo>
                    <a:pt x="30014" y="6502400"/>
                  </a:lnTo>
                  <a:lnTo>
                    <a:pt x="28949" y="6489700"/>
                  </a:lnTo>
                  <a:close/>
                </a:path>
                <a:path w="12414885" h="8610600">
                  <a:moveTo>
                    <a:pt x="37637" y="6489700"/>
                  </a:moveTo>
                  <a:lnTo>
                    <a:pt x="35588" y="6489700"/>
                  </a:lnTo>
                  <a:lnTo>
                    <a:pt x="30014" y="6502400"/>
                  </a:lnTo>
                  <a:lnTo>
                    <a:pt x="39686" y="6502400"/>
                  </a:lnTo>
                  <a:lnTo>
                    <a:pt x="37637" y="6489700"/>
                  </a:lnTo>
                  <a:close/>
                </a:path>
                <a:path w="12414885" h="8610600">
                  <a:moveTo>
                    <a:pt x="12374723" y="6489700"/>
                  </a:moveTo>
                  <a:lnTo>
                    <a:pt x="12374493" y="6502400"/>
                  </a:lnTo>
                  <a:lnTo>
                    <a:pt x="12381079" y="6502400"/>
                  </a:lnTo>
                  <a:lnTo>
                    <a:pt x="12374723" y="6489700"/>
                  </a:lnTo>
                  <a:close/>
                </a:path>
                <a:path w="12414885" h="8610600">
                  <a:moveTo>
                    <a:pt x="12404975" y="6489700"/>
                  </a:moveTo>
                  <a:lnTo>
                    <a:pt x="12383718" y="6489700"/>
                  </a:lnTo>
                  <a:lnTo>
                    <a:pt x="12382713" y="6502400"/>
                  </a:lnTo>
                  <a:lnTo>
                    <a:pt x="12407937" y="6502400"/>
                  </a:lnTo>
                  <a:lnTo>
                    <a:pt x="12404975" y="6489700"/>
                  </a:lnTo>
                  <a:close/>
                </a:path>
                <a:path w="12414885" h="8610600">
                  <a:moveTo>
                    <a:pt x="38293" y="6477000"/>
                  </a:moveTo>
                  <a:lnTo>
                    <a:pt x="6409" y="6477000"/>
                  </a:lnTo>
                  <a:lnTo>
                    <a:pt x="6983" y="6489700"/>
                  </a:lnTo>
                  <a:lnTo>
                    <a:pt x="27965" y="6489700"/>
                  </a:lnTo>
                  <a:lnTo>
                    <a:pt x="38293" y="6477000"/>
                  </a:lnTo>
                  <a:close/>
                </a:path>
                <a:path w="12414885" h="8610600">
                  <a:moveTo>
                    <a:pt x="12375100" y="6467758"/>
                  </a:moveTo>
                  <a:lnTo>
                    <a:pt x="12375268" y="6477000"/>
                  </a:lnTo>
                  <a:lnTo>
                    <a:pt x="12376974" y="6489700"/>
                  </a:lnTo>
                  <a:lnTo>
                    <a:pt x="12402262" y="6489700"/>
                  </a:lnTo>
                  <a:lnTo>
                    <a:pt x="12401297" y="6485200"/>
                  </a:lnTo>
                  <a:lnTo>
                    <a:pt x="12393183" y="6477000"/>
                  </a:lnTo>
                  <a:lnTo>
                    <a:pt x="12378294" y="6477000"/>
                  </a:lnTo>
                  <a:lnTo>
                    <a:pt x="12377656" y="6474511"/>
                  </a:lnTo>
                  <a:lnTo>
                    <a:pt x="12375100" y="6467758"/>
                  </a:lnTo>
                  <a:close/>
                </a:path>
                <a:path w="12414885" h="8610600">
                  <a:moveTo>
                    <a:pt x="12412104" y="6464300"/>
                  </a:moveTo>
                  <a:lnTo>
                    <a:pt x="12375037" y="6464300"/>
                  </a:lnTo>
                  <a:lnTo>
                    <a:pt x="12377656" y="6474511"/>
                  </a:lnTo>
                  <a:lnTo>
                    <a:pt x="12378597" y="6477000"/>
                  </a:lnTo>
                  <a:lnTo>
                    <a:pt x="12399539" y="6477000"/>
                  </a:lnTo>
                  <a:lnTo>
                    <a:pt x="12401297" y="6485200"/>
                  </a:lnTo>
                  <a:lnTo>
                    <a:pt x="12405748" y="6489700"/>
                  </a:lnTo>
                  <a:lnTo>
                    <a:pt x="12406754" y="6489700"/>
                  </a:lnTo>
                  <a:lnTo>
                    <a:pt x="12412104" y="6477000"/>
                  </a:lnTo>
                  <a:lnTo>
                    <a:pt x="12412104" y="6464300"/>
                  </a:lnTo>
                  <a:close/>
                </a:path>
                <a:path w="12414885" h="8610600">
                  <a:moveTo>
                    <a:pt x="12399539" y="6477000"/>
                  </a:moveTo>
                  <a:lnTo>
                    <a:pt x="12393183" y="6477000"/>
                  </a:lnTo>
                  <a:lnTo>
                    <a:pt x="12401297" y="6485200"/>
                  </a:lnTo>
                  <a:lnTo>
                    <a:pt x="12399539" y="6477000"/>
                  </a:lnTo>
                  <a:close/>
                </a:path>
                <a:path w="12414885" h="8610600">
                  <a:moveTo>
                    <a:pt x="13130" y="6464300"/>
                  </a:moveTo>
                  <a:lnTo>
                    <a:pt x="3786" y="6464300"/>
                  </a:lnTo>
                  <a:lnTo>
                    <a:pt x="4933" y="6477000"/>
                  </a:lnTo>
                  <a:lnTo>
                    <a:pt x="5999" y="6477000"/>
                  </a:lnTo>
                  <a:lnTo>
                    <a:pt x="13130" y="6464300"/>
                  </a:lnTo>
                  <a:close/>
                </a:path>
                <a:path w="12414885" h="8610600">
                  <a:moveTo>
                    <a:pt x="41571" y="6464300"/>
                  </a:moveTo>
                  <a:lnTo>
                    <a:pt x="13130" y="6464300"/>
                  </a:lnTo>
                  <a:lnTo>
                    <a:pt x="13622" y="6477000"/>
                  </a:lnTo>
                  <a:lnTo>
                    <a:pt x="39359" y="6477000"/>
                  </a:lnTo>
                  <a:lnTo>
                    <a:pt x="41571" y="6464300"/>
                  </a:lnTo>
                  <a:close/>
                </a:path>
                <a:path w="12414885" h="8610600">
                  <a:moveTo>
                    <a:pt x="12375037" y="6464300"/>
                  </a:moveTo>
                  <a:lnTo>
                    <a:pt x="12375100" y="6467758"/>
                  </a:lnTo>
                  <a:lnTo>
                    <a:pt x="12377656" y="6474511"/>
                  </a:lnTo>
                  <a:lnTo>
                    <a:pt x="12375037" y="6464300"/>
                  </a:lnTo>
                  <a:close/>
                </a:path>
                <a:path w="12414885" h="8610600">
                  <a:moveTo>
                    <a:pt x="12375037" y="6464300"/>
                  </a:moveTo>
                  <a:lnTo>
                    <a:pt x="12373791" y="6464300"/>
                  </a:lnTo>
                  <a:lnTo>
                    <a:pt x="12375100" y="6467758"/>
                  </a:lnTo>
                  <a:lnTo>
                    <a:pt x="12375037" y="6464300"/>
                  </a:lnTo>
                  <a:close/>
                </a:path>
                <a:path w="12414885" h="8610600">
                  <a:moveTo>
                    <a:pt x="37883" y="6451600"/>
                  </a:moveTo>
                  <a:lnTo>
                    <a:pt x="13622" y="6451600"/>
                  </a:lnTo>
                  <a:lnTo>
                    <a:pt x="10507" y="6464300"/>
                  </a:lnTo>
                  <a:lnTo>
                    <a:pt x="40260" y="6464300"/>
                  </a:lnTo>
                  <a:lnTo>
                    <a:pt x="37883" y="6451600"/>
                  </a:lnTo>
                  <a:close/>
                </a:path>
                <a:path w="12414885" h="8610600">
                  <a:moveTo>
                    <a:pt x="12397058" y="6426200"/>
                  </a:moveTo>
                  <a:lnTo>
                    <a:pt x="12373331" y="6426200"/>
                  </a:lnTo>
                  <a:lnTo>
                    <a:pt x="12374723" y="6438900"/>
                  </a:lnTo>
                  <a:lnTo>
                    <a:pt x="12379613" y="6451600"/>
                  </a:lnTo>
                  <a:lnTo>
                    <a:pt x="12390241" y="6464300"/>
                  </a:lnTo>
                  <a:lnTo>
                    <a:pt x="12397990" y="6464300"/>
                  </a:lnTo>
                  <a:lnTo>
                    <a:pt x="12400471" y="6451600"/>
                  </a:lnTo>
                  <a:lnTo>
                    <a:pt x="12413507" y="6451600"/>
                  </a:lnTo>
                  <a:lnTo>
                    <a:pt x="12413036" y="6438900"/>
                  </a:lnTo>
                  <a:lnTo>
                    <a:pt x="12401874" y="6438900"/>
                  </a:lnTo>
                  <a:lnTo>
                    <a:pt x="12397058" y="6426200"/>
                  </a:lnTo>
                  <a:close/>
                </a:path>
                <a:path w="12414885" h="8610600">
                  <a:moveTo>
                    <a:pt x="37063" y="6426200"/>
                  </a:moveTo>
                  <a:lnTo>
                    <a:pt x="9524" y="6426200"/>
                  </a:lnTo>
                  <a:lnTo>
                    <a:pt x="6409" y="6451600"/>
                  </a:lnTo>
                  <a:lnTo>
                    <a:pt x="29523" y="6451600"/>
                  </a:lnTo>
                  <a:lnTo>
                    <a:pt x="33048" y="6438900"/>
                  </a:lnTo>
                  <a:lnTo>
                    <a:pt x="39768" y="6438900"/>
                  </a:lnTo>
                  <a:lnTo>
                    <a:pt x="37063" y="6426200"/>
                  </a:lnTo>
                  <a:close/>
                </a:path>
                <a:path w="12414885" h="8610600">
                  <a:moveTo>
                    <a:pt x="38703" y="6388100"/>
                  </a:moveTo>
                  <a:lnTo>
                    <a:pt x="27474" y="6400800"/>
                  </a:lnTo>
                  <a:lnTo>
                    <a:pt x="3868" y="6400800"/>
                  </a:lnTo>
                  <a:lnTo>
                    <a:pt x="4360" y="6413500"/>
                  </a:lnTo>
                  <a:lnTo>
                    <a:pt x="4933" y="6413500"/>
                  </a:lnTo>
                  <a:lnTo>
                    <a:pt x="5426" y="6426200"/>
                  </a:lnTo>
                  <a:lnTo>
                    <a:pt x="30506" y="6426200"/>
                  </a:lnTo>
                  <a:lnTo>
                    <a:pt x="39768" y="6413500"/>
                  </a:lnTo>
                  <a:lnTo>
                    <a:pt x="40752" y="6400800"/>
                  </a:lnTo>
                  <a:lnTo>
                    <a:pt x="38703" y="6388100"/>
                  </a:lnTo>
                  <a:close/>
                </a:path>
                <a:path w="12414885" h="8610600">
                  <a:moveTo>
                    <a:pt x="12411570" y="6413500"/>
                  </a:moveTo>
                  <a:lnTo>
                    <a:pt x="12384419" y="6413500"/>
                  </a:lnTo>
                  <a:lnTo>
                    <a:pt x="12387833" y="6426200"/>
                  </a:lnTo>
                  <a:lnTo>
                    <a:pt x="12413036" y="6426200"/>
                  </a:lnTo>
                  <a:lnTo>
                    <a:pt x="12411570" y="6413500"/>
                  </a:lnTo>
                  <a:close/>
                </a:path>
                <a:path w="12414885" h="8610600">
                  <a:moveTo>
                    <a:pt x="12402335" y="6400800"/>
                  </a:moveTo>
                  <a:lnTo>
                    <a:pt x="12377205" y="6400800"/>
                  </a:lnTo>
                  <a:lnTo>
                    <a:pt x="12377205" y="6413500"/>
                  </a:lnTo>
                  <a:lnTo>
                    <a:pt x="12407225" y="6413500"/>
                  </a:lnTo>
                  <a:lnTo>
                    <a:pt x="12402335" y="6400800"/>
                  </a:lnTo>
                  <a:close/>
                </a:path>
                <a:path w="12414885" h="8610600">
                  <a:moveTo>
                    <a:pt x="39768" y="6362700"/>
                  </a:moveTo>
                  <a:lnTo>
                    <a:pt x="22159" y="6362700"/>
                  </a:lnTo>
                  <a:lnTo>
                    <a:pt x="18211" y="6370123"/>
                  </a:lnTo>
                  <a:lnTo>
                    <a:pt x="16986" y="6375400"/>
                  </a:lnTo>
                  <a:lnTo>
                    <a:pt x="9032" y="6375400"/>
                  </a:lnTo>
                  <a:lnTo>
                    <a:pt x="12556" y="6388100"/>
                  </a:lnTo>
                  <a:lnTo>
                    <a:pt x="14605" y="6388100"/>
                  </a:lnTo>
                  <a:lnTo>
                    <a:pt x="10016" y="6400800"/>
                  </a:lnTo>
                  <a:lnTo>
                    <a:pt x="27474" y="6400800"/>
                  </a:lnTo>
                  <a:lnTo>
                    <a:pt x="27474" y="6388100"/>
                  </a:lnTo>
                  <a:lnTo>
                    <a:pt x="39768" y="6375400"/>
                  </a:lnTo>
                  <a:lnTo>
                    <a:pt x="39768" y="6362700"/>
                  </a:lnTo>
                  <a:close/>
                </a:path>
                <a:path w="12414885" h="8610600">
                  <a:moveTo>
                    <a:pt x="12404817" y="6388100"/>
                  </a:moveTo>
                  <a:lnTo>
                    <a:pt x="12387833" y="6388100"/>
                  </a:lnTo>
                  <a:lnTo>
                    <a:pt x="12385424" y="6400800"/>
                  </a:lnTo>
                  <a:lnTo>
                    <a:pt x="12403811" y="6400800"/>
                  </a:lnTo>
                  <a:lnTo>
                    <a:pt x="12404817" y="6388100"/>
                  </a:lnTo>
                  <a:close/>
                </a:path>
                <a:path w="12414885" h="8610600">
                  <a:moveTo>
                    <a:pt x="12409623" y="6375400"/>
                  </a:moveTo>
                  <a:lnTo>
                    <a:pt x="12385424" y="6375400"/>
                  </a:lnTo>
                  <a:lnTo>
                    <a:pt x="12382011" y="6388100"/>
                  </a:lnTo>
                  <a:lnTo>
                    <a:pt x="12404817" y="6388100"/>
                  </a:lnTo>
                  <a:lnTo>
                    <a:pt x="12408701" y="6400800"/>
                  </a:lnTo>
                  <a:lnTo>
                    <a:pt x="12411570" y="6400800"/>
                  </a:lnTo>
                  <a:lnTo>
                    <a:pt x="12414513" y="6388100"/>
                  </a:lnTo>
                  <a:lnTo>
                    <a:pt x="12409623" y="6375400"/>
                  </a:lnTo>
                  <a:close/>
                </a:path>
                <a:path w="12414885" h="8610600">
                  <a:moveTo>
                    <a:pt x="19933" y="6362700"/>
                  </a:moveTo>
                  <a:lnTo>
                    <a:pt x="3878" y="6362700"/>
                  </a:lnTo>
                  <a:lnTo>
                    <a:pt x="5351" y="6375400"/>
                  </a:lnTo>
                  <a:lnTo>
                    <a:pt x="15405" y="6375400"/>
                  </a:lnTo>
                  <a:lnTo>
                    <a:pt x="18211" y="6370123"/>
                  </a:lnTo>
                  <a:lnTo>
                    <a:pt x="19933" y="6362700"/>
                  </a:lnTo>
                  <a:close/>
                </a:path>
                <a:path w="12414885" h="8610600">
                  <a:moveTo>
                    <a:pt x="18211" y="6370123"/>
                  </a:moveTo>
                  <a:lnTo>
                    <a:pt x="15405" y="6375400"/>
                  </a:lnTo>
                  <a:lnTo>
                    <a:pt x="16986" y="6375400"/>
                  </a:lnTo>
                  <a:lnTo>
                    <a:pt x="18211" y="6370123"/>
                  </a:lnTo>
                  <a:close/>
                </a:path>
                <a:path w="12414885" h="8610600">
                  <a:moveTo>
                    <a:pt x="12407686" y="6362700"/>
                  </a:moveTo>
                  <a:lnTo>
                    <a:pt x="12373791" y="6362700"/>
                  </a:lnTo>
                  <a:lnTo>
                    <a:pt x="12375268" y="6375400"/>
                  </a:lnTo>
                  <a:lnTo>
                    <a:pt x="12408701" y="6375400"/>
                  </a:lnTo>
                  <a:lnTo>
                    <a:pt x="12407686" y="6362700"/>
                  </a:lnTo>
                  <a:close/>
                </a:path>
                <a:path w="12414885" h="8610600">
                  <a:moveTo>
                    <a:pt x="37851" y="6350000"/>
                  </a:moveTo>
                  <a:lnTo>
                    <a:pt x="22338" y="6350000"/>
                  </a:lnTo>
                  <a:lnTo>
                    <a:pt x="11634" y="6362700"/>
                  </a:lnTo>
                  <a:lnTo>
                    <a:pt x="28949" y="6362700"/>
                  </a:lnTo>
                  <a:lnTo>
                    <a:pt x="34540" y="6355420"/>
                  </a:lnTo>
                  <a:lnTo>
                    <a:pt x="37851" y="6350000"/>
                  </a:lnTo>
                  <a:close/>
                </a:path>
                <a:path w="12414885" h="8610600">
                  <a:moveTo>
                    <a:pt x="34540" y="6355420"/>
                  </a:moveTo>
                  <a:lnTo>
                    <a:pt x="28949" y="6362700"/>
                  </a:lnTo>
                  <a:lnTo>
                    <a:pt x="30094" y="6362700"/>
                  </a:lnTo>
                  <a:lnTo>
                    <a:pt x="34540" y="6355420"/>
                  </a:lnTo>
                  <a:close/>
                </a:path>
                <a:path w="12414885" h="8610600">
                  <a:moveTo>
                    <a:pt x="40752" y="6350000"/>
                  </a:moveTo>
                  <a:lnTo>
                    <a:pt x="38703" y="6350000"/>
                  </a:lnTo>
                  <a:lnTo>
                    <a:pt x="34540" y="6355420"/>
                  </a:lnTo>
                  <a:lnTo>
                    <a:pt x="30094" y="6362700"/>
                  </a:lnTo>
                  <a:lnTo>
                    <a:pt x="37145" y="6362700"/>
                  </a:lnTo>
                  <a:lnTo>
                    <a:pt x="40752" y="6350000"/>
                  </a:lnTo>
                  <a:close/>
                </a:path>
                <a:path w="12414885" h="8610600">
                  <a:moveTo>
                    <a:pt x="12391246" y="6350000"/>
                  </a:moveTo>
                  <a:lnTo>
                    <a:pt x="12374723" y="6350000"/>
                  </a:lnTo>
                  <a:lnTo>
                    <a:pt x="12373331" y="6362700"/>
                  </a:lnTo>
                  <a:lnTo>
                    <a:pt x="12392639" y="6362700"/>
                  </a:lnTo>
                  <a:lnTo>
                    <a:pt x="12391246" y="6350000"/>
                  </a:lnTo>
                  <a:close/>
                </a:path>
                <a:path w="12414885" h="8610600">
                  <a:moveTo>
                    <a:pt x="35911" y="6324600"/>
                  </a:moveTo>
                  <a:lnTo>
                    <a:pt x="29086" y="6337300"/>
                  </a:lnTo>
                  <a:lnTo>
                    <a:pt x="7290" y="6337300"/>
                  </a:lnTo>
                  <a:lnTo>
                    <a:pt x="4344" y="6350000"/>
                  </a:lnTo>
                  <a:lnTo>
                    <a:pt x="38781" y="6350000"/>
                  </a:lnTo>
                  <a:lnTo>
                    <a:pt x="32498" y="6337300"/>
                  </a:lnTo>
                  <a:lnTo>
                    <a:pt x="35911" y="6324600"/>
                  </a:lnTo>
                  <a:close/>
                </a:path>
                <a:path w="12414885" h="8610600">
                  <a:moveTo>
                    <a:pt x="12410094" y="6324600"/>
                  </a:moveTo>
                  <a:lnTo>
                    <a:pt x="12375268" y="6324600"/>
                  </a:lnTo>
                  <a:lnTo>
                    <a:pt x="12374723" y="6337300"/>
                  </a:lnTo>
                  <a:lnTo>
                    <a:pt x="12376587" y="6350000"/>
                  </a:lnTo>
                  <a:lnTo>
                    <a:pt x="12407686" y="6350000"/>
                  </a:lnTo>
                  <a:lnTo>
                    <a:pt x="12407225" y="6337300"/>
                  </a:lnTo>
                  <a:lnTo>
                    <a:pt x="12408701" y="6337300"/>
                  </a:lnTo>
                  <a:lnTo>
                    <a:pt x="12410094" y="6324600"/>
                  </a:lnTo>
                  <a:close/>
                </a:path>
                <a:path w="12414885" h="8610600">
                  <a:moveTo>
                    <a:pt x="34437" y="6324600"/>
                  </a:moveTo>
                  <a:lnTo>
                    <a:pt x="10704" y="6324600"/>
                  </a:lnTo>
                  <a:lnTo>
                    <a:pt x="10238" y="6337300"/>
                  </a:lnTo>
                  <a:lnTo>
                    <a:pt x="29086" y="6337300"/>
                  </a:lnTo>
                  <a:lnTo>
                    <a:pt x="34437" y="6324600"/>
                  </a:lnTo>
                  <a:close/>
                </a:path>
                <a:path w="12414885" h="8610600">
                  <a:moveTo>
                    <a:pt x="39789" y="6311900"/>
                  </a:moveTo>
                  <a:lnTo>
                    <a:pt x="7290" y="6311900"/>
                  </a:lnTo>
                  <a:lnTo>
                    <a:pt x="5817" y="6324600"/>
                  </a:lnTo>
                  <a:lnTo>
                    <a:pt x="37307" y="6324600"/>
                  </a:lnTo>
                  <a:lnTo>
                    <a:pt x="39789" y="6311900"/>
                  </a:lnTo>
                  <a:close/>
                </a:path>
                <a:path w="12414885" h="8610600">
                  <a:moveTo>
                    <a:pt x="12404272" y="6311900"/>
                  </a:moveTo>
                  <a:lnTo>
                    <a:pt x="12380074" y="6311900"/>
                  </a:lnTo>
                  <a:lnTo>
                    <a:pt x="12386901" y="6324600"/>
                  </a:lnTo>
                  <a:lnTo>
                    <a:pt x="12403811" y="6324600"/>
                  </a:lnTo>
                  <a:lnTo>
                    <a:pt x="12404272" y="6311900"/>
                  </a:lnTo>
                  <a:close/>
                </a:path>
                <a:path w="12414885" h="8610600">
                  <a:moveTo>
                    <a:pt x="25207" y="6299200"/>
                  </a:moveTo>
                  <a:lnTo>
                    <a:pt x="6282" y="6299200"/>
                  </a:lnTo>
                  <a:lnTo>
                    <a:pt x="6825" y="6311900"/>
                  </a:lnTo>
                  <a:lnTo>
                    <a:pt x="22803" y="6311900"/>
                  </a:lnTo>
                  <a:lnTo>
                    <a:pt x="25207" y="6299200"/>
                  </a:lnTo>
                  <a:close/>
                </a:path>
                <a:path w="12414885" h="8610600">
                  <a:moveTo>
                    <a:pt x="12410167" y="6299200"/>
                  </a:moveTo>
                  <a:lnTo>
                    <a:pt x="12375268" y="6299200"/>
                  </a:lnTo>
                  <a:lnTo>
                    <a:pt x="12375728" y="6311900"/>
                  </a:lnTo>
                  <a:lnTo>
                    <a:pt x="12407225" y="6311900"/>
                  </a:lnTo>
                  <a:lnTo>
                    <a:pt x="12410167" y="6299200"/>
                  </a:lnTo>
                  <a:close/>
                </a:path>
                <a:path w="12414885" h="8610600">
                  <a:moveTo>
                    <a:pt x="37928" y="6273800"/>
                  </a:moveTo>
                  <a:lnTo>
                    <a:pt x="23269" y="6273800"/>
                  </a:lnTo>
                  <a:lnTo>
                    <a:pt x="20864" y="6286500"/>
                  </a:lnTo>
                  <a:lnTo>
                    <a:pt x="12100" y="6299200"/>
                  </a:lnTo>
                  <a:lnTo>
                    <a:pt x="36376" y="6299200"/>
                  </a:lnTo>
                  <a:lnTo>
                    <a:pt x="39246" y="6286500"/>
                  </a:lnTo>
                  <a:lnTo>
                    <a:pt x="39789" y="6286500"/>
                  </a:lnTo>
                  <a:lnTo>
                    <a:pt x="37928" y="6273800"/>
                  </a:lnTo>
                  <a:close/>
                </a:path>
                <a:path w="12414885" h="8610600">
                  <a:moveTo>
                    <a:pt x="12397058" y="6286500"/>
                  </a:moveTo>
                  <a:lnTo>
                    <a:pt x="12378597" y="6286500"/>
                  </a:lnTo>
                  <a:lnTo>
                    <a:pt x="12385424" y="6299200"/>
                  </a:lnTo>
                  <a:lnTo>
                    <a:pt x="12399927" y="6299200"/>
                  </a:lnTo>
                  <a:lnTo>
                    <a:pt x="12397058" y="6286500"/>
                  </a:lnTo>
                  <a:close/>
                </a:path>
                <a:path w="12414885" h="8610600">
                  <a:moveTo>
                    <a:pt x="41186" y="6248400"/>
                  </a:moveTo>
                  <a:lnTo>
                    <a:pt x="10704" y="6248400"/>
                  </a:lnTo>
                  <a:lnTo>
                    <a:pt x="9696" y="6261100"/>
                  </a:lnTo>
                  <a:lnTo>
                    <a:pt x="0" y="6261100"/>
                  </a:lnTo>
                  <a:lnTo>
                    <a:pt x="4886" y="6273800"/>
                  </a:lnTo>
                  <a:lnTo>
                    <a:pt x="5817" y="6286500"/>
                  </a:lnTo>
                  <a:lnTo>
                    <a:pt x="11634" y="6286500"/>
                  </a:lnTo>
                  <a:lnTo>
                    <a:pt x="13573" y="6273800"/>
                  </a:lnTo>
                  <a:lnTo>
                    <a:pt x="31490" y="6273800"/>
                  </a:lnTo>
                  <a:lnTo>
                    <a:pt x="39789" y="6261100"/>
                  </a:lnTo>
                  <a:lnTo>
                    <a:pt x="41186" y="6248400"/>
                  </a:lnTo>
                  <a:close/>
                </a:path>
                <a:path w="12414885" h="8610600">
                  <a:moveTo>
                    <a:pt x="12384419" y="6261100"/>
                  </a:moveTo>
                  <a:lnTo>
                    <a:pt x="12371928" y="6261100"/>
                  </a:lnTo>
                  <a:lnTo>
                    <a:pt x="12375728" y="6273800"/>
                  </a:lnTo>
                  <a:lnTo>
                    <a:pt x="12382011" y="6286500"/>
                  </a:lnTo>
                  <a:lnTo>
                    <a:pt x="12410638" y="6286500"/>
                  </a:lnTo>
                  <a:lnTo>
                    <a:pt x="12407686" y="6273800"/>
                  </a:lnTo>
                  <a:lnTo>
                    <a:pt x="12392356" y="6273800"/>
                  </a:lnTo>
                  <a:lnTo>
                    <a:pt x="12390758" y="6269025"/>
                  </a:lnTo>
                  <a:lnTo>
                    <a:pt x="12384419" y="6261100"/>
                  </a:lnTo>
                  <a:close/>
                </a:path>
                <a:path w="12414885" h="8610600">
                  <a:moveTo>
                    <a:pt x="12390758" y="6269025"/>
                  </a:moveTo>
                  <a:lnTo>
                    <a:pt x="12392356" y="6273800"/>
                  </a:lnTo>
                  <a:lnTo>
                    <a:pt x="12394576" y="6273800"/>
                  </a:lnTo>
                  <a:lnTo>
                    <a:pt x="12390758" y="6269025"/>
                  </a:lnTo>
                  <a:close/>
                </a:path>
                <a:path w="12414885" h="8610600">
                  <a:moveTo>
                    <a:pt x="12401958" y="6261100"/>
                  </a:moveTo>
                  <a:lnTo>
                    <a:pt x="12388105" y="6261100"/>
                  </a:lnTo>
                  <a:lnTo>
                    <a:pt x="12390758" y="6269025"/>
                  </a:lnTo>
                  <a:lnTo>
                    <a:pt x="12394576" y="6273800"/>
                  </a:lnTo>
                  <a:lnTo>
                    <a:pt x="12405476" y="6273800"/>
                  </a:lnTo>
                  <a:lnTo>
                    <a:pt x="12401958" y="6261100"/>
                  </a:lnTo>
                  <a:close/>
                </a:path>
                <a:path w="12414885" h="8610600">
                  <a:moveTo>
                    <a:pt x="12404502" y="6248400"/>
                  </a:moveTo>
                  <a:lnTo>
                    <a:pt x="12377372" y="6248400"/>
                  </a:lnTo>
                  <a:lnTo>
                    <a:pt x="12373760" y="6261100"/>
                  </a:lnTo>
                  <a:lnTo>
                    <a:pt x="12399906" y="6261100"/>
                  </a:lnTo>
                  <a:lnTo>
                    <a:pt x="12404502" y="6248400"/>
                  </a:lnTo>
                  <a:close/>
                </a:path>
                <a:path w="12414885" h="8610600">
                  <a:moveTo>
                    <a:pt x="12410649" y="6248400"/>
                  </a:moveTo>
                  <a:lnTo>
                    <a:pt x="12406052" y="6248400"/>
                  </a:lnTo>
                  <a:lnTo>
                    <a:pt x="12407529" y="6261100"/>
                  </a:lnTo>
                  <a:lnTo>
                    <a:pt x="12410649" y="6248400"/>
                  </a:lnTo>
                  <a:close/>
                </a:path>
                <a:path w="12414885" h="8610600">
                  <a:moveTo>
                    <a:pt x="2534" y="6246987"/>
                  </a:moveTo>
                  <a:lnTo>
                    <a:pt x="1939" y="6248400"/>
                  </a:lnTo>
                  <a:lnTo>
                    <a:pt x="2482" y="6248400"/>
                  </a:lnTo>
                  <a:lnTo>
                    <a:pt x="2534" y="6246987"/>
                  </a:lnTo>
                  <a:close/>
                </a:path>
                <a:path w="12414885" h="8610600">
                  <a:moveTo>
                    <a:pt x="32498" y="6235700"/>
                  </a:moveTo>
                  <a:lnTo>
                    <a:pt x="12177" y="6235700"/>
                  </a:lnTo>
                  <a:lnTo>
                    <a:pt x="11634" y="6248400"/>
                  </a:lnTo>
                  <a:lnTo>
                    <a:pt x="29086" y="6248400"/>
                  </a:lnTo>
                  <a:lnTo>
                    <a:pt x="32498" y="6235700"/>
                  </a:lnTo>
                  <a:close/>
                </a:path>
                <a:path w="12414885" h="8610600">
                  <a:moveTo>
                    <a:pt x="37851" y="6235700"/>
                  </a:moveTo>
                  <a:lnTo>
                    <a:pt x="29086" y="6248400"/>
                  </a:lnTo>
                  <a:lnTo>
                    <a:pt x="39246" y="6248400"/>
                  </a:lnTo>
                  <a:lnTo>
                    <a:pt x="37851" y="6235700"/>
                  </a:lnTo>
                  <a:close/>
                </a:path>
                <a:path w="12414885" h="8610600">
                  <a:moveTo>
                    <a:pt x="12409581" y="6235700"/>
                  </a:moveTo>
                  <a:lnTo>
                    <a:pt x="12374744" y="6235700"/>
                  </a:lnTo>
                  <a:lnTo>
                    <a:pt x="12374744" y="6248400"/>
                  </a:lnTo>
                  <a:lnTo>
                    <a:pt x="12410157" y="6248400"/>
                  </a:lnTo>
                  <a:lnTo>
                    <a:pt x="12409581" y="6235700"/>
                  </a:lnTo>
                  <a:close/>
                </a:path>
                <a:path w="12414885" h="8610600">
                  <a:moveTo>
                    <a:pt x="7290" y="6235700"/>
                  </a:moveTo>
                  <a:lnTo>
                    <a:pt x="2947" y="6235700"/>
                  </a:lnTo>
                  <a:lnTo>
                    <a:pt x="2534" y="6246987"/>
                  </a:lnTo>
                  <a:lnTo>
                    <a:pt x="7290" y="6235700"/>
                  </a:lnTo>
                  <a:close/>
                </a:path>
                <a:path w="12414885" h="8610600">
                  <a:moveTo>
                    <a:pt x="29086" y="6223000"/>
                  </a:moveTo>
                  <a:lnTo>
                    <a:pt x="11634" y="6223000"/>
                  </a:lnTo>
                  <a:lnTo>
                    <a:pt x="5817" y="6235700"/>
                  </a:lnTo>
                  <a:lnTo>
                    <a:pt x="26681" y="6235700"/>
                  </a:lnTo>
                  <a:lnTo>
                    <a:pt x="29086" y="6223000"/>
                  </a:lnTo>
                  <a:close/>
                </a:path>
                <a:path w="12414885" h="8610600">
                  <a:moveTo>
                    <a:pt x="12406052" y="6197600"/>
                  </a:moveTo>
                  <a:lnTo>
                    <a:pt x="12374744" y="6197600"/>
                  </a:lnTo>
                  <a:lnTo>
                    <a:pt x="12373760" y="6210300"/>
                  </a:lnTo>
                  <a:lnTo>
                    <a:pt x="12375812" y="6223000"/>
                  </a:lnTo>
                  <a:lnTo>
                    <a:pt x="12387037" y="6223000"/>
                  </a:lnTo>
                  <a:lnTo>
                    <a:pt x="12387037" y="6235700"/>
                  </a:lnTo>
                  <a:lnTo>
                    <a:pt x="12409089" y="6235700"/>
                  </a:lnTo>
                  <a:lnTo>
                    <a:pt x="12401958" y="6223000"/>
                  </a:lnTo>
                  <a:lnTo>
                    <a:pt x="12402942" y="6210300"/>
                  </a:lnTo>
                  <a:lnTo>
                    <a:pt x="12408104" y="6210300"/>
                  </a:lnTo>
                  <a:lnTo>
                    <a:pt x="12406052" y="6197600"/>
                  </a:lnTo>
                  <a:close/>
                </a:path>
                <a:path w="12414885" h="8610600">
                  <a:moveTo>
                    <a:pt x="26681" y="6197600"/>
                  </a:moveTo>
                  <a:lnTo>
                    <a:pt x="1939" y="6197600"/>
                  </a:lnTo>
                  <a:lnTo>
                    <a:pt x="1008" y="6210300"/>
                  </a:lnTo>
                  <a:lnTo>
                    <a:pt x="1939" y="6223000"/>
                  </a:lnTo>
                  <a:lnTo>
                    <a:pt x="5351" y="6223000"/>
                  </a:lnTo>
                  <a:lnTo>
                    <a:pt x="6360" y="6210300"/>
                  </a:lnTo>
                  <a:lnTo>
                    <a:pt x="30094" y="6210300"/>
                  </a:lnTo>
                  <a:lnTo>
                    <a:pt x="26681" y="6197600"/>
                  </a:lnTo>
                  <a:close/>
                </a:path>
                <a:path w="12414885" h="8610600">
                  <a:moveTo>
                    <a:pt x="37307" y="6210300"/>
                  </a:moveTo>
                  <a:lnTo>
                    <a:pt x="16986" y="6210300"/>
                  </a:lnTo>
                  <a:lnTo>
                    <a:pt x="14116" y="6223000"/>
                  </a:lnTo>
                  <a:lnTo>
                    <a:pt x="32498" y="6223000"/>
                  </a:lnTo>
                  <a:lnTo>
                    <a:pt x="37307" y="6210300"/>
                  </a:lnTo>
                  <a:close/>
                </a:path>
                <a:path w="12414885" h="8610600">
                  <a:moveTo>
                    <a:pt x="12408104" y="6210300"/>
                  </a:moveTo>
                  <a:lnTo>
                    <a:pt x="12402942" y="6210300"/>
                  </a:lnTo>
                  <a:lnTo>
                    <a:pt x="12404995" y="6223000"/>
                  </a:lnTo>
                  <a:lnTo>
                    <a:pt x="12408104" y="6210300"/>
                  </a:lnTo>
                  <a:close/>
                </a:path>
                <a:path w="12414885" h="8610600">
                  <a:moveTo>
                    <a:pt x="39789" y="6172200"/>
                  </a:moveTo>
                  <a:lnTo>
                    <a:pt x="2405" y="6172200"/>
                  </a:lnTo>
                  <a:lnTo>
                    <a:pt x="2405" y="6197600"/>
                  </a:lnTo>
                  <a:lnTo>
                    <a:pt x="16520" y="6184900"/>
                  </a:lnTo>
                  <a:lnTo>
                    <a:pt x="41186" y="6184900"/>
                  </a:lnTo>
                  <a:lnTo>
                    <a:pt x="39789" y="6172200"/>
                  </a:lnTo>
                  <a:close/>
                </a:path>
                <a:path w="12414885" h="8610600">
                  <a:moveTo>
                    <a:pt x="39246" y="6184900"/>
                  </a:moveTo>
                  <a:lnTo>
                    <a:pt x="16520" y="6184900"/>
                  </a:lnTo>
                  <a:lnTo>
                    <a:pt x="14039" y="6197600"/>
                  </a:lnTo>
                  <a:lnTo>
                    <a:pt x="35911" y="6197600"/>
                  </a:lnTo>
                  <a:lnTo>
                    <a:pt x="39246" y="6184900"/>
                  </a:lnTo>
                  <a:close/>
                </a:path>
                <a:path w="12414885" h="8610600">
                  <a:moveTo>
                    <a:pt x="12404010" y="6184900"/>
                  </a:moveTo>
                  <a:lnTo>
                    <a:pt x="12377446" y="6184900"/>
                  </a:lnTo>
                  <a:lnTo>
                    <a:pt x="12378514" y="6197600"/>
                  </a:lnTo>
                  <a:lnTo>
                    <a:pt x="12400890" y="6197600"/>
                  </a:lnTo>
                  <a:lnTo>
                    <a:pt x="12404010" y="6184900"/>
                  </a:lnTo>
                  <a:close/>
                </a:path>
                <a:path w="12414885" h="8610600">
                  <a:moveTo>
                    <a:pt x="12408513" y="6172200"/>
                  </a:moveTo>
                  <a:lnTo>
                    <a:pt x="12375812" y="6172200"/>
                  </a:lnTo>
                  <a:lnTo>
                    <a:pt x="12375320" y="6184900"/>
                  </a:lnTo>
                  <a:lnTo>
                    <a:pt x="12409581" y="6184900"/>
                  </a:lnTo>
                  <a:lnTo>
                    <a:pt x="12408513" y="6172200"/>
                  </a:lnTo>
                  <a:close/>
                </a:path>
                <a:path w="12414885" h="8610600">
                  <a:moveTo>
                    <a:pt x="26681" y="6159500"/>
                  </a:moveTo>
                  <a:lnTo>
                    <a:pt x="8221" y="6159500"/>
                  </a:lnTo>
                  <a:lnTo>
                    <a:pt x="7756" y="6172200"/>
                  </a:lnTo>
                  <a:lnTo>
                    <a:pt x="24277" y="6172200"/>
                  </a:lnTo>
                  <a:lnTo>
                    <a:pt x="26681" y="6159500"/>
                  </a:lnTo>
                  <a:close/>
                </a:path>
                <a:path w="12414885" h="8610600">
                  <a:moveTo>
                    <a:pt x="12410157" y="6146800"/>
                  </a:moveTo>
                  <a:lnTo>
                    <a:pt x="12374252" y="6146800"/>
                  </a:lnTo>
                  <a:lnTo>
                    <a:pt x="12376629" y="6172200"/>
                  </a:lnTo>
                  <a:lnTo>
                    <a:pt x="12401382" y="6172200"/>
                  </a:lnTo>
                  <a:lnTo>
                    <a:pt x="12400890" y="6159500"/>
                  </a:lnTo>
                  <a:lnTo>
                    <a:pt x="12411141" y="6159500"/>
                  </a:lnTo>
                  <a:lnTo>
                    <a:pt x="12410157" y="6146800"/>
                  </a:lnTo>
                  <a:close/>
                </a:path>
                <a:path w="12414885" h="8610600">
                  <a:moveTo>
                    <a:pt x="12407486" y="6171111"/>
                  </a:moveTo>
                  <a:lnTo>
                    <a:pt x="12407529" y="6172200"/>
                  </a:lnTo>
                  <a:lnTo>
                    <a:pt x="12408104" y="6172200"/>
                  </a:lnTo>
                  <a:lnTo>
                    <a:pt x="12407486" y="6171111"/>
                  </a:lnTo>
                  <a:close/>
                </a:path>
                <a:path w="12414885" h="8610600">
                  <a:moveTo>
                    <a:pt x="12407036" y="6159500"/>
                  </a:moveTo>
                  <a:lnTo>
                    <a:pt x="12400890" y="6159500"/>
                  </a:lnTo>
                  <a:lnTo>
                    <a:pt x="12407486" y="6171111"/>
                  </a:lnTo>
                  <a:lnTo>
                    <a:pt x="12407036" y="6159500"/>
                  </a:lnTo>
                  <a:close/>
                </a:path>
                <a:path w="12414885" h="8610600">
                  <a:moveTo>
                    <a:pt x="30715" y="6146800"/>
                  </a:moveTo>
                  <a:lnTo>
                    <a:pt x="2016" y="6146800"/>
                  </a:lnTo>
                  <a:lnTo>
                    <a:pt x="9462" y="6159500"/>
                  </a:lnTo>
                  <a:lnTo>
                    <a:pt x="21330" y="6159500"/>
                  </a:lnTo>
                  <a:lnTo>
                    <a:pt x="23850" y="6157305"/>
                  </a:lnTo>
                  <a:lnTo>
                    <a:pt x="30715" y="6146800"/>
                  </a:lnTo>
                  <a:close/>
                </a:path>
                <a:path w="12414885" h="8610600">
                  <a:moveTo>
                    <a:pt x="23850" y="6157305"/>
                  </a:moveTo>
                  <a:lnTo>
                    <a:pt x="21330" y="6159500"/>
                  </a:lnTo>
                  <a:lnTo>
                    <a:pt x="22416" y="6159500"/>
                  </a:lnTo>
                  <a:lnTo>
                    <a:pt x="23850" y="6157305"/>
                  </a:lnTo>
                  <a:close/>
                </a:path>
                <a:path w="12414885" h="8610600">
                  <a:moveTo>
                    <a:pt x="40720" y="6146800"/>
                  </a:moveTo>
                  <a:lnTo>
                    <a:pt x="35911" y="6146800"/>
                  </a:lnTo>
                  <a:lnTo>
                    <a:pt x="23850" y="6157305"/>
                  </a:lnTo>
                  <a:lnTo>
                    <a:pt x="22416" y="6159500"/>
                  </a:lnTo>
                  <a:lnTo>
                    <a:pt x="36842" y="6159500"/>
                  </a:lnTo>
                  <a:lnTo>
                    <a:pt x="40720" y="6146800"/>
                  </a:lnTo>
                  <a:close/>
                </a:path>
                <a:path w="12414885" h="8610600">
                  <a:moveTo>
                    <a:pt x="39246" y="6134100"/>
                  </a:moveTo>
                  <a:lnTo>
                    <a:pt x="9773" y="6134100"/>
                  </a:lnTo>
                  <a:lnTo>
                    <a:pt x="5895" y="6146800"/>
                  </a:lnTo>
                  <a:lnTo>
                    <a:pt x="39479" y="6146800"/>
                  </a:lnTo>
                  <a:lnTo>
                    <a:pt x="39246" y="6134100"/>
                  </a:lnTo>
                  <a:close/>
                </a:path>
                <a:path w="12414885" h="8610600">
                  <a:moveTo>
                    <a:pt x="12395236" y="6134100"/>
                  </a:moveTo>
                  <a:lnTo>
                    <a:pt x="12375153" y="6134100"/>
                  </a:lnTo>
                  <a:lnTo>
                    <a:pt x="12372943" y="6146800"/>
                  </a:lnTo>
                  <a:lnTo>
                    <a:pt x="12395812" y="6146800"/>
                  </a:lnTo>
                  <a:lnTo>
                    <a:pt x="12395236" y="6134100"/>
                  </a:lnTo>
                  <a:close/>
                </a:path>
                <a:path w="12414885" h="8610600">
                  <a:moveTo>
                    <a:pt x="12407602" y="6134100"/>
                  </a:moveTo>
                  <a:lnTo>
                    <a:pt x="12403759" y="6134100"/>
                  </a:lnTo>
                  <a:lnTo>
                    <a:pt x="12400890" y="6146800"/>
                  </a:lnTo>
                  <a:lnTo>
                    <a:pt x="12409098" y="6146800"/>
                  </a:lnTo>
                  <a:lnTo>
                    <a:pt x="12407602" y="6134100"/>
                  </a:lnTo>
                  <a:close/>
                </a:path>
                <a:path w="12414885" h="8610600">
                  <a:moveTo>
                    <a:pt x="36920" y="6096000"/>
                  </a:moveTo>
                  <a:lnTo>
                    <a:pt x="5662" y="6096000"/>
                  </a:lnTo>
                  <a:lnTo>
                    <a:pt x="5895" y="6108700"/>
                  </a:lnTo>
                  <a:lnTo>
                    <a:pt x="6980" y="6121400"/>
                  </a:lnTo>
                  <a:lnTo>
                    <a:pt x="7989" y="6134100"/>
                  </a:lnTo>
                  <a:lnTo>
                    <a:pt x="12839" y="6126747"/>
                  </a:lnTo>
                  <a:lnTo>
                    <a:pt x="13884" y="6121400"/>
                  </a:lnTo>
                  <a:lnTo>
                    <a:pt x="39789" y="6121400"/>
                  </a:lnTo>
                  <a:lnTo>
                    <a:pt x="40022" y="6108700"/>
                  </a:lnTo>
                  <a:lnTo>
                    <a:pt x="35058" y="6108700"/>
                  </a:lnTo>
                  <a:lnTo>
                    <a:pt x="36920" y="6096000"/>
                  </a:lnTo>
                  <a:close/>
                </a:path>
                <a:path w="12414885" h="8610600">
                  <a:moveTo>
                    <a:pt x="35911" y="6121400"/>
                  </a:moveTo>
                  <a:lnTo>
                    <a:pt x="16365" y="6121400"/>
                  </a:lnTo>
                  <a:lnTo>
                    <a:pt x="12839" y="6126747"/>
                  </a:lnTo>
                  <a:lnTo>
                    <a:pt x="11401" y="6134100"/>
                  </a:lnTo>
                  <a:lnTo>
                    <a:pt x="37540" y="6134100"/>
                  </a:lnTo>
                  <a:lnTo>
                    <a:pt x="35911" y="6121400"/>
                  </a:lnTo>
                  <a:close/>
                </a:path>
                <a:path w="12414885" h="8610600">
                  <a:moveTo>
                    <a:pt x="12384503" y="6121400"/>
                  </a:moveTo>
                  <a:lnTo>
                    <a:pt x="12377864" y="6121400"/>
                  </a:lnTo>
                  <a:lnTo>
                    <a:pt x="12378922" y="6134100"/>
                  </a:lnTo>
                  <a:lnTo>
                    <a:pt x="12384503" y="6121400"/>
                  </a:lnTo>
                  <a:close/>
                </a:path>
                <a:path w="12414885" h="8610600">
                  <a:moveTo>
                    <a:pt x="12408597" y="6108700"/>
                  </a:moveTo>
                  <a:lnTo>
                    <a:pt x="12374828" y="6108700"/>
                  </a:lnTo>
                  <a:lnTo>
                    <a:pt x="12374828" y="6121400"/>
                  </a:lnTo>
                  <a:lnTo>
                    <a:pt x="12384503" y="6121400"/>
                  </a:lnTo>
                  <a:lnTo>
                    <a:pt x="12385561" y="6134100"/>
                  </a:lnTo>
                  <a:lnTo>
                    <a:pt x="12400157" y="6134100"/>
                  </a:lnTo>
                  <a:lnTo>
                    <a:pt x="12409413" y="6121400"/>
                  </a:lnTo>
                  <a:lnTo>
                    <a:pt x="12408597" y="6108700"/>
                  </a:lnTo>
                  <a:close/>
                </a:path>
                <a:path w="12414885" h="8610600">
                  <a:moveTo>
                    <a:pt x="16365" y="6121400"/>
                  </a:moveTo>
                  <a:lnTo>
                    <a:pt x="13884" y="6121400"/>
                  </a:lnTo>
                  <a:lnTo>
                    <a:pt x="12839" y="6126747"/>
                  </a:lnTo>
                  <a:lnTo>
                    <a:pt x="16365" y="6121400"/>
                  </a:lnTo>
                  <a:close/>
                </a:path>
                <a:path w="12414885" h="8610600">
                  <a:moveTo>
                    <a:pt x="12404010" y="6096000"/>
                  </a:moveTo>
                  <a:lnTo>
                    <a:pt x="12387121" y="6096000"/>
                  </a:lnTo>
                  <a:lnTo>
                    <a:pt x="12387121" y="6108700"/>
                  </a:lnTo>
                  <a:lnTo>
                    <a:pt x="12412199" y="6108700"/>
                  </a:lnTo>
                  <a:lnTo>
                    <a:pt x="12404010" y="6096000"/>
                  </a:lnTo>
                  <a:close/>
                </a:path>
                <a:path w="12414885" h="8610600">
                  <a:moveTo>
                    <a:pt x="29008" y="6083300"/>
                  </a:moveTo>
                  <a:lnTo>
                    <a:pt x="6671" y="6083300"/>
                  </a:lnTo>
                  <a:lnTo>
                    <a:pt x="7524" y="6096000"/>
                  </a:lnTo>
                  <a:lnTo>
                    <a:pt x="29784" y="6096000"/>
                  </a:lnTo>
                  <a:lnTo>
                    <a:pt x="29008" y="6083300"/>
                  </a:lnTo>
                  <a:close/>
                </a:path>
                <a:path w="12414885" h="8610600">
                  <a:moveTo>
                    <a:pt x="38393" y="6083300"/>
                  </a:moveTo>
                  <a:lnTo>
                    <a:pt x="36454" y="6083300"/>
                  </a:lnTo>
                  <a:lnTo>
                    <a:pt x="29784" y="6096000"/>
                  </a:lnTo>
                  <a:lnTo>
                    <a:pt x="39789" y="6096000"/>
                  </a:lnTo>
                  <a:lnTo>
                    <a:pt x="38393" y="6083300"/>
                  </a:lnTo>
                  <a:close/>
                </a:path>
                <a:path w="12414885" h="8610600">
                  <a:moveTo>
                    <a:pt x="12403434" y="6083300"/>
                  </a:moveTo>
                  <a:lnTo>
                    <a:pt x="12380398" y="6083300"/>
                  </a:lnTo>
                  <a:lnTo>
                    <a:pt x="12381466" y="6096000"/>
                  </a:lnTo>
                  <a:lnTo>
                    <a:pt x="12398346" y="6096000"/>
                  </a:lnTo>
                  <a:lnTo>
                    <a:pt x="12403434" y="6083300"/>
                  </a:lnTo>
                  <a:close/>
                </a:path>
                <a:path w="12414885" h="8610600">
                  <a:moveTo>
                    <a:pt x="12411141" y="6083300"/>
                  </a:moveTo>
                  <a:lnTo>
                    <a:pt x="12403434" y="6083300"/>
                  </a:lnTo>
                  <a:lnTo>
                    <a:pt x="12412199" y="6096000"/>
                  </a:lnTo>
                  <a:lnTo>
                    <a:pt x="12411141" y="6083300"/>
                  </a:lnTo>
                  <a:close/>
                </a:path>
                <a:path w="12414885" h="8610600">
                  <a:moveTo>
                    <a:pt x="40255" y="6070600"/>
                  </a:moveTo>
                  <a:lnTo>
                    <a:pt x="7524" y="6070600"/>
                  </a:lnTo>
                  <a:lnTo>
                    <a:pt x="8299" y="6083300"/>
                  </a:lnTo>
                  <a:lnTo>
                    <a:pt x="29551" y="6083300"/>
                  </a:lnTo>
                  <a:lnTo>
                    <a:pt x="40255" y="6070600"/>
                  </a:lnTo>
                  <a:close/>
                </a:path>
                <a:path w="12414885" h="8610600">
                  <a:moveTo>
                    <a:pt x="12373184" y="6070600"/>
                  </a:moveTo>
                  <a:lnTo>
                    <a:pt x="12373435" y="6083300"/>
                  </a:lnTo>
                  <a:lnTo>
                    <a:pt x="12377864" y="6083300"/>
                  </a:lnTo>
                  <a:lnTo>
                    <a:pt x="12373184" y="6070600"/>
                  </a:lnTo>
                  <a:close/>
                </a:path>
                <a:path w="12414885" h="8610600">
                  <a:moveTo>
                    <a:pt x="12413759" y="6070600"/>
                  </a:moveTo>
                  <a:lnTo>
                    <a:pt x="12377864" y="6070600"/>
                  </a:lnTo>
                  <a:lnTo>
                    <a:pt x="12377864" y="6083300"/>
                  </a:lnTo>
                  <a:lnTo>
                    <a:pt x="12410157" y="6083300"/>
                  </a:lnTo>
                  <a:lnTo>
                    <a:pt x="12413759" y="6070600"/>
                  </a:lnTo>
                  <a:close/>
                </a:path>
                <a:path w="12414885" h="8610600">
                  <a:moveTo>
                    <a:pt x="28466" y="6057900"/>
                  </a:moveTo>
                  <a:lnTo>
                    <a:pt x="12721" y="6057900"/>
                  </a:lnTo>
                  <a:lnTo>
                    <a:pt x="8066" y="6070600"/>
                  </a:lnTo>
                  <a:lnTo>
                    <a:pt x="28077" y="6070600"/>
                  </a:lnTo>
                  <a:lnTo>
                    <a:pt x="28466" y="6057900"/>
                  </a:lnTo>
                  <a:close/>
                </a:path>
                <a:path w="12414885" h="8610600">
                  <a:moveTo>
                    <a:pt x="12378114" y="6047467"/>
                  </a:moveTo>
                  <a:lnTo>
                    <a:pt x="12374252" y="6057900"/>
                  </a:lnTo>
                  <a:lnTo>
                    <a:pt x="12372619" y="6070600"/>
                  </a:lnTo>
                  <a:lnTo>
                    <a:pt x="12408104" y="6070600"/>
                  </a:lnTo>
                  <a:lnTo>
                    <a:pt x="12400499" y="6057900"/>
                  </a:lnTo>
                  <a:lnTo>
                    <a:pt x="12379456" y="6057900"/>
                  </a:lnTo>
                  <a:lnTo>
                    <a:pt x="12378114" y="6047467"/>
                  </a:lnTo>
                  <a:close/>
                </a:path>
                <a:path w="12414885" h="8610600">
                  <a:moveTo>
                    <a:pt x="39479" y="6032500"/>
                  </a:moveTo>
                  <a:lnTo>
                    <a:pt x="30715" y="6045200"/>
                  </a:lnTo>
                  <a:lnTo>
                    <a:pt x="5972" y="6045200"/>
                  </a:lnTo>
                  <a:lnTo>
                    <a:pt x="6825" y="6057900"/>
                  </a:lnTo>
                  <a:lnTo>
                    <a:pt x="40332" y="6057900"/>
                  </a:lnTo>
                  <a:lnTo>
                    <a:pt x="39866" y="6045200"/>
                  </a:lnTo>
                  <a:lnTo>
                    <a:pt x="39479" y="6032500"/>
                  </a:lnTo>
                  <a:close/>
                </a:path>
                <a:path w="12414885" h="8610600">
                  <a:moveTo>
                    <a:pt x="12378954" y="6045200"/>
                  </a:moveTo>
                  <a:lnTo>
                    <a:pt x="12378114" y="6047467"/>
                  </a:lnTo>
                  <a:lnTo>
                    <a:pt x="12379456" y="6057900"/>
                  </a:lnTo>
                  <a:lnTo>
                    <a:pt x="12389242" y="6057900"/>
                  </a:lnTo>
                  <a:lnTo>
                    <a:pt x="12378954" y="6045200"/>
                  </a:lnTo>
                  <a:close/>
                </a:path>
                <a:path w="12414885" h="8610600">
                  <a:moveTo>
                    <a:pt x="12396827" y="6045200"/>
                  </a:moveTo>
                  <a:lnTo>
                    <a:pt x="12378954" y="6045200"/>
                  </a:lnTo>
                  <a:lnTo>
                    <a:pt x="12389242" y="6057900"/>
                  </a:lnTo>
                  <a:lnTo>
                    <a:pt x="12405675" y="6057900"/>
                  </a:lnTo>
                  <a:lnTo>
                    <a:pt x="12396827" y="6045200"/>
                  </a:lnTo>
                  <a:close/>
                </a:path>
                <a:path w="12414885" h="8610600">
                  <a:moveTo>
                    <a:pt x="12378954" y="6045200"/>
                  </a:moveTo>
                  <a:lnTo>
                    <a:pt x="12377823" y="6045200"/>
                  </a:lnTo>
                  <a:lnTo>
                    <a:pt x="12378114" y="6047467"/>
                  </a:lnTo>
                  <a:lnTo>
                    <a:pt x="12378954" y="6045200"/>
                  </a:lnTo>
                  <a:close/>
                </a:path>
                <a:path w="12414885" h="8610600">
                  <a:moveTo>
                    <a:pt x="37385" y="6019800"/>
                  </a:moveTo>
                  <a:lnTo>
                    <a:pt x="7261" y="6019800"/>
                  </a:lnTo>
                  <a:lnTo>
                    <a:pt x="7047" y="6032500"/>
                  </a:lnTo>
                  <a:lnTo>
                    <a:pt x="7524" y="6045200"/>
                  </a:lnTo>
                  <a:lnTo>
                    <a:pt x="8610" y="6045200"/>
                  </a:lnTo>
                  <a:lnTo>
                    <a:pt x="15502" y="6032932"/>
                  </a:lnTo>
                  <a:lnTo>
                    <a:pt x="15512" y="6032500"/>
                  </a:lnTo>
                  <a:lnTo>
                    <a:pt x="37075" y="6032500"/>
                  </a:lnTo>
                  <a:lnTo>
                    <a:pt x="37385" y="6019800"/>
                  </a:lnTo>
                  <a:close/>
                </a:path>
                <a:path w="12414885" h="8610600">
                  <a:moveTo>
                    <a:pt x="30947" y="6032500"/>
                  </a:moveTo>
                  <a:lnTo>
                    <a:pt x="15745" y="6032500"/>
                  </a:lnTo>
                  <a:lnTo>
                    <a:pt x="15502" y="6032932"/>
                  </a:lnTo>
                  <a:lnTo>
                    <a:pt x="15202" y="6045200"/>
                  </a:lnTo>
                  <a:lnTo>
                    <a:pt x="30637" y="6045200"/>
                  </a:lnTo>
                  <a:lnTo>
                    <a:pt x="30947" y="6032500"/>
                  </a:lnTo>
                  <a:close/>
                </a:path>
                <a:path w="12414885" h="8610600">
                  <a:moveTo>
                    <a:pt x="12371079" y="6032500"/>
                  </a:moveTo>
                  <a:lnTo>
                    <a:pt x="12374880" y="6045200"/>
                  </a:lnTo>
                  <a:lnTo>
                    <a:pt x="12376116" y="6045200"/>
                  </a:lnTo>
                  <a:lnTo>
                    <a:pt x="12371079" y="6032500"/>
                  </a:lnTo>
                  <a:close/>
                </a:path>
                <a:path w="12414885" h="8610600">
                  <a:moveTo>
                    <a:pt x="12384105" y="6032500"/>
                  </a:moveTo>
                  <a:lnTo>
                    <a:pt x="12380001" y="6032500"/>
                  </a:lnTo>
                  <a:lnTo>
                    <a:pt x="12382482" y="6045200"/>
                  </a:lnTo>
                  <a:lnTo>
                    <a:pt x="12384105" y="6032500"/>
                  </a:lnTo>
                  <a:close/>
                </a:path>
                <a:path w="12414885" h="8610600">
                  <a:moveTo>
                    <a:pt x="12406209" y="6019800"/>
                  </a:moveTo>
                  <a:lnTo>
                    <a:pt x="12374797" y="6019800"/>
                  </a:lnTo>
                  <a:lnTo>
                    <a:pt x="12374493" y="6032500"/>
                  </a:lnTo>
                  <a:lnTo>
                    <a:pt x="12384105" y="6032500"/>
                  </a:lnTo>
                  <a:lnTo>
                    <a:pt x="12386901" y="6045200"/>
                  </a:lnTo>
                  <a:lnTo>
                    <a:pt x="12408848" y="6045200"/>
                  </a:lnTo>
                  <a:lnTo>
                    <a:pt x="12408460" y="6032500"/>
                  </a:lnTo>
                  <a:lnTo>
                    <a:pt x="12406209" y="6019800"/>
                  </a:lnTo>
                  <a:close/>
                </a:path>
                <a:path w="12414885" h="8610600">
                  <a:moveTo>
                    <a:pt x="15745" y="6032500"/>
                  </a:moveTo>
                  <a:lnTo>
                    <a:pt x="15512" y="6032500"/>
                  </a:lnTo>
                  <a:lnTo>
                    <a:pt x="15502" y="6032932"/>
                  </a:lnTo>
                  <a:lnTo>
                    <a:pt x="15745" y="6032500"/>
                  </a:lnTo>
                  <a:close/>
                </a:path>
                <a:path w="12414885" h="8610600">
                  <a:moveTo>
                    <a:pt x="28698" y="6007100"/>
                  </a:moveTo>
                  <a:lnTo>
                    <a:pt x="9152" y="6007100"/>
                  </a:lnTo>
                  <a:lnTo>
                    <a:pt x="8014" y="6019800"/>
                  </a:lnTo>
                  <a:lnTo>
                    <a:pt x="32033" y="6019800"/>
                  </a:lnTo>
                  <a:lnTo>
                    <a:pt x="28698" y="6007100"/>
                  </a:lnTo>
                  <a:close/>
                </a:path>
                <a:path w="12414885" h="8610600">
                  <a:moveTo>
                    <a:pt x="12410010" y="6007100"/>
                  </a:moveTo>
                  <a:lnTo>
                    <a:pt x="12385508" y="6007100"/>
                  </a:lnTo>
                  <a:lnTo>
                    <a:pt x="12385812" y="6019800"/>
                  </a:lnTo>
                  <a:lnTo>
                    <a:pt x="12405591" y="6019800"/>
                  </a:lnTo>
                  <a:lnTo>
                    <a:pt x="12410010" y="6007100"/>
                  </a:lnTo>
                  <a:close/>
                </a:path>
                <a:path w="12414885" h="8610600">
                  <a:moveTo>
                    <a:pt x="41263" y="5994400"/>
                  </a:moveTo>
                  <a:lnTo>
                    <a:pt x="8920" y="5994400"/>
                  </a:lnTo>
                  <a:lnTo>
                    <a:pt x="4499" y="6007100"/>
                  </a:lnTo>
                  <a:lnTo>
                    <a:pt x="38781" y="6007100"/>
                  </a:lnTo>
                  <a:lnTo>
                    <a:pt x="41263" y="5994400"/>
                  </a:lnTo>
                  <a:close/>
                </a:path>
                <a:path w="12414885" h="8610600">
                  <a:moveTo>
                    <a:pt x="12407470" y="5981700"/>
                  </a:moveTo>
                  <a:lnTo>
                    <a:pt x="12373791" y="5981700"/>
                  </a:lnTo>
                  <a:lnTo>
                    <a:pt x="12378912" y="6007100"/>
                  </a:lnTo>
                  <a:lnTo>
                    <a:pt x="12405361" y="6007100"/>
                  </a:lnTo>
                  <a:lnTo>
                    <a:pt x="12406500" y="5994400"/>
                  </a:lnTo>
                  <a:lnTo>
                    <a:pt x="12407254" y="5994400"/>
                  </a:lnTo>
                  <a:lnTo>
                    <a:pt x="12407470" y="5981700"/>
                  </a:lnTo>
                  <a:close/>
                </a:path>
                <a:path w="12414885" h="8610600">
                  <a:moveTo>
                    <a:pt x="39479" y="5956300"/>
                  </a:moveTo>
                  <a:lnTo>
                    <a:pt x="17684" y="5956300"/>
                  </a:lnTo>
                  <a:lnTo>
                    <a:pt x="10936" y="5969000"/>
                  </a:lnTo>
                  <a:lnTo>
                    <a:pt x="5662" y="5981700"/>
                  </a:lnTo>
                  <a:lnTo>
                    <a:pt x="6050" y="5994400"/>
                  </a:lnTo>
                  <a:lnTo>
                    <a:pt x="10470" y="5994400"/>
                  </a:lnTo>
                  <a:lnTo>
                    <a:pt x="18537" y="5981700"/>
                  </a:lnTo>
                  <a:lnTo>
                    <a:pt x="28698" y="5981700"/>
                  </a:lnTo>
                  <a:lnTo>
                    <a:pt x="32886" y="5969000"/>
                  </a:lnTo>
                  <a:lnTo>
                    <a:pt x="38626" y="5969000"/>
                  </a:lnTo>
                  <a:lnTo>
                    <a:pt x="39479" y="5956300"/>
                  </a:lnTo>
                  <a:close/>
                </a:path>
                <a:path w="12414885" h="8610600">
                  <a:moveTo>
                    <a:pt x="35601" y="5969000"/>
                  </a:moveTo>
                  <a:lnTo>
                    <a:pt x="29240" y="5981700"/>
                  </a:lnTo>
                  <a:lnTo>
                    <a:pt x="24044" y="5981700"/>
                  </a:lnTo>
                  <a:lnTo>
                    <a:pt x="15822" y="5994400"/>
                  </a:lnTo>
                  <a:lnTo>
                    <a:pt x="40720" y="5994400"/>
                  </a:lnTo>
                  <a:lnTo>
                    <a:pt x="35601" y="5969000"/>
                  </a:lnTo>
                  <a:close/>
                </a:path>
                <a:path w="12414885" h="8610600">
                  <a:moveTo>
                    <a:pt x="12405906" y="5969000"/>
                  </a:moveTo>
                  <a:lnTo>
                    <a:pt x="12382482" y="5969000"/>
                  </a:lnTo>
                  <a:lnTo>
                    <a:pt x="12385812" y="5981700"/>
                  </a:lnTo>
                  <a:lnTo>
                    <a:pt x="12406995" y="5981700"/>
                  </a:lnTo>
                  <a:lnTo>
                    <a:pt x="12405906" y="5969000"/>
                  </a:lnTo>
                  <a:close/>
                </a:path>
                <a:path w="12414885" h="8610600">
                  <a:moveTo>
                    <a:pt x="12407686" y="5956300"/>
                  </a:moveTo>
                  <a:lnTo>
                    <a:pt x="12377435" y="5956300"/>
                  </a:lnTo>
                  <a:lnTo>
                    <a:pt x="12377132" y="5969000"/>
                  </a:lnTo>
                  <a:lnTo>
                    <a:pt x="12408544" y="5969000"/>
                  </a:lnTo>
                  <a:lnTo>
                    <a:pt x="12407686" y="5956300"/>
                  </a:lnTo>
                  <a:close/>
                </a:path>
                <a:path w="12414885" h="8610600">
                  <a:moveTo>
                    <a:pt x="29551" y="5943600"/>
                  </a:moveTo>
                  <a:lnTo>
                    <a:pt x="19081" y="5943600"/>
                  </a:lnTo>
                  <a:lnTo>
                    <a:pt x="11634" y="5956300"/>
                  </a:lnTo>
                  <a:lnTo>
                    <a:pt x="27845" y="5956300"/>
                  </a:lnTo>
                  <a:lnTo>
                    <a:pt x="29551" y="5943600"/>
                  </a:lnTo>
                  <a:close/>
                </a:path>
                <a:path w="12414885" h="8610600">
                  <a:moveTo>
                    <a:pt x="32033" y="5943600"/>
                  </a:moveTo>
                  <a:lnTo>
                    <a:pt x="30404" y="5956300"/>
                  </a:lnTo>
                  <a:lnTo>
                    <a:pt x="34515" y="5956300"/>
                  </a:lnTo>
                  <a:lnTo>
                    <a:pt x="32033" y="5943600"/>
                  </a:lnTo>
                  <a:close/>
                </a:path>
                <a:path w="12414885" h="8610600">
                  <a:moveTo>
                    <a:pt x="12399539" y="5943600"/>
                  </a:moveTo>
                  <a:lnTo>
                    <a:pt x="12383875" y="5943600"/>
                  </a:lnTo>
                  <a:lnTo>
                    <a:pt x="12383571" y="5956300"/>
                  </a:lnTo>
                  <a:lnTo>
                    <a:pt x="12399005" y="5956300"/>
                  </a:lnTo>
                  <a:lnTo>
                    <a:pt x="12399539" y="5943600"/>
                  </a:lnTo>
                  <a:close/>
                </a:path>
                <a:path w="12414885" h="8610600">
                  <a:moveTo>
                    <a:pt x="35058" y="5930900"/>
                  </a:moveTo>
                  <a:lnTo>
                    <a:pt x="3376" y="5930900"/>
                  </a:lnTo>
                  <a:lnTo>
                    <a:pt x="4360" y="5943600"/>
                  </a:lnTo>
                  <a:lnTo>
                    <a:pt x="21795" y="5943600"/>
                  </a:lnTo>
                  <a:lnTo>
                    <a:pt x="35058" y="5930900"/>
                  </a:lnTo>
                  <a:close/>
                </a:path>
                <a:path w="12414885" h="8610600">
                  <a:moveTo>
                    <a:pt x="35558" y="5930900"/>
                  </a:moveTo>
                  <a:lnTo>
                    <a:pt x="35058" y="5930900"/>
                  </a:lnTo>
                  <a:lnTo>
                    <a:pt x="21795" y="5943600"/>
                  </a:lnTo>
                  <a:lnTo>
                    <a:pt x="25271" y="5943600"/>
                  </a:lnTo>
                  <a:lnTo>
                    <a:pt x="35558" y="5930900"/>
                  </a:lnTo>
                  <a:close/>
                </a:path>
                <a:path w="12414885" h="8610600">
                  <a:moveTo>
                    <a:pt x="38393" y="5930900"/>
                  </a:moveTo>
                  <a:lnTo>
                    <a:pt x="35558" y="5930900"/>
                  </a:lnTo>
                  <a:lnTo>
                    <a:pt x="25271" y="5943600"/>
                  </a:lnTo>
                  <a:lnTo>
                    <a:pt x="43435" y="5943600"/>
                  </a:lnTo>
                  <a:lnTo>
                    <a:pt x="38393" y="5930900"/>
                  </a:lnTo>
                  <a:close/>
                </a:path>
                <a:path w="12414885" h="8610600">
                  <a:moveTo>
                    <a:pt x="12374242" y="5919893"/>
                  </a:moveTo>
                  <a:lnTo>
                    <a:pt x="12374650" y="5930900"/>
                  </a:lnTo>
                  <a:lnTo>
                    <a:pt x="12375037" y="5943600"/>
                  </a:lnTo>
                  <a:lnTo>
                    <a:pt x="12406995" y="5943600"/>
                  </a:lnTo>
                  <a:lnTo>
                    <a:pt x="12406209" y="5930900"/>
                  </a:lnTo>
                  <a:lnTo>
                    <a:pt x="12379686" y="5930900"/>
                  </a:lnTo>
                  <a:lnTo>
                    <a:pt x="12374242" y="5919893"/>
                  </a:lnTo>
                  <a:close/>
                </a:path>
                <a:path w="12414885" h="8610600">
                  <a:moveTo>
                    <a:pt x="36654" y="5905500"/>
                  </a:moveTo>
                  <a:lnTo>
                    <a:pt x="16162" y="5905500"/>
                  </a:lnTo>
                  <a:lnTo>
                    <a:pt x="11081" y="5918200"/>
                  </a:lnTo>
                  <a:lnTo>
                    <a:pt x="2310" y="5930900"/>
                  </a:lnTo>
                  <a:lnTo>
                    <a:pt x="40260" y="5930900"/>
                  </a:lnTo>
                  <a:lnTo>
                    <a:pt x="40752" y="5918200"/>
                  </a:lnTo>
                  <a:lnTo>
                    <a:pt x="31572" y="5918200"/>
                  </a:lnTo>
                  <a:lnTo>
                    <a:pt x="36654" y="5905500"/>
                  </a:lnTo>
                  <a:close/>
                </a:path>
                <a:path w="12414885" h="8610600">
                  <a:moveTo>
                    <a:pt x="12397058" y="5918200"/>
                  </a:moveTo>
                  <a:lnTo>
                    <a:pt x="12386440" y="5918200"/>
                  </a:lnTo>
                  <a:lnTo>
                    <a:pt x="12386053" y="5930900"/>
                  </a:lnTo>
                  <a:lnTo>
                    <a:pt x="12402419" y="5930900"/>
                  </a:lnTo>
                  <a:lnTo>
                    <a:pt x="12397058" y="5918200"/>
                  </a:lnTo>
                  <a:close/>
                </a:path>
                <a:path w="12414885" h="8610600">
                  <a:moveTo>
                    <a:pt x="12397058" y="5918200"/>
                  </a:moveTo>
                  <a:lnTo>
                    <a:pt x="12402419" y="5930900"/>
                  </a:lnTo>
                  <a:lnTo>
                    <a:pt x="12405361" y="5930900"/>
                  </a:lnTo>
                  <a:lnTo>
                    <a:pt x="12397058" y="5918200"/>
                  </a:lnTo>
                  <a:close/>
                </a:path>
                <a:path w="12414885" h="8610600">
                  <a:moveTo>
                    <a:pt x="12406995" y="5918200"/>
                  </a:moveTo>
                  <a:lnTo>
                    <a:pt x="12397058" y="5918200"/>
                  </a:lnTo>
                  <a:lnTo>
                    <a:pt x="12405361" y="5930900"/>
                  </a:lnTo>
                  <a:lnTo>
                    <a:pt x="12407843" y="5930900"/>
                  </a:lnTo>
                  <a:lnTo>
                    <a:pt x="12406995" y="5918200"/>
                  </a:lnTo>
                  <a:close/>
                </a:path>
                <a:path w="12414885" h="8610600">
                  <a:moveTo>
                    <a:pt x="12374179" y="5918200"/>
                  </a:moveTo>
                  <a:lnTo>
                    <a:pt x="12373404" y="5918200"/>
                  </a:lnTo>
                  <a:lnTo>
                    <a:pt x="12374242" y="5919893"/>
                  </a:lnTo>
                  <a:lnTo>
                    <a:pt x="12374179" y="5918200"/>
                  </a:lnTo>
                  <a:close/>
                </a:path>
                <a:path w="12414885" h="8610600">
                  <a:moveTo>
                    <a:pt x="41080" y="5892800"/>
                  </a:moveTo>
                  <a:lnTo>
                    <a:pt x="5507" y="5892800"/>
                  </a:lnTo>
                  <a:lnTo>
                    <a:pt x="5918" y="5905500"/>
                  </a:lnTo>
                  <a:lnTo>
                    <a:pt x="2310" y="5918200"/>
                  </a:lnTo>
                  <a:lnTo>
                    <a:pt x="10507" y="5918200"/>
                  </a:lnTo>
                  <a:lnTo>
                    <a:pt x="16162" y="5905500"/>
                  </a:lnTo>
                  <a:lnTo>
                    <a:pt x="41326" y="5905500"/>
                  </a:lnTo>
                  <a:lnTo>
                    <a:pt x="41080" y="5892800"/>
                  </a:lnTo>
                  <a:close/>
                </a:path>
                <a:path w="12414885" h="8610600">
                  <a:moveTo>
                    <a:pt x="41900" y="5905500"/>
                  </a:moveTo>
                  <a:lnTo>
                    <a:pt x="33622" y="5918200"/>
                  </a:lnTo>
                  <a:lnTo>
                    <a:pt x="40260" y="5918200"/>
                  </a:lnTo>
                  <a:lnTo>
                    <a:pt x="41900" y="5905500"/>
                  </a:lnTo>
                  <a:close/>
                </a:path>
                <a:path w="12414885" h="8610600">
                  <a:moveTo>
                    <a:pt x="12406523" y="5880100"/>
                  </a:moveTo>
                  <a:lnTo>
                    <a:pt x="12383027" y="5880100"/>
                  </a:lnTo>
                  <a:lnTo>
                    <a:pt x="12386587" y="5892800"/>
                  </a:lnTo>
                  <a:lnTo>
                    <a:pt x="12377519" y="5892800"/>
                  </a:lnTo>
                  <a:lnTo>
                    <a:pt x="12378063" y="5905500"/>
                  </a:lnTo>
                  <a:lnTo>
                    <a:pt x="12375341" y="5905500"/>
                  </a:lnTo>
                  <a:lnTo>
                    <a:pt x="12378137" y="5918200"/>
                  </a:lnTo>
                  <a:lnTo>
                    <a:pt x="12408848" y="5918200"/>
                  </a:lnTo>
                  <a:lnTo>
                    <a:pt x="12408617" y="5905500"/>
                  </a:lnTo>
                  <a:lnTo>
                    <a:pt x="12407529" y="5892800"/>
                  </a:lnTo>
                  <a:lnTo>
                    <a:pt x="12406523" y="5880100"/>
                  </a:lnTo>
                  <a:close/>
                </a:path>
                <a:path w="12414885" h="8610600">
                  <a:moveTo>
                    <a:pt x="35097" y="5880100"/>
                  </a:moveTo>
                  <a:lnTo>
                    <a:pt x="9851" y="5880100"/>
                  </a:lnTo>
                  <a:lnTo>
                    <a:pt x="6727" y="5892800"/>
                  </a:lnTo>
                  <a:lnTo>
                    <a:pt x="27391" y="5892800"/>
                  </a:lnTo>
                  <a:lnTo>
                    <a:pt x="35097" y="5880100"/>
                  </a:lnTo>
                  <a:close/>
                </a:path>
                <a:path w="12414885" h="8610600">
                  <a:moveTo>
                    <a:pt x="12379456" y="5880100"/>
                  </a:moveTo>
                  <a:lnTo>
                    <a:pt x="12375812" y="5880100"/>
                  </a:lnTo>
                  <a:lnTo>
                    <a:pt x="12374723" y="5892800"/>
                  </a:lnTo>
                  <a:lnTo>
                    <a:pt x="12386587" y="5892800"/>
                  </a:lnTo>
                  <a:lnTo>
                    <a:pt x="12379456" y="5880100"/>
                  </a:lnTo>
                  <a:close/>
                </a:path>
                <a:path w="12414885" h="8610600">
                  <a:moveTo>
                    <a:pt x="13215" y="5867400"/>
                  </a:moveTo>
                  <a:lnTo>
                    <a:pt x="4360" y="5867400"/>
                  </a:lnTo>
                  <a:lnTo>
                    <a:pt x="5416" y="5880100"/>
                  </a:lnTo>
                  <a:lnTo>
                    <a:pt x="10753" y="5880100"/>
                  </a:lnTo>
                  <a:lnTo>
                    <a:pt x="13215" y="5867400"/>
                  </a:lnTo>
                  <a:close/>
                </a:path>
                <a:path w="12414885" h="8610600">
                  <a:moveTo>
                    <a:pt x="15425" y="5867400"/>
                  </a:moveTo>
                  <a:lnTo>
                    <a:pt x="14933" y="5880100"/>
                  </a:lnTo>
                  <a:lnTo>
                    <a:pt x="19770" y="5880100"/>
                  </a:lnTo>
                  <a:lnTo>
                    <a:pt x="15425" y="5867400"/>
                  </a:lnTo>
                  <a:close/>
                </a:path>
                <a:path w="12414885" h="8610600">
                  <a:moveTo>
                    <a:pt x="36162" y="5867400"/>
                  </a:moveTo>
                  <a:lnTo>
                    <a:pt x="19277" y="5867400"/>
                  </a:lnTo>
                  <a:lnTo>
                    <a:pt x="19770" y="5880100"/>
                  </a:lnTo>
                  <a:lnTo>
                    <a:pt x="35588" y="5880100"/>
                  </a:lnTo>
                  <a:lnTo>
                    <a:pt x="36162" y="5867400"/>
                  </a:lnTo>
                  <a:close/>
                </a:path>
                <a:path w="12414885" h="8610600">
                  <a:moveTo>
                    <a:pt x="12409651" y="5867400"/>
                  </a:moveTo>
                  <a:lnTo>
                    <a:pt x="12374179" y="5867400"/>
                  </a:lnTo>
                  <a:lnTo>
                    <a:pt x="12379456" y="5880100"/>
                  </a:lnTo>
                  <a:lnTo>
                    <a:pt x="12408617" y="5880100"/>
                  </a:lnTo>
                  <a:lnTo>
                    <a:pt x="12409651" y="5867400"/>
                  </a:lnTo>
                  <a:close/>
                </a:path>
                <a:path w="12414885" h="8610600">
                  <a:moveTo>
                    <a:pt x="28949" y="5854700"/>
                  </a:moveTo>
                  <a:lnTo>
                    <a:pt x="7475" y="5854700"/>
                  </a:lnTo>
                  <a:lnTo>
                    <a:pt x="3376" y="5867400"/>
                  </a:lnTo>
                  <a:lnTo>
                    <a:pt x="30014" y="5867400"/>
                  </a:lnTo>
                  <a:lnTo>
                    <a:pt x="28949" y="5854700"/>
                  </a:lnTo>
                  <a:close/>
                </a:path>
                <a:path w="12414885" h="8610600">
                  <a:moveTo>
                    <a:pt x="37637" y="5854700"/>
                  </a:moveTo>
                  <a:lnTo>
                    <a:pt x="35588" y="5854700"/>
                  </a:lnTo>
                  <a:lnTo>
                    <a:pt x="30014" y="5867400"/>
                  </a:lnTo>
                  <a:lnTo>
                    <a:pt x="39686" y="5867400"/>
                  </a:lnTo>
                  <a:lnTo>
                    <a:pt x="37637" y="5854700"/>
                  </a:lnTo>
                  <a:close/>
                </a:path>
                <a:path w="12414885" h="8610600">
                  <a:moveTo>
                    <a:pt x="12374723" y="5854700"/>
                  </a:moveTo>
                  <a:lnTo>
                    <a:pt x="12374493" y="5867400"/>
                  </a:lnTo>
                  <a:lnTo>
                    <a:pt x="12381079" y="5867400"/>
                  </a:lnTo>
                  <a:lnTo>
                    <a:pt x="12374723" y="5854700"/>
                  </a:lnTo>
                  <a:close/>
                </a:path>
                <a:path w="12414885" h="8610600">
                  <a:moveTo>
                    <a:pt x="12402262" y="5842000"/>
                  </a:moveTo>
                  <a:lnTo>
                    <a:pt x="12392356" y="5842000"/>
                  </a:lnTo>
                  <a:lnTo>
                    <a:pt x="12399110" y="5854700"/>
                  </a:lnTo>
                  <a:lnTo>
                    <a:pt x="12378597" y="5854700"/>
                  </a:lnTo>
                  <a:lnTo>
                    <a:pt x="12383718" y="5867400"/>
                  </a:lnTo>
                  <a:lnTo>
                    <a:pt x="12407937" y="5867400"/>
                  </a:lnTo>
                  <a:lnTo>
                    <a:pt x="12404975" y="5854700"/>
                  </a:lnTo>
                  <a:lnTo>
                    <a:pt x="12402262" y="5842000"/>
                  </a:lnTo>
                  <a:close/>
                </a:path>
                <a:path w="12414885" h="8610600">
                  <a:moveTo>
                    <a:pt x="38293" y="5842000"/>
                  </a:moveTo>
                  <a:lnTo>
                    <a:pt x="6409" y="5842000"/>
                  </a:lnTo>
                  <a:lnTo>
                    <a:pt x="6983" y="5854700"/>
                  </a:lnTo>
                  <a:lnTo>
                    <a:pt x="27965" y="5854700"/>
                  </a:lnTo>
                  <a:lnTo>
                    <a:pt x="38293" y="5842000"/>
                  </a:lnTo>
                  <a:close/>
                </a:path>
                <a:path w="12414885" h="8610600">
                  <a:moveTo>
                    <a:pt x="12392356" y="5842000"/>
                  </a:moveTo>
                  <a:lnTo>
                    <a:pt x="12375268" y="5842000"/>
                  </a:lnTo>
                  <a:lnTo>
                    <a:pt x="12376974" y="5854700"/>
                  </a:lnTo>
                  <a:lnTo>
                    <a:pt x="12399110" y="5854700"/>
                  </a:lnTo>
                  <a:lnTo>
                    <a:pt x="12392356" y="5842000"/>
                  </a:lnTo>
                  <a:close/>
                </a:path>
                <a:path w="12414885" h="8610600">
                  <a:moveTo>
                    <a:pt x="12407036" y="5842000"/>
                  </a:moveTo>
                  <a:lnTo>
                    <a:pt x="12402262" y="5842000"/>
                  </a:lnTo>
                  <a:lnTo>
                    <a:pt x="12404975" y="5854700"/>
                  </a:lnTo>
                  <a:lnTo>
                    <a:pt x="12407036" y="5842000"/>
                  </a:lnTo>
                  <a:close/>
                </a:path>
                <a:path w="12414885" h="8610600">
                  <a:moveTo>
                    <a:pt x="13130" y="5829300"/>
                  </a:moveTo>
                  <a:lnTo>
                    <a:pt x="4933" y="5829300"/>
                  </a:lnTo>
                  <a:lnTo>
                    <a:pt x="5999" y="5842000"/>
                  </a:lnTo>
                  <a:lnTo>
                    <a:pt x="13130" y="5829300"/>
                  </a:lnTo>
                  <a:close/>
                </a:path>
                <a:path w="12414885" h="8610600">
                  <a:moveTo>
                    <a:pt x="41571" y="5829300"/>
                  </a:moveTo>
                  <a:lnTo>
                    <a:pt x="13130" y="5829300"/>
                  </a:lnTo>
                  <a:lnTo>
                    <a:pt x="13622" y="5842000"/>
                  </a:lnTo>
                  <a:lnTo>
                    <a:pt x="39359" y="5842000"/>
                  </a:lnTo>
                  <a:lnTo>
                    <a:pt x="41571" y="5829300"/>
                  </a:lnTo>
                  <a:close/>
                </a:path>
                <a:path w="12414885" h="8610600">
                  <a:moveTo>
                    <a:pt x="12400890" y="5829300"/>
                  </a:moveTo>
                  <a:lnTo>
                    <a:pt x="12373760" y="5829300"/>
                  </a:lnTo>
                  <a:lnTo>
                    <a:pt x="12374744" y="5842000"/>
                  </a:lnTo>
                  <a:lnTo>
                    <a:pt x="12401958" y="5842000"/>
                  </a:lnTo>
                  <a:lnTo>
                    <a:pt x="12400890" y="5829300"/>
                  </a:lnTo>
                  <a:close/>
                </a:path>
                <a:path w="12414885" h="8610600">
                  <a:moveTo>
                    <a:pt x="37063" y="5791200"/>
                  </a:moveTo>
                  <a:lnTo>
                    <a:pt x="9524" y="5791200"/>
                  </a:lnTo>
                  <a:lnTo>
                    <a:pt x="6409" y="5816600"/>
                  </a:lnTo>
                  <a:lnTo>
                    <a:pt x="13622" y="5816600"/>
                  </a:lnTo>
                  <a:lnTo>
                    <a:pt x="10507" y="5829300"/>
                  </a:lnTo>
                  <a:lnTo>
                    <a:pt x="29523" y="5829300"/>
                  </a:lnTo>
                  <a:lnTo>
                    <a:pt x="29523" y="5816600"/>
                  </a:lnTo>
                  <a:lnTo>
                    <a:pt x="33048" y="5803900"/>
                  </a:lnTo>
                  <a:lnTo>
                    <a:pt x="39768" y="5803900"/>
                  </a:lnTo>
                  <a:lnTo>
                    <a:pt x="37063" y="5791200"/>
                  </a:lnTo>
                  <a:close/>
                </a:path>
                <a:path w="12414885" h="8610600">
                  <a:moveTo>
                    <a:pt x="37883" y="5816600"/>
                  </a:moveTo>
                  <a:lnTo>
                    <a:pt x="29523" y="5829300"/>
                  </a:lnTo>
                  <a:lnTo>
                    <a:pt x="40260" y="5829300"/>
                  </a:lnTo>
                  <a:lnTo>
                    <a:pt x="37883" y="5816600"/>
                  </a:lnTo>
                  <a:close/>
                </a:path>
                <a:path w="12414885" h="8610600">
                  <a:moveTo>
                    <a:pt x="12410157" y="5816600"/>
                  </a:moveTo>
                  <a:lnTo>
                    <a:pt x="12374744" y="5816600"/>
                  </a:lnTo>
                  <a:lnTo>
                    <a:pt x="12372200" y="5829300"/>
                  </a:lnTo>
                  <a:lnTo>
                    <a:pt x="12410649" y="5829300"/>
                  </a:lnTo>
                  <a:lnTo>
                    <a:pt x="12410157" y="5816600"/>
                  </a:lnTo>
                  <a:close/>
                </a:path>
                <a:path w="12414885" h="8610600">
                  <a:moveTo>
                    <a:pt x="12409089" y="5803900"/>
                  </a:moveTo>
                  <a:lnTo>
                    <a:pt x="12387037" y="5803900"/>
                  </a:lnTo>
                  <a:lnTo>
                    <a:pt x="12387037" y="5816600"/>
                  </a:lnTo>
                  <a:lnTo>
                    <a:pt x="12409581" y="5816600"/>
                  </a:lnTo>
                  <a:lnTo>
                    <a:pt x="12409089" y="5803900"/>
                  </a:lnTo>
                  <a:close/>
                </a:path>
                <a:path w="12414885" h="8610600">
                  <a:moveTo>
                    <a:pt x="12408104" y="5778500"/>
                  </a:moveTo>
                  <a:lnTo>
                    <a:pt x="12374744" y="5778500"/>
                  </a:lnTo>
                  <a:lnTo>
                    <a:pt x="12373760" y="5791200"/>
                  </a:lnTo>
                  <a:lnTo>
                    <a:pt x="12375812" y="5803900"/>
                  </a:lnTo>
                  <a:lnTo>
                    <a:pt x="12401958" y="5803900"/>
                  </a:lnTo>
                  <a:lnTo>
                    <a:pt x="12401958" y="5791200"/>
                  </a:lnTo>
                  <a:lnTo>
                    <a:pt x="12404995" y="5791200"/>
                  </a:lnTo>
                  <a:lnTo>
                    <a:pt x="12408104" y="5778500"/>
                  </a:lnTo>
                  <a:close/>
                </a:path>
                <a:path w="12414885" h="8610600">
                  <a:moveTo>
                    <a:pt x="12556" y="5778500"/>
                  </a:moveTo>
                  <a:lnTo>
                    <a:pt x="4933" y="5778500"/>
                  </a:lnTo>
                  <a:lnTo>
                    <a:pt x="5426" y="5791200"/>
                  </a:lnTo>
                  <a:lnTo>
                    <a:pt x="12556" y="5778500"/>
                  </a:lnTo>
                  <a:close/>
                </a:path>
                <a:path w="12414885" h="8610600">
                  <a:moveTo>
                    <a:pt x="38703" y="5753100"/>
                  </a:moveTo>
                  <a:lnTo>
                    <a:pt x="27474" y="5765800"/>
                  </a:lnTo>
                  <a:lnTo>
                    <a:pt x="3868" y="5765800"/>
                  </a:lnTo>
                  <a:lnTo>
                    <a:pt x="4360" y="5778500"/>
                  </a:lnTo>
                  <a:lnTo>
                    <a:pt x="12556" y="5778500"/>
                  </a:lnTo>
                  <a:lnTo>
                    <a:pt x="12556" y="5791200"/>
                  </a:lnTo>
                  <a:lnTo>
                    <a:pt x="30506" y="5791200"/>
                  </a:lnTo>
                  <a:lnTo>
                    <a:pt x="39768" y="5778500"/>
                  </a:lnTo>
                  <a:lnTo>
                    <a:pt x="40752" y="5765800"/>
                  </a:lnTo>
                  <a:lnTo>
                    <a:pt x="38703" y="5753100"/>
                  </a:lnTo>
                  <a:close/>
                </a:path>
                <a:path w="12414885" h="8610600">
                  <a:moveTo>
                    <a:pt x="12404995" y="5765800"/>
                  </a:moveTo>
                  <a:lnTo>
                    <a:pt x="12378514" y="5765800"/>
                  </a:lnTo>
                  <a:lnTo>
                    <a:pt x="12379498" y="5778500"/>
                  </a:lnTo>
                  <a:lnTo>
                    <a:pt x="12405476" y="5778500"/>
                  </a:lnTo>
                  <a:lnTo>
                    <a:pt x="12404995" y="5765800"/>
                  </a:lnTo>
                  <a:close/>
                </a:path>
                <a:path w="12414885" h="8610600">
                  <a:moveTo>
                    <a:pt x="42309" y="5727700"/>
                  </a:moveTo>
                  <a:lnTo>
                    <a:pt x="22159" y="5727700"/>
                  </a:lnTo>
                  <a:lnTo>
                    <a:pt x="18211" y="5735123"/>
                  </a:lnTo>
                  <a:lnTo>
                    <a:pt x="16986" y="5740400"/>
                  </a:lnTo>
                  <a:lnTo>
                    <a:pt x="9032" y="5740400"/>
                  </a:lnTo>
                  <a:lnTo>
                    <a:pt x="12556" y="5753100"/>
                  </a:lnTo>
                  <a:lnTo>
                    <a:pt x="14605" y="5753100"/>
                  </a:lnTo>
                  <a:lnTo>
                    <a:pt x="10016" y="5765800"/>
                  </a:lnTo>
                  <a:lnTo>
                    <a:pt x="27474" y="5765800"/>
                  </a:lnTo>
                  <a:lnTo>
                    <a:pt x="27474" y="5753100"/>
                  </a:lnTo>
                  <a:lnTo>
                    <a:pt x="39768" y="5740400"/>
                  </a:lnTo>
                  <a:lnTo>
                    <a:pt x="42309" y="5727700"/>
                  </a:lnTo>
                  <a:close/>
                </a:path>
                <a:path w="12414885" h="8610600">
                  <a:moveTo>
                    <a:pt x="12409581" y="5753100"/>
                  </a:moveTo>
                  <a:lnTo>
                    <a:pt x="12374744" y="5753100"/>
                  </a:lnTo>
                  <a:lnTo>
                    <a:pt x="12377446" y="5765800"/>
                  </a:lnTo>
                  <a:lnTo>
                    <a:pt x="12410722" y="5765800"/>
                  </a:lnTo>
                  <a:lnTo>
                    <a:pt x="12409581" y="5753100"/>
                  </a:lnTo>
                  <a:close/>
                </a:path>
                <a:path w="12414885" h="8610600">
                  <a:moveTo>
                    <a:pt x="12400890" y="5740400"/>
                  </a:moveTo>
                  <a:lnTo>
                    <a:pt x="12384995" y="5740400"/>
                  </a:lnTo>
                  <a:lnTo>
                    <a:pt x="12384995" y="5753100"/>
                  </a:lnTo>
                  <a:lnTo>
                    <a:pt x="12401382" y="5753100"/>
                  </a:lnTo>
                  <a:lnTo>
                    <a:pt x="12400890" y="5740400"/>
                  </a:lnTo>
                  <a:close/>
                </a:path>
                <a:path w="12414885" h="8610600">
                  <a:moveTo>
                    <a:pt x="19933" y="5727700"/>
                  </a:moveTo>
                  <a:lnTo>
                    <a:pt x="3878" y="5727700"/>
                  </a:lnTo>
                  <a:lnTo>
                    <a:pt x="5351" y="5740400"/>
                  </a:lnTo>
                  <a:lnTo>
                    <a:pt x="15405" y="5740400"/>
                  </a:lnTo>
                  <a:lnTo>
                    <a:pt x="18211" y="5735123"/>
                  </a:lnTo>
                  <a:lnTo>
                    <a:pt x="19933" y="5727700"/>
                  </a:lnTo>
                  <a:close/>
                </a:path>
                <a:path w="12414885" h="8610600">
                  <a:moveTo>
                    <a:pt x="18211" y="5735123"/>
                  </a:moveTo>
                  <a:lnTo>
                    <a:pt x="15405" y="5740400"/>
                  </a:lnTo>
                  <a:lnTo>
                    <a:pt x="16986" y="5740400"/>
                  </a:lnTo>
                  <a:lnTo>
                    <a:pt x="18211" y="5735123"/>
                  </a:lnTo>
                  <a:close/>
                </a:path>
                <a:path w="12414885" h="8610600">
                  <a:moveTo>
                    <a:pt x="12395236" y="5715000"/>
                  </a:moveTo>
                  <a:lnTo>
                    <a:pt x="12372943" y="5715000"/>
                  </a:lnTo>
                  <a:lnTo>
                    <a:pt x="12374252" y="5727700"/>
                  </a:lnTo>
                  <a:lnTo>
                    <a:pt x="12376629" y="5740400"/>
                  </a:lnTo>
                  <a:lnTo>
                    <a:pt x="12407036" y="5740400"/>
                  </a:lnTo>
                  <a:lnTo>
                    <a:pt x="12411141" y="5727700"/>
                  </a:lnTo>
                  <a:lnTo>
                    <a:pt x="12395812" y="5727700"/>
                  </a:lnTo>
                  <a:lnTo>
                    <a:pt x="12395236" y="5715000"/>
                  </a:lnTo>
                  <a:close/>
                </a:path>
                <a:path w="12414885" h="8610600">
                  <a:moveTo>
                    <a:pt x="38703" y="5715000"/>
                  </a:moveTo>
                  <a:lnTo>
                    <a:pt x="22338" y="5715000"/>
                  </a:lnTo>
                  <a:lnTo>
                    <a:pt x="11634" y="5727700"/>
                  </a:lnTo>
                  <a:lnTo>
                    <a:pt x="28949" y="5727700"/>
                  </a:lnTo>
                  <a:lnTo>
                    <a:pt x="38703" y="5715000"/>
                  </a:lnTo>
                  <a:close/>
                </a:path>
                <a:path w="12414885" h="8610600">
                  <a:moveTo>
                    <a:pt x="39768" y="5715000"/>
                  </a:moveTo>
                  <a:lnTo>
                    <a:pt x="38703" y="5715000"/>
                  </a:lnTo>
                  <a:lnTo>
                    <a:pt x="28949" y="5727700"/>
                  </a:lnTo>
                  <a:lnTo>
                    <a:pt x="37851" y="5727700"/>
                  </a:lnTo>
                  <a:lnTo>
                    <a:pt x="40252" y="5721252"/>
                  </a:lnTo>
                  <a:lnTo>
                    <a:pt x="39768" y="5715000"/>
                  </a:lnTo>
                  <a:close/>
                </a:path>
                <a:path w="12414885" h="8610600">
                  <a:moveTo>
                    <a:pt x="40252" y="5721252"/>
                  </a:moveTo>
                  <a:lnTo>
                    <a:pt x="37851" y="5727700"/>
                  </a:lnTo>
                  <a:lnTo>
                    <a:pt x="40752" y="5727700"/>
                  </a:lnTo>
                  <a:lnTo>
                    <a:pt x="40252" y="5721252"/>
                  </a:lnTo>
                  <a:close/>
                </a:path>
                <a:path w="12414885" h="8610600">
                  <a:moveTo>
                    <a:pt x="12409098" y="5715000"/>
                  </a:moveTo>
                  <a:lnTo>
                    <a:pt x="12400890" y="5715000"/>
                  </a:lnTo>
                  <a:lnTo>
                    <a:pt x="12395812" y="5727700"/>
                  </a:lnTo>
                  <a:lnTo>
                    <a:pt x="12410157" y="5727700"/>
                  </a:lnTo>
                  <a:lnTo>
                    <a:pt x="12409098" y="5715000"/>
                  </a:lnTo>
                  <a:close/>
                </a:path>
                <a:path w="12414885" h="8610600">
                  <a:moveTo>
                    <a:pt x="42581" y="5715000"/>
                  </a:moveTo>
                  <a:lnTo>
                    <a:pt x="39768" y="5715000"/>
                  </a:lnTo>
                  <a:lnTo>
                    <a:pt x="40252" y="5721252"/>
                  </a:lnTo>
                  <a:lnTo>
                    <a:pt x="42581" y="5715000"/>
                  </a:lnTo>
                  <a:close/>
                </a:path>
                <a:path w="12414885" h="8610600">
                  <a:moveTo>
                    <a:pt x="32498" y="5702300"/>
                  </a:moveTo>
                  <a:lnTo>
                    <a:pt x="7290" y="5702300"/>
                  </a:lnTo>
                  <a:lnTo>
                    <a:pt x="4344" y="5715000"/>
                  </a:lnTo>
                  <a:lnTo>
                    <a:pt x="38781" y="5715000"/>
                  </a:lnTo>
                  <a:lnTo>
                    <a:pt x="32498" y="5702300"/>
                  </a:lnTo>
                  <a:close/>
                </a:path>
                <a:path w="12414885" h="8610600">
                  <a:moveTo>
                    <a:pt x="12384503" y="5702300"/>
                  </a:moveTo>
                  <a:lnTo>
                    <a:pt x="12377864" y="5702300"/>
                  </a:lnTo>
                  <a:lnTo>
                    <a:pt x="12378922" y="5715000"/>
                  </a:lnTo>
                  <a:lnTo>
                    <a:pt x="12384503" y="5702300"/>
                  </a:lnTo>
                  <a:close/>
                </a:path>
                <a:path w="12414885" h="8610600">
                  <a:moveTo>
                    <a:pt x="12400157" y="5702300"/>
                  </a:moveTo>
                  <a:lnTo>
                    <a:pt x="12385561" y="5702300"/>
                  </a:lnTo>
                  <a:lnTo>
                    <a:pt x="12386545" y="5715000"/>
                  </a:lnTo>
                  <a:lnTo>
                    <a:pt x="12399581" y="5715000"/>
                  </a:lnTo>
                  <a:lnTo>
                    <a:pt x="12400157" y="5702300"/>
                  </a:lnTo>
                  <a:close/>
                </a:path>
                <a:path w="12414885" h="8610600">
                  <a:moveTo>
                    <a:pt x="12405783" y="5702300"/>
                  </a:moveTo>
                  <a:lnTo>
                    <a:pt x="12403759" y="5715000"/>
                  </a:lnTo>
                  <a:lnTo>
                    <a:pt x="12407602" y="5715000"/>
                  </a:lnTo>
                  <a:lnTo>
                    <a:pt x="12405783" y="5702300"/>
                  </a:lnTo>
                  <a:close/>
                </a:path>
                <a:path w="12414885" h="8610600">
                  <a:moveTo>
                    <a:pt x="34437" y="5689600"/>
                  </a:moveTo>
                  <a:lnTo>
                    <a:pt x="10704" y="5689600"/>
                  </a:lnTo>
                  <a:lnTo>
                    <a:pt x="10238" y="5702300"/>
                  </a:lnTo>
                  <a:lnTo>
                    <a:pt x="29086" y="5702300"/>
                  </a:lnTo>
                  <a:lnTo>
                    <a:pt x="34437" y="5689600"/>
                  </a:lnTo>
                  <a:close/>
                </a:path>
                <a:path w="12414885" h="8610600">
                  <a:moveTo>
                    <a:pt x="12403434" y="5664200"/>
                  </a:moveTo>
                  <a:lnTo>
                    <a:pt x="12382451" y="5664200"/>
                  </a:lnTo>
                  <a:lnTo>
                    <a:pt x="12387121" y="5676900"/>
                  </a:lnTo>
                  <a:lnTo>
                    <a:pt x="12379414" y="5689600"/>
                  </a:lnTo>
                  <a:lnTo>
                    <a:pt x="12374828" y="5689600"/>
                  </a:lnTo>
                  <a:lnTo>
                    <a:pt x="12376880" y="5702300"/>
                  </a:lnTo>
                  <a:lnTo>
                    <a:pt x="12409413" y="5702300"/>
                  </a:lnTo>
                  <a:lnTo>
                    <a:pt x="12408597" y="5689600"/>
                  </a:lnTo>
                  <a:lnTo>
                    <a:pt x="12412199" y="5676900"/>
                  </a:lnTo>
                  <a:lnTo>
                    <a:pt x="12398346" y="5676900"/>
                  </a:lnTo>
                  <a:lnTo>
                    <a:pt x="12403434" y="5664200"/>
                  </a:lnTo>
                  <a:close/>
                </a:path>
                <a:path w="12414885" h="8610600">
                  <a:moveTo>
                    <a:pt x="39789" y="5676900"/>
                  </a:moveTo>
                  <a:lnTo>
                    <a:pt x="7290" y="5676900"/>
                  </a:lnTo>
                  <a:lnTo>
                    <a:pt x="5817" y="5689600"/>
                  </a:lnTo>
                  <a:lnTo>
                    <a:pt x="37307" y="5689600"/>
                  </a:lnTo>
                  <a:lnTo>
                    <a:pt x="39789" y="5676900"/>
                  </a:lnTo>
                  <a:close/>
                </a:path>
                <a:path w="12414885" h="8610600">
                  <a:moveTo>
                    <a:pt x="25207" y="5664200"/>
                  </a:moveTo>
                  <a:lnTo>
                    <a:pt x="6282" y="5664200"/>
                  </a:lnTo>
                  <a:lnTo>
                    <a:pt x="6825" y="5676900"/>
                  </a:lnTo>
                  <a:lnTo>
                    <a:pt x="22803" y="5676900"/>
                  </a:lnTo>
                  <a:lnTo>
                    <a:pt x="25207" y="5664200"/>
                  </a:lnTo>
                  <a:close/>
                </a:path>
                <a:path w="12414885" h="8610600">
                  <a:moveTo>
                    <a:pt x="37928" y="5638800"/>
                  </a:moveTo>
                  <a:lnTo>
                    <a:pt x="23269" y="5638800"/>
                  </a:lnTo>
                  <a:lnTo>
                    <a:pt x="20864" y="5651500"/>
                  </a:lnTo>
                  <a:lnTo>
                    <a:pt x="12100" y="5664200"/>
                  </a:lnTo>
                  <a:lnTo>
                    <a:pt x="36376" y="5664200"/>
                  </a:lnTo>
                  <a:lnTo>
                    <a:pt x="39246" y="5651500"/>
                  </a:lnTo>
                  <a:lnTo>
                    <a:pt x="39789" y="5651500"/>
                  </a:lnTo>
                  <a:lnTo>
                    <a:pt x="37928" y="5638800"/>
                  </a:lnTo>
                  <a:close/>
                </a:path>
                <a:path w="12414885" h="8610600">
                  <a:moveTo>
                    <a:pt x="12373184" y="5651500"/>
                  </a:moveTo>
                  <a:lnTo>
                    <a:pt x="12373435" y="5664200"/>
                  </a:lnTo>
                  <a:lnTo>
                    <a:pt x="12377864" y="5664200"/>
                  </a:lnTo>
                  <a:lnTo>
                    <a:pt x="12373184" y="5651500"/>
                  </a:lnTo>
                  <a:close/>
                </a:path>
                <a:path w="12414885" h="8610600">
                  <a:moveTo>
                    <a:pt x="12410157" y="5651500"/>
                  </a:moveTo>
                  <a:lnTo>
                    <a:pt x="12377864" y="5651500"/>
                  </a:lnTo>
                  <a:lnTo>
                    <a:pt x="12377864" y="5664200"/>
                  </a:lnTo>
                  <a:lnTo>
                    <a:pt x="12411141" y="5664200"/>
                  </a:lnTo>
                  <a:lnTo>
                    <a:pt x="12410157" y="5651500"/>
                  </a:lnTo>
                  <a:close/>
                </a:path>
                <a:path w="12414885" h="8610600">
                  <a:moveTo>
                    <a:pt x="39789" y="5626100"/>
                  </a:moveTo>
                  <a:lnTo>
                    <a:pt x="0" y="5626100"/>
                  </a:lnTo>
                  <a:lnTo>
                    <a:pt x="4886" y="5638800"/>
                  </a:lnTo>
                  <a:lnTo>
                    <a:pt x="5817" y="5651500"/>
                  </a:lnTo>
                  <a:lnTo>
                    <a:pt x="11634" y="5651500"/>
                  </a:lnTo>
                  <a:lnTo>
                    <a:pt x="13573" y="5638800"/>
                  </a:lnTo>
                  <a:lnTo>
                    <a:pt x="31490" y="5638800"/>
                  </a:lnTo>
                  <a:lnTo>
                    <a:pt x="39789" y="5626100"/>
                  </a:lnTo>
                  <a:close/>
                </a:path>
                <a:path w="12414885" h="8610600">
                  <a:moveTo>
                    <a:pt x="12408104" y="5638800"/>
                  </a:moveTo>
                  <a:lnTo>
                    <a:pt x="12374252" y="5638800"/>
                  </a:lnTo>
                  <a:lnTo>
                    <a:pt x="12372619" y="5651500"/>
                  </a:lnTo>
                  <a:lnTo>
                    <a:pt x="12413759" y="5651500"/>
                  </a:lnTo>
                  <a:lnTo>
                    <a:pt x="12408104" y="5638800"/>
                  </a:lnTo>
                  <a:close/>
                </a:path>
                <a:path w="12414885" h="8610600">
                  <a:moveTo>
                    <a:pt x="12379456" y="5626100"/>
                  </a:moveTo>
                  <a:lnTo>
                    <a:pt x="12374252" y="5626100"/>
                  </a:lnTo>
                  <a:lnTo>
                    <a:pt x="12373760" y="5638800"/>
                  </a:lnTo>
                  <a:lnTo>
                    <a:pt x="12392723" y="5638800"/>
                  </a:lnTo>
                  <a:lnTo>
                    <a:pt x="12379456" y="5626100"/>
                  </a:lnTo>
                  <a:close/>
                </a:path>
                <a:path w="12414885" h="8610600">
                  <a:moveTo>
                    <a:pt x="12389242" y="5626100"/>
                  </a:moveTo>
                  <a:lnTo>
                    <a:pt x="12379456" y="5626100"/>
                  </a:lnTo>
                  <a:lnTo>
                    <a:pt x="12392723" y="5638800"/>
                  </a:lnTo>
                  <a:lnTo>
                    <a:pt x="12400499" y="5638800"/>
                  </a:lnTo>
                  <a:lnTo>
                    <a:pt x="12389242" y="5626100"/>
                  </a:lnTo>
                  <a:close/>
                </a:path>
                <a:path w="12414885" h="8610600">
                  <a:moveTo>
                    <a:pt x="12396827" y="5613400"/>
                  </a:moveTo>
                  <a:lnTo>
                    <a:pt x="12386671" y="5613400"/>
                  </a:lnTo>
                  <a:lnTo>
                    <a:pt x="12384964" y="5626100"/>
                  </a:lnTo>
                  <a:lnTo>
                    <a:pt x="12389242" y="5626100"/>
                  </a:lnTo>
                  <a:lnTo>
                    <a:pt x="12400499" y="5638800"/>
                  </a:lnTo>
                  <a:lnTo>
                    <a:pt x="12405675" y="5638800"/>
                  </a:lnTo>
                  <a:lnTo>
                    <a:pt x="12396827" y="5626100"/>
                  </a:lnTo>
                  <a:lnTo>
                    <a:pt x="12396827" y="5613400"/>
                  </a:lnTo>
                  <a:close/>
                </a:path>
                <a:path w="12414885" h="8610600">
                  <a:moveTo>
                    <a:pt x="42659" y="5613400"/>
                  </a:moveTo>
                  <a:lnTo>
                    <a:pt x="9696" y="5613400"/>
                  </a:lnTo>
                  <a:lnTo>
                    <a:pt x="5817" y="5626100"/>
                  </a:lnTo>
                  <a:lnTo>
                    <a:pt x="41186" y="5626100"/>
                  </a:lnTo>
                  <a:lnTo>
                    <a:pt x="42659" y="5613400"/>
                  </a:lnTo>
                  <a:close/>
                </a:path>
                <a:path w="12414885" h="8610600">
                  <a:moveTo>
                    <a:pt x="12374880" y="5613400"/>
                  </a:moveTo>
                  <a:lnTo>
                    <a:pt x="12371079" y="5613400"/>
                  </a:lnTo>
                  <a:lnTo>
                    <a:pt x="12376116" y="5626100"/>
                  </a:lnTo>
                  <a:lnTo>
                    <a:pt x="12378597" y="5626100"/>
                  </a:lnTo>
                  <a:lnTo>
                    <a:pt x="12374880" y="5613400"/>
                  </a:lnTo>
                  <a:close/>
                </a:path>
                <a:path w="12414885" h="8610600">
                  <a:moveTo>
                    <a:pt x="12408460" y="5600700"/>
                  </a:moveTo>
                  <a:lnTo>
                    <a:pt x="12377519" y="5600700"/>
                  </a:lnTo>
                  <a:lnTo>
                    <a:pt x="12380001" y="5613400"/>
                  </a:lnTo>
                  <a:lnTo>
                    <a:pt x="12396827" y="5613400"/>
                  </a:lnTo>
                  <a:lnTo>
                    <a:pt x="12403581" y="5626100"/>
                  </a:lnTo>
                  <a:lnTo>
                    <a:pt x="12408848" y="5613400"/>
                  </a:lnTo>
                  <a:lnTo>
                    <a:pt x="12408460" y="5600700"/>
                  </a:lnTo>
                  <a:close/>
                </a:path>
                <a:path w="12414885" h="8610600">
                  <a:moveTo>
                    <a:pt x="7290" y="5600700"/>
                  </a:moveTo>
                  <a:lnTo>
                    <a:pt x="2482" y="5600700"/>
                  </a:lnTo>
                  <a:lnTo>
                    <a:pt x="1939" y="5613400"/>
                  </a:lnTo>
                  <a:lnTo>
                    <a:pt x="7290" y="5600700"/>
                  </a:lnTo>
                  <a:close/>
                </a:path>
                <a:path w="12414885" h="8610600">
                  <a:moveTo>
                    <a:pt x="32498" y="5600700"/>
                  </a:moveTo>
                  <a:lnTo>
                    <a:pt x="12177" y="5600700"/>
                  </a:lnTo>
                  <a:lnTo>
                    <a:pt x="11634" y="5613400"/>
                  </a:lnTo>
                  <a:lnTo>
                    <a:pt x="29086" y="5613400"/>
                  </a:lnTo>
                  <a:lnTo>
                    <a:pt x="32498" y="5600700"/>
                  </a:lnTo>
                  <a:close/>
                </a:path>
                <a:path w="12414885" h="8610600">
                  <a:moveTo>
                    <a:pt x="37851" y="5600700"/>
                  </a:moveTo>
                  <a:lnTo>
                    <a:pt x="29086" y="5613400"/>
                  </a:lnTo>
                  <a:lnTo>
                    <a:pt x="39246" y="5613400"/>
                  </a:lnTo>
                  <a:lnTo>
                    <a:pt x="37851" y="5600700"/>
                  </a:lnTo>
                  <a:close/>
                </a:path>
                <a:path w="12414885" h="8610600">
                  <a:moveTo>
                    <a:pt x="12377519" y="5600700"/>
                  </a:moveTo>
                  <a:lnTo>
                    <a:pt x="12374797" y="5600700"/>
                  </a:lnTo>
                  <a:lnTo>
                    <a:pt x="12374493" y="5613400"/>
                  </a:lnTo>
                  <a:lnTo>
                    <a:pt x="12377519" y="5600700"/>
                  </a:lnTo>
                  <a:close/>
                </a:path>
                <a:path w="12414885" h="8610600">
                  <a:moveTo>
                    <a:pt x="37307" y="5575300"/>
                  </a:moveTo>
                  <a:lnTo>
                    <a:pt x="14116" y="5575300"/>
                  </a:lnTo>
                  <a:lnTo>
                    <a:pt x="11634" y="5588000"/>
                  </a:lnTo>
                  <a:lnTo>
                    <a:pt x="5817" y="5588000"/>
                  </a:lnTo>
                  <a:lnTo>
                    <a:pt x="4344" y="5600700"/>
                  </a:lnTo>
                  <a:lnTo>
                    <a:pt x="29086" y="5600700"/>
                  </a:lnTo>
                  <a:lnTo>
                    <a:pt x="32498" y="5588000"/>
                  </a:lnTo>
                  <a:lnTo>
                    <a:pt x="37307" y="5575300"/>
                  </a:lnTo>
                  <a:close/>
                </a:path>
                <a:path w="12414885" h="8610600">
                  <a:moveTo>
                    <a:pt x="12375886" y="5588000"/>
                  </a:moveTo>
                  <a:lnTo>
                    <a:pt x="12375037" y="5600700"/>
                  </a:lnTo>
                  <a:lnTo>
                    <a:pt x="12381624" y="5600700"/>
                  </a:lnTo>
                  <a:lnTo>
                    <a:pt x="12375886" y="5588000"/>
                  </a:lnTo>
                  <a:close/>
                </a:path>
                <a:path w="12414885" h="8610600">
                  <a:moveTo>
                    <a:pt x="12397602" y="5588000"/>
                  </a:moveTo>
                  <a:lnTo>
                    <a:pt x="12385812" y="5588000"/>
                  </a:lnTo>
                  <a:lnTo>
                    <a:pt x="12381624" y="5600700"/>
                  </a:lnTo>
                  <a:lnTo>
                    <a:pt x="12390471" y="5600700"/>
                  </a:lnTo>
                  <a:lnTo>
                    <a:pt x="12397602" y="5588000"/>
                  </a:lnTo>
                  <a:close/>
                </a:path>
                <a:path w="12414885" h="8610600">
                  <a:moveTo>
                    <a:pt x="12407470" y="5549900"/>
                  </a:moveTo>
                  <a:lnTo>
                    <a:pt x="12382482" y="5549900"/>
                  </a:lnTo>
                  <a:lnTo>
                    <a:pt x="12385812" y="5562600"/>
                  </a:lnTo>
                  <a:lnTo>
                    <a:pt x="12373791" y="5562600"/>
                  </a:lnTo>
                  <a:lnTo>
                    <a:pt x="12378912" y="5588000"/>
                  </a:lnTo>
                  <a:lnTo>
                    <a:pt x="12410010" y="5588000"/>
                  </a:lnTo>
                  <a:lnTo>
                    <a:pt x="12403581" y="5575300"/>
                  </a:lnTo>
                  <a:lnTo>
                    <a:pt x="12406500" y="5575300"/>
                  </a:lnTo>
                  <a:lnTo>
                    <a:pt x="12407254" y="5562600"/>
                  </a:lnTo>
                  <a:lnTo>
                    <a:pt x="12407470" y="5549900"/>
                  </a:lnTo>
                  <a:close/>
                </a:path>
                <a:path w="12414885" h="8610600">
                  <a:moveTo>
                    <a:pt x="31025" y="5562600"/>
                  </a:moveTo>
                  <a:lnTo>
                    <a:pt x="1939" y="5562600"/>
                  </a:lnTo>
                  <a:lnTo>
                    <a:pt x="1008" y="5575300"/>
                  </a:lnTo>
                  <a:lnTo>
                    <a:pt x="26681" y="5575300"/>
                  </a:lnTo>
                  <a:lnTo>
                    <a:pt x="31025" y="5562600"/>
                  </a:lnTo>
                  <a:close/>
                </a:path>
                <a:path w="12414885" h="8610600">
                  <a:moveTo>
                    <a:pt x="39789" y="5537200"/>
                  </a:moveTo>
                  <a:lnTo>
                    <a:pt x="2405" y="5537200"/>
                  </a:lnTo>
                  <a:lnTo>
                    <a:pt x="2405" y="5562600"/>
                  </a:lnTo>
                  <a:lnTo>
                    <a:pt x="16520" y="5549900"/>
                  </a:lnTo>
                  <a:lnTo>
                    <a:pt x="41186" y="5549900"/>
                  </a:lnTo>
                  <a:lnTo>
                    <a:pt x="39789" y="5537200"/>
                  </a:lnTo>
                  <a:close/>
                </a:path>
                <a:path w="12414885" h="8610600">
                  <a:moveTo>
                    <a:pt x="39246" y="5549900"/>
                  </a:moveTo>
                  <a:lnTo>
                    <a:pt x="16520" y="5549900"/>
                  </a:lnTo>
                  <a:lnTo>
                    <a:pt x="14039" y="5562600"/>
                  </a:lnTo>
                  <a:lnTo>
                    <a:pt x="35911" y="5562600"/>
                  </a:lnTo>
                  <a:lnTo>
                    <a:pt x="39246" y="5549900"/>
                  </a:lnTo>
                  <a:close/>
                </a:path>
                <a:path w="12414885" h="8610600">
                  <a:moveTo>
                    <a:pt x="12378210" y="5549900"/>
                  </a:moveTo>
                  <a:lnTo>
                    <a:pt x="12375728" y="5562600"/>
                  </a:lnTo>
                  <a:lnTo>
                    <a:pt x="12385812" y="5562600"/>
                  </a:lnTo>
                  <a:lnTo>
                    <a:pt x="12378210" y="5549900"/>
                  </a:lnTo>
                  <a:close/>
                </a:path>
                <a:path w="12414885" h="8610600">
                  <a:moveTo>
                    <a:pt x="12407686" y="5537200"/>
                  </a:moveTo>
                  <a:lnTo>
                    <a:pt x="12377435" y="5537200"/>
                  </a:lnTo>
                  <a:lnTo>
                    <a:pt x="12377132" y="5549900"/>
                  </a:lnTo>
                  <a:lnTo>
                    <a:pt x="12408544" y="5549900"/>
                  </a:lnTo>
                  <a:lnTo>
                    <a:pt x="12407686" y="5537200"/>
                  </a:lnTo>
                  <a:close/>
                </a:path>
                <a:path w="12414885" h="8610600">
                  <a:moveTo>
                    <a:pt x="26681" y="5524500"/>
                  </a:moveTo>
                  <a:lnTo>
                    <a:pt x="8221" y="5524500"/>
                  </a:lnTo>
                  <a:lnTo>
                    <a:pt x="7756" y="5537200"/>
                  </a:lnTo>
                  <a:lnTo>
                    <a:pt x="24277" y="5537200"/>
                  </a:lnTo>
                  <a:lnTo>
                    <a:pt x="26681" y="5524500"/>
                  </a:lnTo>
                  <a:close/>
                </a:path>
                <a:path w="12414885" h="8610600">
                  <a:moveTo>
                    <a:pt x="12400628" y="5524500"/>
                  </a:moveTo>
                  <a:lnTo>
                    <a:pt x="12383875" y="5524500"/>
                  </a:lnTo>
                  <a:lnTo>
                    <a:pt x="12383571" y="5537200"/>
                  </a:lnTo>
                  <a:lnTo>
                    <a:pt x="12402335" y="5537200"/>
                  </a:lnTo>
                  <a:lnTo>
                    <a:pt x="12400628" y="5524500"/>
                  </a:lnTo>
                  <a:close/>
                </a:path>
                <a:path w="12414885" h="8610600">
                  <a:moveTo>
                    <a:pt x="30715" y="5511800"/>
                  </a:moveTo>
                  <a:lnTo>
                    <a:pt x="4859" y="5511800"/>
                  </a:lnTo>
                  <a:lnTo>
                    <a:pt x="6573" y="5524500"/>
                  </a:lnTo>
                  <a:lnTo>
                    <a:pt x="21330" y="5524500"/>
                  </a:lnTo>
                  <a:lnTo>
                    <a:pt x="23850" y="5522305"/>
                  </a:lnTo>
                  <a:lnTo>
                    <a:pt x="30715" y="5511800"/>
                  </a:lnTo>
                  <a:close/>
                </a:path>
                <a:path w="12414885" h="8610600">
                  <a:moveTo>
                    <a:pt x="23850" y="5522305"/>
                  </a:moveTo>
                  <a:lnTo>
                    <a:pt x="21330" y="5524500"/>
                  </a:lnTo>
                  <a:lnTo>
                    <a:pt x="22416" y="5524500"/>
                  </a:lnTo>
                  <a:lnTo>
                    <a:pt x="23850" y="5522305"/>
                  </a:lnTo>
                  <a:close/>
                </a:path>
                <a:path w="12414885" h="8610600">
                  <a:moveTo>
                    <a:pt x="40720" y="5511800"/>
                  </a:moveTo>
                  <a:lnTo>
                    <a:pt x="35911" y="5511800"/>
                  </a:lnTo>
                  <a:lnTo>
                    <a:pt x="23850" y="5522305"/>
                  </a:lnTo>
                  <a:lnTo>
                    <a:pt x="22416" y="5524500"/>
                  </a:lnTo>
                  <a:lnTo>
                    <a:pt x="36842" y="5524500"/>
                  </a:lnTo>
                  <a:lnTo>
                    <a:pt x="40720" y="5511800"/>
                  </a:lnTo>
                  <a:close/>
                </a:path>
                <a:path w="12414885" h="8610600">
                  <a:moveTo>
                    <a:pt x="12379686" y="5499100"/>
                  </a:moveTo>
                  <a:lnTo>
                    <a:pt x="12374179" y="5499100"/>
                  </a:lnTo>
                  <a:lnTo>
                    <a:pt x="12374650" y="5511800"/>
                  </a:lnTo>
                  <a:lnTo>
                    <a:pt x="12375037" y="5524500"/>
                  </a:lnTo>
                  <a:lnTo>
                    <a:pt x="12406450" y="5524500"/>
                  </a:lnTo>
                  <a:lnTo>
                    <a:pt x="12406995" y="5511800"/>
                  </a:lnTo>
                  <a:lnTo>
                    <a:pt x="12386053" y="5511800"/>
                  </a:lnTo>
                  <a:lnTo>
                    <a:pt x="12379686" y="5499100"/>
                  </a:lnTo>
                  <a:close/>
                </a:path>
                <a:path w="12414885" h="8610600">
                  <a:moveTo>
                    <a:pt x="39246" y="5499100"/>
                  </a:moveTo>
                  <a:lnTo>
                    <a:pt x="9773" y="5499100"/>
                  </a:lnTo>
                  <a:lnTo>
                    <a:pt x="5895" y="5511800"/>
                  </a:lnTo>
                  <a:lnTo>
                    <a:pt x="39479" y="5511800"/>
                  </a:lnTo>
                  <a:lnTo>
                    <a:pt x="39246" y="5499100"/>
                  </a:lnTo>
                  <a:close/>
                </a:path>
                <a:path w="12414885" h="8610600">
                  <a:moveTo>
                    <a:pt x="12397058" y="5499100"/>
                  </a:moveTo>
                  <a:lnTo>
                    <a:pt x="12386440" y="5499100"/>
                  </a:lnTo>
                  <a:lnTo>
                    <a:pt x="12386053" y="5511800"/>
                  </a:lnTo>
                  <a:lnTo>
                    <a:pt x="12405361" y="5511800"/>
                  </a:lnTo>
                  <a:lnTo>
                    <a:pt x="12397058" y="5499100"/>
                  </a:lnTo>
                  <a:close/>
                </a:path>
                <a:path w="12414885" h="8610600">
                  <a:moveTo>
                    <a:pt x="12407843" y="5499100"/>
                  </a:moveTo>
                  <a:lnTo>
                    <a:pt x="12404429" y="5499100"/>
                  </a:lnTo>
                  <a:lnTo>
                    <a:pt x="12406366" y="5511800"/>
                  </a:lnTo>
                  <a:lnTo>
                    <a:pt x="12408617" y="5511800"/>
                  </a:lnTo>
                  <a:lnTo>
                    <a:pt x="12407843" y="5499100"/>
                  </a:lnTo>
                  <a:close/>
                </a:path>
                <a:path w="12414885" h="8610600">
                  <a:moveTo>
                    <a:pt x="31801" y="5486400"/>
                  </a:moveTo>
                  <a:lnTo>
                    <a:pt x="13884" y="5486400"/>
                  </a:lnTo>
                  <a:lnTo>
                    <a:pt x="11401" y="5499100"/>
                  </a:lnTo>
                  <a:lnTo>
                    <a:pt x="30792" y="5499100"/>
                  </a:lnTo>
                  <a:lnTo>
                    <a:pt x="31801" y="5486400"/>
                  </a:lnTo>
                  <a:close/>
                </a:path>
                <a:path w="12414885" h="8610600">
                  <a:moveTo>
                    <a:pt x="35911" y="5486400"/>
                  </a:moveTo>
                  <a:lnTo>
                    <a:pt x="30792" y="5499100"/>
                  </a:lnTo>
                  <a:lnTo>
                    <a:pt x="37540" y="5499100"/>
                  </a:lnTo>
                  <a:lnTo>
                    <a:pt x="35911" y="5486400"/>
                  </a:lnTo>
                  <a:close/>
                </a:path>
                <a:path w="12414885" h="8610600">
                  <a:moveTo>
                    <a:pt x="12406136" y="5486400"/>
                  </a:moveTo>
                  <a:lnTo>
                    <a:pt x="12375341" y="5486400"/>
                  </a:lnTo>
                  <a:lnTo>
                    <a:pt x="12378137" y="5499100"/>
                  </a:lnTo>
                  <a:lnTo>
                    <a:pt x="12403110" y="5499100"/>
                  </a:lnTo>
                  <a:lnTo>
                    <a:pt x="12406136" y="5486400"/>
                  </a:lnTo>
                  <a:close/>
                </a:path>
                <a:path w="12414885" h="8610600">
                  <a:moveTo>
                    <a:pt x="38703" y="5461000"/>
                  </a:moveTo>
                  <a:lnTo>
                    <a:pt x="5662" y="5461000"/>
                  </a:lnTo>
                  <a:lnTo>
                    <a:pt x="5895" y="5473700"/>
                  </a:lnTo>
                  <a:lnTo>
                    <a:pt x="6980" y="5486400"/>
                  </a:lnTo>
                  <a:lnTo>
                    <a:pt x="40022" y="5486400"/>
                  </a:lnTo>
                  <a:lnTo>
                    <a:pt x="40332" y="5473700"/>
                  </a:lnTo>
                  <a:lnTo>
                    <a:pt x="36920" y="5473700"/>
                  </a:lnTo>
                  <a:lnTo>
                    <a:pt x="38703" y="5461000"/>
                  </a:lnTo>
                  <a:close/>
                </a:path>
                <a:path w="12414885" h="8610600">
                  <a:moveTo>
                    <a:pt x="12406523" y="5461000"/>
                  </a:moveTo>
                  <a:lnTo>
                    <a:pt x="12375812" y="5461000"/>
                  </a:lnTo>
                  <a:lnTo>
                    <a:pt x="12374723" y="5473700"/>
                  </a:lnTo>
                  <a:lnTo>
                    <a:pt x="12384733" y="5473700"/>
                  </a:lnTo>
                  <a:lnTo>
                    <a:pt x="12385508" y="5486400"/>
                  </a:lnTo>
                  <a:lnTo>
                    <a:pt x="12408617" y="5486400"/>
                  </a:lnTo>
                  <a:lnTo>
                    <a:pt x="12407529" y="5473700"/>
                  </a:lnTo>
                  <a:lnTo>
                    <a:pt x="12406523" y="5461000"/>
                  </a:lnTo>
                  <a:close/>
                </a:path>
                <a:path w="12414885" h="8610600">
                  <a:moveTo>
                    <a:pt x="29008" y="5448300"/>
                  </a:moveTo>
                  <a:lnTo>
                    <a:pt x="6671" y="5448300"/>
                  </a:lnTo>
                  <a:lnTo>
                    <a:pt x="7524" y="5461000"/>
                  </a:lnTo>
                  <a:lnTo>
                    <a:pt x="29784" y="5461000"/>
                  </a:lnTo>
                  <a:lnTo>
                    <a:pt x="29008" y="5448300"/>
                  </a:lnTo>
                  <a:close/>
                </a:path>
                <a:path w="12414885" h="8610600">
                  <a:moveTo>
                    <a:pt x="36997" y="5448300"/>
                  </a:moveTo>
                  <a:lnTo>
                    <a:pt x="36454" y="5448300"/>
                  </a:lnTo>
                  <a:lnTo>
                    <a:pt x="29784" y="5461000"/>
                  </a:lnTo>
                  <a:lnTo>
                    <a:pt x="38393" y="5461000"/>
                  </a:lnTo>
                  <a:lnTo>
                    <a:pt x="36997" y="5448300"/>
                  </a:lnTo>
                  <a:close/>
                </a:path>
                <a:path w="12414885" h="8610600">
                  <a:moveTo>
                    <a:pt x="12404743" y="5448300"/>
                  </a:moveTo>
                  <a:lnTo>
                    <a:pt x="12379456" y="5448300"/>
                  </a:lnTo>
                  <a:lnTo>
                    <a:pt x="12383027" y="5461000"/>
                  </a:lnTo>
                  <a:lnTo>
                    <a:pt x="12403110" y="5461000"/>
                  </a:lnTo>
                  <a:lnTo>
                    <a:pt x="12404743" y="5448300"/>
                  </a:lnTo>
                  <a:close/>
                </a:path>
                <a:path w="12414885" h="8610600">
                  <a:moveTo>
                    <a:pt x="39634" y="5435600"/>
                  </a:moveTo>
                  <a:lnTo>
                    <a:pt x="8299" y="5435600"/>
                  </a:lnTo>
                  <a:lnTo>
                    <a:pt x="9152" y="5448300"/>
                  </a:lnTo>
                  <a:lnTo>
                    <a:pt x="40255" y="5448300"/>
                  </a:lnTo>
                  <a:lnTo>
                    <a:pt x="39634" y="5435600"/>
                  </a:lnTo>
                  <a:close/>
                </a:path>
                <a:path w="12414885" h="8610600">
                  <a:moveTo>
                    <a:pt x="12374723" y="5435600"/>
                  </a:moveTo>
                  <a:lnTo>
                    <a:pt x="12374493" y="5448300"/>
                  </a:lnTo>
                  <a:lnTo>
                    <a:pt x="12381079" y="5448300"/>
                  </a:lnTo>
                  <a:lnTo>
                    <a:pt x="12374723" y="5435600"/>
                  </a:lnTo>
                  <a:close/>
                </a:path>
                <a:path w="12414885" h="8610600">
                  <a:moveTo>
                    <a:pt x="12404975" y="5422900"/>
                  </a:moveTo>
                  <a:lnTo>
                    <a:pt x="12375268" y="5422900"/>
                  </a:lnTo>
                  <a:lnTo>
                    <a:pt x="12376974" y="5435600"/>
                  </a:lnTo>
                  <a:lnTo>
                    <a:pt x="12382713" y="5435600"/>
                  </a:lnTo>
                  <a:lnTo>
                    <a:pt x="12381079" y="5448300"/>
                  </a:lnTo>
                  <a:lnTo>
                    <a:pt x="12409651" y="5448300"/>
                  </a:lnTo>
                  <a:lnTo>
                    <a:pt x="12407937" y="5435600"/>
                  </a:lnTo>
                  <a:lnTo>
                    <a:pt x="12404975" y="5422900"/>
                  </a:lnTo>
                  <a:close/>
                </a:path>
                <a:path w="12414885" h="8610600">
                  <a:moveTo>
                    <a:pt x="28466" y="5422900"/>
                  </a:moveTo>
                  <a:lnTo>
                    <a:pt x="12721" y="5422900"/>
                  </a:lnTo>
                  <a:lnTo>
                    <a:pt x="8066" y="5435600"/>
                  </a:lnTo>
                  <a:lnTo>
                    <a:pt x="28077" y="5435600"/>
                  </a:lnTo>
                  <a:lnTo>
                    <a:pt x="28466" y="5422900"/>
                  </a:lnTo>
                  <a:close/>
                </a:path>
                <a:path w="12414885" h="8610600">
                  <a:moveTo>
                    <a:pt x="39479" y="5397500"/>
                  </a:moveTo>
                  <a:lnTo>
                    <a:pt x="30715" y="5410200"/>
                  </a:lnTo>
                  <a:lnTo>
                    <a:pt x="5972" y="5410200"/>
                  </a:lnTo>
                  <a:lnTo>
                    <a:pt x="6825" y="5422900"/>
                  </a:lnTo>
                  <a:lnTo>
                    <a:pt x="40332" y="5422900"/>
                  </a:lnTo>
                  <a:lnTo>
                    <a:pt x="39866" y="5410200"/>
                  </a:lnTo>
                  <a:lnTo>
                    <a:pt x="8610" y="5410200"/>
                  </a:lnTo>
                  <a:lnTo>
                    <a:pt x="8332" y="5406952"/>
                  </a:lnTo>
                  <a:lnTo>
                    <a:pt x="39767" y="5406952"/>
                  </a:lnTo>
                  <a:lnTo>
                    <a:pt x="39479" y="5397500"/>
                  </a:lnTo>
                  <a:close/>
                </a:path>
                <a:path w="12414885" h="8610600">
                  <a:moveTo>
                    <a:pt x="12401958" y="5410200"/>
                  </a:moveTo>
                  <a:lnTo>
                    <a:pt x="12373760" y="5410200"/>
                  </a:lnTo>
                  <a:lnTo>
                    <a:pt x="12374744" y="5422900"/>
                  </a:lnTo>
                  <a:lnTo>
                    <a:pt x="12405476" y="5422900"/>
                  </a:lnTo>
                  <a:lnTo>
                    <a:pt x="12401958" y="5410200"/>
                  </a:lnTo>
                  <a:close/>
                </a:path>
                <a:path w="12414885" h="8610600">
                  <a:moveTo>
                    <a:pt x="15745" y="5397500"/>
                  </a:moveTo>
                  <a:lnTo>
                    <a:pt x="15202" y="5397500"/>
                  </a:lnTo>
                  <a:lnTo>
                    <a:pt x="8332" y="5406952"/>
                  </a:lnTo>
                  <a:lnTo>
                    <a:pt x="8610" y="5410200"/>
                  </a:lnTo>
                  <a:lnTo>
                    <a:pt x="15745" y="5397500"/>
                  </a:lnTo>
                  <a:close/>
                </a:path>
                <a:path w="12414885" h="8610600">
                  <a:moveTo>
                    <a:pt x="30947" y="5397500"/>
                  </a:moveTo>
                  <a:lnTo>
                    <a:pt x="15745" y="5397500"/>
                  </a:lnTo>
                  <a:lnTo>
                    <a:pt x="8610" y="5410200"/>
                  </a:lnTo>
                  <a:lnTo>
                    <a:pt x="30637" y="5410200"/>
                  </a:lnTo>
                  <a:lnTo>
                    <a:pt x="30947" y="5397500"/>
                  </a:lnTo>
                  <a:close/>
                </a:path>
                <a:path w="12414885" h="8610600">
                  <a:moveTo>
                    <a:pt x="12404502" y="5397500"/>
                  </a:moveTo>
                  <a:lnTo>
                    <a:pt x="12374744" y="5397500"/>
                  </a:lnTo>
                  <a:lnTo>
                    <a:pt x="12372200" y="5410200"/>
                  </a:lnTo>
                  <a:lnTo>
                    <a:pt x="12399906" y="5410200"/>
                  </a:lnTo>
                  <a:lnTo>
                    <a:pt x="12404502" y="5397500"/>
                  </a:lnTo>
                  <a:close/>
                </a:path>
                <a:path w="12414885" h="8610600">
                  <a:moveTo>
                    <a:pt x="12410649" y="5397500"/>
                  </a:moveTo>
                  <a:lnTo>
                    <a:pt x="12404502" y="5397500"/>
                  </a:lnTo>
                  <a:lnTo>
                    <a:pt x="12406052" y="5410200"/>
                  </a:lnTo>
                  <a:lnTo>
                    <a:pt x="12407529" y="5410200"/>
                  </a:lnTo>
                  <a:lnTo>
                    <a:pt x="12410649" y="5397500"/>
                  </a:lnTo>
                  <a:close/>
                </a:path>
                <a:path w="12414885" h="8610600">
                  <a:moveTo>
                    <a:pt x="15202" y="5397500"/>
                  </a:moveTo>
                  <a:lnTo>
                    <a:pt x="7524" y="5397500"/>
                  </a:lnTo>
                  <a:lnTo>
                    <a:pt x="8332" y="5406952"/>
                  </a:lnTo>
                  <a:lnTo>
                    <a:pt x="15202" y="5397500"/>
                  </a:lnTo>
                  <a:close/>
                </a:path>
                <a:path w="12414885" h="8610600">
                  <a:moveTo>
                    <a:pt x="37385" y="5384800"/>
                  </a:moveTo>
                  <a:lnTo>
                    <a:pt x="7261" y="5384800"/>
                  </a:lnTo>
                  <a:lnTo>
                    <a:pt x="7047" y="5397500"/>
                  </a:lnTo>
                  <a:lnTo>
                    <a:pt x="37075" y="5397500"/>
                  </a:lnTo>
                  <a:lnTo>
                    <a:pt x="37385" y="5384800"/>
                  </a:lnTo>
                  <a:close/>
                </a:path>
                <a:path w="12414885" h="8610600">
                  <a:moveTo>
                    <a:pt x="12401958" y="5372100"/>
                  </a:moveTo>
                  <a:lnTo>
                    <a:pt x="12375812" y="5372100"/>
                  </a:lnTo>
                  <a:lnTo>
                    <a:pt x="12387037" y="5384800"/>
                  </a:lnTo>
                  <a:lnTo>
                    <a:pt x="12387037" y="5397500"/>
                  </a:lnTo>
                  <a:lnTo>
                    <a:pt x="12409581" y="5397500"/>
                  </a:lnTo>
                  <a:lnTo>
                    <a:pt x="12409089" y="5384800"/>
                  </a:lnTo>
                  <a:lnTo>
                    <a:pt x="12401958" y="5372100"/>
                  </a:lnTo>
                  <a:close/>
                </a:path>
                <a:path w="12414885" h="8610600">
                  <a:moveTo>
                    <a:pt x="36299" y="5372100"/>
                  </a:moveTo>
                  <a:lnTo>
                    <a:pt x="9152" y="5372100"/>
                  </a:lnTo>
                  <a:lnTo>
                    <a:pt x="8014" y="5384800"/>
                  </a:lnTo>
                  <a:lnTo>
                    <a:pt x="28698" y="5384800"/>
                  </a:lnTo>
                  <a:lnTo>
                    <a:pt x="36299" y="5372100"/>
                  </a:lnTo>
                  <a:close/>
                </a:path>
                <a:path w="12414885" h="8610600">
                  <a:moveTo>
                    <a:pt x="41263" y="5359400"/>
                  </a:moveTo>
                  <a:lnTo>
                    <a:pt x="8920" y="5359400"/>
                  </a:lnTo>
                  <a:lnTo>
                    <a:pt x="4499" y="5372100"/>
                  </a:lnTo>
                  <a:lnTo>
                    <a:pt x="38781" y="5372100"/>
                  </a:lnTo>
                  <a:lnTo>
                    <a:pt x="41263" y="5359400"/>
                  </a:lnTo>
                  <a:close/>
                </a:path>
                <a:path w="12414885" h="8610600">
                  <a:moveTo>
                    <a:pt x="12406052" y="5346700"/>
                  </a:moveTo>
                  <a:lnTo>
                    <a:pt x="12379498" y="5346700"/>
                  </a:lnTo>
                  <a:lnTo>
                    <a:pt x="12388105" y="5359400"/>
                  </a:lnTo>
                  <a:lnTo>
                    <a:pt x="12374744" y="5359400"/>
                  </a:lnTo>
                  <a:lnTo>
                    <a:pt x="12373760" y="5372100"/>
                  </a:lnTo>
                  <a:lnTo>
                    <a:pt x="12404995" y="5372100"/>
                  </a:lnTo>
                  <a:lnTo>
                    <a:pt x="12408104" y="5359400"/>
                  </a:lnTo>
                  <a:lnTo>
                    <a:pt x="12406052" y="5346700"/>
                  </a:lnTo>
                  <a:close/>
                </a:path>
                <a:path w="12414885" h="8610600">
                  <a:moveTo>
                    <a:pt x="32886" y="5334000"/>
                  </a:moveTo>
                  <a:lnTo>
                    <a:pt x="5662" y="5334000"/>
                  </a:lnTo>
                  <a:lnTo>
                    <a:pt x="6050" y="5359400"/>
                  </a:lnTo>
                  <a:lnTo>
                    <a:pt x="10470" y="5359400"/>
                  </a:lnTo>
                  <a:lnTo>
                    <a:pt x="16655" y="5349662"/>
                  </a:lnTo>
                  <a:lnTo>
                    <a:pt x="16909" y="5346700"/>
                  </a:lnTo>
                  <a:lnTo>
                    <a:pt x="28698" y="5346700"/>
                  </a:lnTo>
                  <a:lnTo>
                    <a:pt x="32886" y="5334000"/>
                  </a:lnTo>
                  <a:close/>
                </a:path>
                <a:path w="12414885" h="8610600">
                  <a:moveTo>
                    <a:pt x="35601" y="5334000"/>
                  </a:moveTo>
                  <a:lnTo>
                    <a:pt x="29240" y="5346700"/>
                  </a:lnTo>
                  <a:lnTo>
                    <a:pt x="18537" y="5346700"/>
                  </a:lnTo>
                  <a:lnTo>
                    <a:pt x="16655" y="5349662"/>
                  </a:lnTo>
                  <a:lnTo>
                    <a:pt x="15822" y="5359400"/>
                  </a:lnTo>
                  <a:lnTo>
                    <a:pt x="40720" y="5359400"/>
                  </a:lnTo>
                  <a:lnTo>
                    <a:pt x="35601" y="5334000"/>
                  </a:lnTo>
                  <a:close/>
                </a:path>
                <a:path w="12414885" h="8610600">
                  <a:moveTo>
                    <a:pt x="18537" y="5346700"/>
                  </a:moveTo>
                  <a:lnTo>
                    <a:pt x="16909" y="5346700"/>
                  </a:lnTo>
                  <a:lnTo>
                    <a:pt x="16655" y="5349662"/>
                  </a:lnTo>
                  <a:lnTo>
                    <a:pt x="18537" y="5346700"/>
                  </a:lnTo>
                  <a:close/>
                </a:path>
                <a:path w="12414885" h="8610600">
                  <a:moveTo>
                    <a:pt x="12404010" y="5334000"/>
                  </a:moveTo>
                  <a:lnTo>
                    <a:pt x="12374744" y="5334000"/>
                  </a:lnTo>
                  <a:lnTo>
                    <a:pt x="12377446" y="5346700"/>
                  </a:lnTo>
                  <a:lnTo>
                    <a:pt x="12400890" y="5346700"/>
                  </a:lnTo>
                  <a:lnTo>
                    <a:pt x="12404010" y="5334000"/>
                  </a:lnTo>
                  <a:close/>
                </a:path>
                <a:path w="12414885" h="8610600">
                  <a:moveTo>
                    <a:pt x="12408513" y="5321300"/>
                  </a:moveTo>
                  <a:lnTo>
                    <a:pt x="12401382" y="5334000"/>
                  </a:lnTo>
                  <a:lnTo>
                    <a:pt x="12404010" y="5334000"/>
                  </a:lnTo>
                  <a:lnTo>
                    <a:pt x="12410722" y="5346700"/>
                  </a:lnTo>
                  <a:lnTo>
                    <a:pt x="12409581" y="5334000"/>
                  </a:lnTo>
                  <a:lnTo>
                    <a:pt x="12408513" y="5321300"/>
                  </a:lnTo>
                  <a:close/>
                </a:path>
                <a:path w="12414885" h="8610600">
                  <a:moveTo>
                    <a:pt x="39479" y="5321300"/>
                  </a:moveTo>
                  <a:lnTo>
                    <a:pt x="17684" y="5321300"/>
                  </a:lnTo>
                  <a:lnTo>
                    <a:pt x="10936" y="5334000"/>
                  </a:lnTo>
                  <a:lnTo>
                    <a:pt x="38626" y="5334000"/>
                  </a:lnTo>
                  <a:lnTo>
                    <a:pt x="39479" y="5321300"/>
                  </a:lnTo>
                  <a:close/>
                </a:path>
                <a:path w="12414885" h="8610600">
                  <a:moveTo>
                    <a:pt x="12410157" y="5295900"/>
                  </a:moveTo>
                  <a:lnTo>
                    <a:pt x="12372943" y="5295900"/>
                  </a:lnTo>
                  <a:lnTo>
                    <a:pt x="12374252" y="5308600"/>
                  </a:lnTo>
                  <a:lnTo>
                    <a:pt x="12376629" y="5321300"/>
                  </a:lnTo>
                  <a:lnTo>
                    <a:pt x="12384995" y="5321300"/>
                  </a:lnTo>
                  <a:lnTo>
                    <a:pt x="12381466" y="5334000"/>
                  </a:lnTo>
                  <a:lnTo>
                    <a:pt x="12401382" y="5334000"/>
                  </a:lnTo>
                  <a:lnTo>
                    <a:pt x="12400890" y="5308600"/>
                  </a:lnTo>
                  <a:lnTo>
                    <a:pt x="12411141" y="5308600"/>
                  </a:lnTo>
                  <a:lnTo>
                    <a:pt x="12410157" y="5295900"/>
                  </a:lnTo>
                  <a:close/>
                </a:path>
                <a:path w="12414885" h="8610600">
                  <a:moveTo>
                    <a:pt x="14116" y="5308600"/>
                  </a:moveTo>
                  <a:lnTo>
                    <a:pt x="3878" y="5308600"/>
                  </a:lnTo>
                  <a:lnTo>
                    <a:pt x="6825" y="5321300"/>
                  </a:lnTo>
                  <a:lnTo>
                    <a:pt x="14116" y="5308600"/>
                  </a:lnTo>
                  <a:close/>
                </a:path>
                <a:path w="12414885" h="8610600">
                  <a:moveTo>
                    <a:pt x="29551" y="5308600"/>
                  </a:moveTo>
                  <a:lnTo>
                    <a:pt x="19081" y="5308600"/>
                  </a:lnTo>
                  <a:lnTo>
                    <a:pt x="11634" y="5321300"/>
                  </a:lnTo>
                  <a:lnTo>
                    <a:pt x="27845" y="5321300"/>
                  </a:lnTo>
                  <a:lnTo>
                    <a:pt x="29551" y="5308600"/>
                  </a:lnTo>
                  <a:close/>
                </a:path>
                <a:path w="12414885" h="8610600">
                  <a:moveTo>
                    <a:pt x="12407486" y="5320211"/>
                  </a:moveTo>
                  <a:lnTo>
                    <a:pt x="12407529" y="5321300"/>
                  </a:lnTo>
                  <a:lnTo>
                    <a:pt x="12408104" y="5321300"/>
                  </a:lnTo>
                  <a:lnTo>
                    <a:pt x="12407486" y="5320211"/>
                  </a:lnTo>
                  <a:close/>
                </a:path>
                <a:path w="12414885" h="8610600">
                  <a:moveTo>
                    <a:pt x="12407036" y="5308600"/>
                  </a:moveTo>
                  <a:lnTo>
                    <a:pt x="12400890" y="5308600"/>
                  </a:lnTo>
                  <a:lnTo>
                    <a:pt x="12407486" y="5320211"/>
                  </a:lnTo>
                  <a:lnTo>
                    <a:pt x="12407036" y="5308600"/>
                  </a:lnTo>
                  <a:close/>
                </a:path>
                <a:path w="12414885" h="8610600">
                  <a:moveTo>
                    <a:pt x="35058" y="5295900"/>
                  </a:moveTo>
                  <a:lnTo>
                    <a:pt x="11634" y="5295900"/>
                  </a:lnTo>
                  <a:lnTo>
                    <a:pt x="6825" y="5308600"/>
                  </a:lnTo>
                  <a:lnTo>
                    <a:pt x="21795" y="5308600"/>
                  </a:lnTo>
                  <a:lnTo>
                    <a:pt x="35058" y="5295900"/>
                  </a:lnTo>
                  <a:close/>
                </a:path>
                <a:path w="12414885" h="8610600">
                  <a:moveTo>
                    <a:pt x="37851" y="5295900"/>
                  </a:moveTo>
                  <a:lnTo>
                    <a:pt x="35058" y="5295900"/>
                  </a:lnTo>
                  <a:lnTo>
                    <a:pt x="21795" y="5308600"/>
                  </a:lnTo>
                  <a:lnTo>
                    <a:pt x="30094" y="5308600"/>
                  </a:lnTo>
                  <a:lnTo>
                    <a:pt x="37851" y="5295900"/>
                  </a:lnTo>
                  <a:close/>
                </a:path>
                <a:path w="12414885" h="8610600">
                  <a:moveTo>
                    <a:pt x="38393" y="5295900"/>
                  </a:moveTo>
                  <a:lnTo>
                    <a:pt x="37851" y="5295900"/>
                  </a:lnTo>
                  <a:lnTo>
                    <a:pt x="30094" y="5308600"/>
                  </a:lnTo>
                  <a:lnTo>
                    <a:pt x="43435" y="5308600"/>
                  </a:lnTo>
                  <a:lnTo>
                    <a:pt x="38393" y="5295900"/>
                  </a:lnTo>
                  <a:close/>
                </a:path>
                <a:path w="12414885" h="8610600">
                  <a:moveTo>
                    <a:pt x="37307" y="5257800"/>
                  </a:moveTo>
                  <a:lnTo>
                    <a:pt x="5817" y="5257800"/>
                  </a:lnTo>
                  <a:lnTo>
                    <a:pt x="4421" y="5270500"/>
                  </a:lnTo>
                  <a:lnTo>
                    <a:pt x="10238" y="5270500"/>
                  </a:lnTo>
                  <a:lnTo>
                    <a:pt x="4344" y="5295900"/>
                  </a:lnTo>
                  <a:lnTo>
                    <a:pt x="42581" y="5295900"/>
                  </a:lnTo>
                  <a:lnTo>
                    <a:pt x="38781" y="5283200"/>
                  </a:lnTo>
                  <a:lnTo>
                    <a:pt x="32498" y="5283200"/>
                  </a:lnTo>
                  <a:lnTo>
                    <a:pt x="35911" y="5270500"/>
                  </a:lnTo>
                  <a:lnTo>
                    <a:pt x="37307" y="5257800"/>
                  </a:lnTo>
                  <a:close/>
                </a:path>
                <a:path w="12414885" h="8610600">
                  <a:moveTo>
                    <a:pt x="12395236" y="5283200"/>
                  </a:moveTo>
                  <a:lnTo>
                    <a:pt x="12385561" y="5283200"/>
                  </a:lnTo>
                  <a:lnTo>
                    <a:pt x="12386545" y="5295900"/>
                  </a:lnTo>
                  <a:lnTo>
                    <a:pt x="12395812" y="5295900"/>
                  </a:lnTo>
                  <a:lnTo>
                    <a:pt x="12395236" y="5283200"/>
                  </a:lnTo>
                  <a:close/>
                </a:path>
                <a:path w="12414885" h="8610600">
                  <a:moveTo>
                    <a:pt x="12407602" y="5283200"/>
                  </a:moveTo>
                  <a:lnTo>
                    <a:pt x="12403759" y="5283200"/>
                  </a:lnTo>
                  <a:lnTo>
                    <a:pt x="12400890" y="5295900"/>
                  </a:lnTo>
                  <a:lnTo>
                    <a:pt x="12409098" y="5295900"/>
                  </a:lnTo>
                  <a:lnTo>
                    <a:pt x="12407602" y="5283200"/>
                  </a:lnTo>
                  <a:close/>
                </a:path>
                <a:path w="12414885" h="8610600">
                  <a:moveTo>
                    <a:pt x="12408597" y="5257800"/>
                  </a:moveTo>
                  <a:lnTo>
                    <a:pt x="12379414" y="5257800"/>
                  </a:lnTo>
                  <a:lnTo>
                    <a:pt x="12378922" y="5270500"/>
                  </a:lnTo>
                  <a:lnTo>
                    <a:pt x="12374828" y="5270500"/>
                  </a:lnTo>
                  <a:lnTo>
                    <a:pt x="12376880" y="5283200"/>
                  </a:lnTo>
                  <a:lnTo>
                    <a:pt x="12400157" y="5283200"/>
                  </a:lnTo>
                  <a:lnTo>
                    <a:pt x="12409413" y="5270500"/>
                  </a:lnTo>
                  <a:lnTo>
                    <a:pt x="12408597" y="5257800"/>
                  </a:lnTo>
                  <a:close/>
                </a:path>
                <a:path w="12414885" h="8610600">
                  <a:moveTo>
                    <a:pt x="36376" y="5232400"/>
                  </a:moveTo>
                  <a:lnTo>
                    <a:pt x="12100" y="5232400"/>
                  </a:lnTo>
                  <a:lnTo>
                    <a:pt x="7290" y="5245100"/>
                  </a:lnTo>
                  <a:lnTo>
                    <a:pt x="7290" y="5257800"/>
                  </a:lnTo>
                  <a:lnTo>
                    <a:pt x="39246" y="5257800"/>
                  </a:lnTo>
                  <a:lnTo>
                    <a:pt x="38781" y="5245100"/>
                  </a:lnTo>
                  <a:lnTo>
                    <a:pt x="29086" y="5245100"/>
                  </a:lnTo>
                  <a:lnTo>
                    <a:pt x="36376" y="5232400"/>
                  </a:lnTo>
                  <a:close/>
                </a:path>
                <a:path w="12414885" h="8610600">
                  <a:moveTo>
                    <a:pt x="12404010" y="5245100"/>
                  </a:moveTo>
                  <a:lnTo>
                    <a:pt x="12387121" y="5245100"/>
                  </a:lnTo>
                  <a:lnTo>
                    <a:pt x="12387121" y="5257800"/>
                  </a:lnTo>
                  <a:lnTo>
                    <a:pt x="12412199" y="5257800"/>
                  </a:lnTo>
                  <a:lnTo>
                    <a:pt x="12404010" y="5245100"/>
                  </a:lnTo>
                  <a:close/>
                </a:path>
                <a:path w="12414885" h="8610600">
                  <a:moveTo>
                    <a:pt x="12411141" y="5232400"/>
                  </a:moveTo>
                  <a:lnTo>
                    <a:pt x="12373435" y="5232400"/>
                  </a:lnTo>
                  <a:lnTo>
                    <a:pt x="12373760" y="5245100"/>
                  </a:lnTo>
                  <a:lnTo>
                    <a:pt x="12412199" y="5245100"/>
                  </a:lnTo>
                  <a:lnTo>
                    <a:pt x="12411141" y="5232400"/>
                  </a:lnTo>
                  <a:close/>
                </a:path>
                <a:path w="12414885" h="8610600">
                  <a:moveTo>
                    <a:pt x="37928" y="5207000"/>
                  </a:moveTo>
                  <a:lnTo>
                    <a:pt x="0" y="5207000"/>
                  </a:lnTo>
                  <a:lnTo>
                    <a:pt x="4886" y="5219700"/>
                  </a:lnTo>
                  <a:lnTo>
                    <a:pt x="23269" y="5219700"/>
                  </a:lnTo>
                  <a:lnTo>
                    <a:pt x="20864" y="5232400"/>
                  </a:lnTo>
                  <a:lnTo>
                    <a:pt x="39246" y="5232400"/>
                  </a:lnTo>
                  <a:lnTo>
                    <a:pt x="39789" y="5219700"/>
                  </a:lnTo>
                  <a:lnTo>
                    <a:pt x="37928" y="5207000"/>
                  </a:lnTo>
                  <a:close/>
                </a:path>
                <a:path w="12414885" h="8610600">
                  <a:moveTo>
                    <a:pt x="12413759" y="5219700"/>
                  </a:moveTo>
                  <a:lnTo>
                    <a:pt x="12380891" y="5219700"/>
                  </a:lnTo>
                  <a:lnTo>
                    <a:pt x="12381959" y="5232400"/>
                  </a:lnTo>
                  <a:lnTo>
                    <a:pt x="12410157" y="5232400"/>
                  </a:lnTo>
                  <a:lnTo>
                    <a:pt x="12413759" y="5219700"/>
                  </a:lnTo>
                  <a:close/>
                </a:path>
                <a:path w="12414885" h="8610600">
                  <a:moveTo>
                    <a:pt x="12400499" y="5207000"/>
                  </a:moveTo>
                  <a:lnTo>
                    <a:pt x="12374252" y="5207000"/>
                  </a:lnTo>
                  <a:lnTo>
                    <a:pt x="12373760" y="5219700"/>
                  </a:lnTo>
                  <a:lnTo>
                    <a:pt x="12408104" y="5219700"/>
                  </a:lnTo>
                  <a:lnTo>
                    <a:pt x="12400499" y="5207000"/>
                  </a:lnTo>
                  <a:close/>
                </a:path>
                <a:path w="12414885" h="8610600">
                  <a:moveTo>
                    <a:pt x="41186" y="5194300"/>
                  </a:moveTo>
                  <a:lnTo>
                    <a:pt x="5817" y="5194300"/>
                  </a:lnTo>
                  <a:lnTo>
                    <a:pt x="2947" y="5207000"/>
                  </a:lnTo>
                  <a:lnTo>
                    <a:pt x="39789" y="5207000"/>
                  </a:lnTo>
                  <a:lnTo>
                    <a:pt x="41186" y="5194300"/>
                  </a:lnTo>
                  <a:close/>
                </a:path>
                <a:path w="12414885" h="8610600">
                  <a:moveTo>
                    <a:pt x="12378597" y="5194300"/>
                  </a:moveTo>
                  <a:lnTo>
                    <a:pt x="12371079" y="5194300"/>
                  </a:lnTo>
                  <a:lnTo>
                    <a:pt x="12376116" y="5207000"/>
                  </a:lnTo>
                  <a:lnTo>
                    <a:pt x="12383330" y="5207000"/>
                  </a:lnTo>
                  <a:lnTo>
                    <a:pt x="12378597" y="5194300"/>
                  </a:lnTo>
                  <a:close/>
                </a:path>
                <a:path w="12414885" h="8610600">
                  <a:moveTo>
                    <a:pt x="12396827" y="5194300"/>
                  </a:moveTo>
                  <a:lnTo>
                    <a:pt x="12384964" y="5194300"/>
                  </a:lnTo>
                  <a:lnTo>
                    <a:pt x="12383330" y="5207000"/>
                  </a:lnTo>
                  <a:lnTo>
                    <a:pt x="12405675" y="5207000"/>
                  </a:lnTo>
                  <a:lnTo>
                    <a:pt x="12396827" y="5194300"/>
                  </a:lnTo>
                  <a:close/>
                </a:path>
                <a:path w="12414885" h="8610600">
                  <a:moveTo>
                    <a:pt x="32498" y="5181600"/>
                  </a:moveTo>
                  <a:lnTo>
                    <a:pt x="12177" y="5181600"/>
                  </a:lnTo>
                  <a:lnTo>
                    <a:pt x="11634" y="5194300"/>
                  </a:lnTo>
                  <a:lnTo>
                    <a:pt x="29086" y="5194300"/>
                  </a:lnTo>
                  <a:lnTo>
                    <a:pt x="32498" y="5181600"/>
                  </a:lnTo>
                  <a:close/>
                </a:path>
                <a:path w="12414885" h="8610600">
                  <a:moveTo>
                    <a:pt x="39246" y="5181600"/>
                  </a:moveTo>
                  <a:lnTo>
                    <a:pt x="37851" y="5181600"/>
                  </a:lnTo>
                  <a:lnTo>
                    <a:pt x="29086" y="5194300"/>
                  </a:lnTo>
                  <a:lnTo>
                    <a:pt x="40720" y="5194300"/>
                  </a:lnTo>
                  <a:lnTo>
                    <a:pt x="39246" y="5181600"/>
                  </a:lnTo>
                  <a:close/>
                </a:path>
                <a:path w="12414885" h="8610600">
                  <a:moveTo>
                    <a:pt x="12406209" y="5168900"/>
                  </a:moveTo>
                  <a:lnTo>
                    <a:pt x="12404042" y="5168900"/>
                  </a:lnTo>
                  <a:lnTo>
                    <a:pt x="12395979" y="5181600"/>
                  </a:lnTo>
                  <a:lnTo>
                    <a:pt x="12377519" y="5181600"/>
                  </a:lnTo>
                  <a:lnTo>
                    <a:pt x="12380001" y="5194300"/>
                  </a:lnTo>
                  <a:lnTo>
                    <a:pt x="12408848" y="5194300"/>
                  </a:lnTo>
                  <a:lnTo>
                    <a:pt x="12408460" y="5181600"/>
                  </a:lnTo>
                  <a:lnTo>
                    <a:pt x="12406209" y="5168900"/>
                  </a:lnTo>
                  <a:close/>
                </a:path>
                <a:path w="12414885" h="8610600">
                  <a:moveTo>
                    <a:pt x="29086" y="5168900"/>
                  </a:moveTo>
                  <a:lnTo>
                    <a:pt x="1474" y="5168900"/>
                  </a:lnTo>
                  <a:lnTo>
                    <a:pt x="2947" y="5181600"/>
                  </a:lnTo>
                  <a:lnTo>
                    <a:pt x="26681" y="5181600"/>
                  </a:lnTo>
                  <a:lnTo>
                    <a:pt x="29086" y="5168900"/>
                  </a:lnTo>
                  <a:close/>
                </a:path>
                <a:path w="12414885" h="8610600">
                  <a:moveTo>
                    <a:pt x="12393183" y="5168900"/>
                  </a:moveTo>
                  <a:lnTo>
                    <a:pt x="12375886" y="5168900"/>
                  </a:lnTo>
                  <a:lnTo>
                    <a:pt x="12375037" y="5181600"/>
                  </a:lnTo>
                  <a:lnTo>
                    <a:pt x="12395979" y="5181600"/>
                  </a:lnTo>
                  <a:lnTo>
                    <a:pt x="12393183" y="5168900"/>
                  </a:lnTo>
                  <a:close/>
                </a:path>
                <a:path w="12414885" h="8610600">
                  <a:moveTo>
                    <a:pt x="37307" y="5143500"/>
                  </a:moveTo>
                  <a:lnTo>
                    <a:pt x="17451" y="5143500"/>
                  </a:lnTo>
                  <a:lnTo>
                    <a:pt x="16986" y="5156200"/>
                  </a:lnTo>
                  <a:lnTo>
                    <a:pt x="14116" y="5156200"/>
                  </a:lnTo>
                  <a:lnTo>
                    <a:pt x="11634" y="5168900"/>
                  </a:lnTo>
                  <a:lnTo>
                    <a:pt x="32498" y="5168900"/>
                  </a:lnTo>
                  <a:lnTo>
                    <a:pt x="37307" y="5156200"/>
                  </a:lnTo>
                  <a:lnTo>
                    <a:pt x="37307" y="5143500"/>
                  </a:lnTo>
                  <a:close/>
                </a:path>
                <a:path w="12414885" h="8610600">
                  <a:moveTo>
                    <a:pt x="12406500" y="5143500"/>
                  </a:moveTo>
                  <a:lnTo>
                    <a:pt x="12373791" y="5143500"/>
                  </a:lnTo>
                  <a:lnTo>
                    <a:pt x="12378912" y="5168900"/>
                  </a:lnTo>
                  <a:lnTo>
                    <a:pt x="12410010" y="5168900"/>
                  </a:lnTo>
                  <a:lnTo>
                    <a:pt x="12403581" y="5156200"/>
                  </a:lnTo>
                  <a:lnTo>
                    <a:pt x="12405361" y="5156200"/>
                  </a:lnTo>
                  <a:lnTo>
                    <a:pt x="12406500" y="5143500"/>
                  </a:lnTo>
                  <a:close/>
                </a:path>
                <a:path w="12414885" h="8610600">
                  <a:moveTo>
                    <a:pt x="39789" y="5118100"/>
                  </a:moveTo>
                  <a:lnTo>
                    <a:pt x="16520" y="5118100"/>
                  </a:lnTo>
                  <a:lnTo>
                    <a:pt x="14039" y="5130800"/>
                  </a:lnTo>
                  <a:lnTo>
                    <a:pt x="1939" y="5143500"/>
                  </a:lnTo>
                  <a:lnTo>
                    <a:pt x="1008" y="5156200"/>
                  </a:lnTo>
                  <a:lnTo>
                    <a:pt x="7290" y="5156200"/>
                  </a:lnTo>
                  <a:lnTo>
                    <a:pt x="12642" y="5143500"/>
                  </a:lnTo>
                  <a:lnTo>
                    <a:pt x="33429" y="5143500"/>
                  </a:lnTo>
                  <a:lnTo>
                    <a:pt x="35911" y="5130800"/>
                  </a:lnTo>
                  <a:lnTo>
                    <a:pt x="41186" y="5130800"/>
                  </a:lnTo>
                  <a:lnTo>
                    <a:pt x="39789" y="5118100"/>
                  </a:lnTo>
                  <a:close/>
                </a:path>
                <a:path w="12414885" h="8610600">
                  <a:moveTo>
                    <a:pt x="12407470" y="5130800"/>
                  </a:moveTo>
                  <a:lnTo>
                    <a:pt x="12375728" y="5130800"/>
                  </a:lnTo>
                  <a:lnTo>
                    <a:pt x="12373247" y="5143500"/>
                  </a:lnTo>
                  <a:lnTo>
                    <a:pt x="12407254" y="5143500"/>
                  </a:lnTo>
                  <a:lnTo>
                    <a:pt x="12407470" y="5130800"/>
                  </a:lnTo>
                  <a:close/>
                </a:path>
                <a:path w="12414885" h="8610600">
                  <a:moveTo>
                    <a:pt x="26681" y="5105400"/>
                  </a:moveTo>
                  <a:lnTo>
                    <a:pt x="7756" y="5105400"/>
                  </a:lnTo>
                  <a:lnTo>
                    <a:pt x="2405" y="5118100"/>
                  </a:lnTo>
                  <a:lnTo>
                    <a:pt x="2405" y="5130800"/>
                  </a:lnTo>
                  <a:lnTo>
                    <a:pt x="16520" y="5118100"/>
                  </a:lnTo>
                  <a:lnTo>
                    <a:pt x="24277" y="5118100"/>
                  </a:lnTo>
                  <a:lnTo>
                    <a:pt x="26681" y="5105400"/>
                  </a:lnTo>
                  <a:close/>
                </a:path>
                <a:path w="12414885" h="8610600">
                  <a:moveTo>
                    <a:pt x="12407686" y="5105400"/>
                  </a:moveTo>
                  <a:lnTo>
                    <a:pt x="12377435" y="5105400"/>
                  </a:lnTo>
                  <a:lnTo>
                    <a:pt x="12377132" y="5130800"/>
                  </a:lnTo>
                  <a:lnTo>
                    <a:pt x="12379142" y="5118100"/>
                  </a:lnTo>
                  <a:lnTo>
                    <a:pt x="12408544" y="5118100"/>
                  </a:lnTo>
                  <a:lnTo>
                    <a:pt x="12407686" y="5105400"/>
                  </a:lnTo>
                  <a:close/>
                </a:path>
                <a:path w="12414885" h="8610600">
                  <a:moveTo>
                    <a:pt x="12405906" y="5118100"/>
                  </a:moveTo>
                  <a:lnTo>
                    <a:pt x="12379142" y="5118100"/>
                  </a:lnTo>
                  <a:lnTo>
                    <a:pt x="12382482" y="5130800"/>
                  </a:lnTo>
                  <a:lnTo>
                    <a:pt x="12406995" y="5130800"/>
                  </a:lnTo>
                  <a:lnTo>
                    <a:pt x="12405906" y="5118100"/>
                  </a:lnTo>
                  <a:close/>
                </a:path>
                <a:path w="12414885" h="8610600">
                  <a:moveTo>
                    <a:pt x="9390" y="5104768"/>
                  </a:moveTo>
                  <a:lnTo>
                    <a:pt x="8765" y="5105400"/>
                  </a:lnTo>
                  <a:lnTo>
                    <a:pt x="9537" y="5105400"/>
                  </a:lnTo>
                  <a:lnTo>
                    <a:pt x="9390" y="5104768"/>
                  </a:lnTo>
                  <a:close/>
                </a:path>
                <a:path w="12414885" h="8610600">
                  <a:moveTo>
                    <a:pt x="22416" y="5092700"/>
                  </a:moveTo>
                  <a:lnTo>
                    <a:pt x="21330" y="5092700"/>
                  </a:lnTo>
                  <a:lnTo>
                    <a:pt x="9390" y="5104768"/>
                  </a:lnTo>
                  <a:lnTo>
                    <a:pt x="9537" y="5105400"/>
                  </a:lnTo>
                  <a:lnTo>
                    <a:pt x="14970" y="5105400"/>
                  </a:lnTo>
                  <a:lnTo>
                    <a:pt x="22416" y="5092700"/>
                  </a:lnTo>
                  <a:close/>
                </a:path>
                <a:path w="12414885" h="8610600">
                  <a:moveTo>
                    <a:pt x="40720" y="5092700"/>
                  </a:moveTo>
                  <a:lnTo>
                    <a:pt x="22416" y="5092700"/>
                  </a:lnTo>
                  <a:lnTo>
                    <a:pt x="14970" y="5105400"/>
                  </a:lnTo>
                  <a:lnTo>
                    <a:pt x="36842" y="5105400"/>
                  </a:lnTo>
                  <a:lnTo>
                    <a:pt x="40720" y="5092700"/>
                  </a:lnTo>
                  <a:close/>
                </a:path>
                <a:path w="12414885" h="8610600">
                  <a:moveTo>
                    <a:pt x="12405361" y="5080000"/>
                  </a:moveTo>
                  <a:lnTo>
                    <a:pt x="12374179" y="5080000"/>
                  </a:lnTo>
                  <a:lnTo>
                    <a:pt x="12374650" y="5092700"/>
                  </a:lnTo>
                  <a:lnTo>
                    <a:pt x="12375037" y="5105400"/>
                  </a:lnTo>
                  <a:lnTo>
                    <a:pt x="12399005" y="5105400"/>
                  </a:lnTo>
                  <a:lnTo>
                    <a:pt x="12399539" y="5092700"/>
                  </a:lnTo>
                  <a:lnTo>
                    <a:pt x="12406209" y="5092700"/>
                  </a:lnTo>
                  <a:lnTo>
                    <a:pt x="12405361" y="5080000"/>
                  </a:lnTo>
                  <a:close/>
                </a:path>
                <a:path w="12414885" h="8610600">
                  <a:moveTo>
                    <a:pt x="21330" y="5092700"/>
                  </a:moveTo>
                  <a:lnTo>
                    <a:pt x="6573" y="5092700"/>
                  </a:lnTo>
                  <a:lnTo>
                    <a:pt x="9390" y="5104768"/>
                  </a:lnTo>
                  <a:lnTo>
                    <a:pt x="21330" y="5092700"/>
                  </a:lnTo>
                  <a:close/>
                </a:path>
                <a:path w="12414885" h="8610600">
                  <a:moveTo>
                    <a:pt x="39246" y="5080000"/>
                  </a:moveTo>
                  <a:lnTo>
                    <a:pt x="5895" y="5080000"/>
                  </a:lnTo>
                  <a:lnTo>
                    <a:pt x="4859" y="5092700"/>
                  </a:lnTo>
                  <a:lnTo>
                    <a:pt x="39479" y="5092700"/>
                  </a:lnTo>
                  <a:lnTo>
                    <a:pt x="39246" y="5080000"/>
                  </a:lnTo>
                  <a:close/>
                </a:path>
                <a:path w="12414885" h="8610600">
                  <a:moveTo>
                    <a:pt x="35911" y="5067300"/>
                  </a:moveTo>
                  <a:lnTo>
                    <a:pt x="11401" y="5067300"/>
                  </a:lnTo>
                  <a:lnTo>
                    <a:pt x="9773" y="5080000"/>
                  </a:lnTo>
                  <a:lnTo>
                    <a:pt x="37540" y="5080000"/>
                  </a:lnTo>
                  <a:lnTo>
                    <a:pt x="35911" y="5067300"/>
                  </a:lnTo>
                  <a:close/>
                </a:path>
                <a:path w="12414885" h="8610600">
                  <a:moveTo>
                    <a:pt x="12397058" y="5067300"/>
                  </a:moveTo>
                  <a:lnTo>
                    <a:pt x="12375341" y="5067300"/>
                  </a:lnTo>
                  <a:lnTo>
                    <a:pt x="12378137" y="5080000"/>
                  </a:lnTo>
                  <a:lnTo>
                    <a:pt x="12397058" y="5080000"/>
                  </a:lnTo>
                  <a:lnTo>
                    <a:pt x="12397058" y="5067300"/>
                  </a:lnTo>
                  <a:close/>
                </a:path>
                <a:path w="12414885" h="8610600">
                  <a:moveTo>
                    <a:pt x="12403110" y="5067300"/>
                  </a:moveTo>
                  <a:lnTo>
                    <a:pt x="12397058" y="5067300"/>
                  </a:lnTo>
                  <a:lnTo>
                    <a:pt x="12402419" y="5080000"/>
                  </a:lnTo>
                  <a:lnTo>
                    <a:pt x="12406995" y="5080000"/>
                  </a:lnTo>
                  <a:lnTo>
                    <a:pt x="12403110" y="5067300"/>
                  </a:lnTo>
                  <a:close/>
                </a:path>
                <a:path w="12414885" h="8610600">
                  <a:moveTo>
                    <a:pt x="27922" y="5041900"/>
                  </a:moveTo>
                  <a:lnTo>
                    <a:pt x="5895" y="5041900"/>
                  </a:lnTo>
                  <a:lnTo>
                    <a:pt x="6980" y="5054600"/>
                  </a:lnTo>
                  <a:lnTo>
                    <a:pt x="7989" y="5067300"/>
                  </a:lnTo>
                  <a:lnTo>
                    <a:pt x="39789" y="5067300"/>
                  </a:lnTo>
                  <a:lnTo>
                    <a:pt x="40022" y="5054600"/>
                  </a:lnTo>
                  <a:lnTo>
                    <a:pt x="31490" y="5054600"/>
                  </a:lnTo>
                  <a:lnTo>
                    <a:pt x="27922" y="5041900"/>
                  </a:lnTo>
                  <a:close/>
                </a:path>
                <a:path w="12414885" h="8610600">
                  <a:moveTo>
                    <a:pt x="12407529" y="5041900"/>
                  </a:moveTo>
                  <a:lnTo>
                    <a:pt x="12374723" y="5041900"/>
                  </a:lnTo>
                  <a:lnTo>
                    <a:pt x="12376116" y="5054600"/>
                  </a:lnTo>
                  <a:lnTo>
                    <a:pt x="12385508" y="5054600"/>
                  </a:lnTo>
                  <a:lnTo>
                    <a:pt x="12385267" y="5067300"/>
                  </a:lnTo>
                  <a:lnTo>
                    <a:pt x="12408848" y="5067300"/>
                  </a:lnTo>
                  <a:lnTo>
                    <a:pt x="12408617" y="5054600"/>
                  </a:lnTo>
                  <a:lnTo>
                    <a:pt x="12407529" y="5041900"/>
                  </a:lnTo>
                  <a:close/>
                </a:path>
                <a:path w="12414885" h="8610600">
                  <a:moveTo>
                    <a:pt x="39789" y="5029200"/>
                  </a:moveTo>
                  <a:lnTo>
                    <a:pt x="11401" y="5029200"/>
                  </a:lnTo>
                  <a:lnTo>
                    <a:pt x="8376" y="5041900"/>
                  </a:lnTo>
                  <a:lnTo>
                    <a:pt x="38703" y="5041900"/>
                  </a:lnTo>
                  <a:lnTo>
                    <a:pt x="39789" y="5029200"/>
                  </a:lnTo>
                  <a:close/>
                </a:path>
                <a:path w="12414885" h="8610600">
                  <a:moveTo>
                    <a:pt x="12400628" y="5029200"/>
                  </a:moveTo>
                  <a:lnTo>
                    <a:pt x="12379456" y="5029200"/>
                  </a:lnTo>
                  <a:lnTo>
                    <a:pt x="12383027" y="5041900"/>
                  </a:lnTo>
                  <a:lnTo>
                    <a:pt x="12398147" y="5041900"/>
                  </a:lnTo>
                  <a:lnTo>
                    <a:pt x="12400628" y="5029200"/>
                  </a:lnTo>
                  <a:close/>
                </a:path>
                <a:path w="12414885" h="8610600">
                  <a:moveTo>
                    <a:pt x="40255" y="5016500"/>
                  </a:moveTo>
                  <a:lnTo>
                    <a:pt x="17451" y="5016500"/>
                  </a:lnTo>
                  <a:lnTo>
                    <a:pt x="17451" y="5029200"/>
                  </a:lnTo>
                  <a:lnTo>
                    <a:pt x="29551" y="5029200"/>
                  </a:lnTo>
                  <a:lnTo>
                    <a:pt x="40255" y="5016500"/>
                  </a:lnTo>
                  <a:close/>
                </a:path>
                <a:path w="12414885" h="8610600">
                  <a:moveTo>
                    <a:pt x="12374723" y="5016500"/>
                  </a:moveTo>
                  <a:lnTo>
                    <a:pt x="12374493" y="5016500"/>
                  </a:lnTo>
                  <a:lnTo>
                    <a:pt x="12374179" y="5029200"/>
                  </a:lnTo>
                  <a:lnTo>
                    <a:pt x="12381079" y="5029200"/>
                  </a:lnTo>
                  <a:lnTo>
                    <a:pt x="12374723" y="5016500"/>
                  </a:lnTo>
                  <a:close/>
                </a:path>
                <a:path w="12414885" h="8610600">
                  <a:moveTo>
                    <a:pt x="12409651" y="5016500"/>
                  </a:moveTo>
                  <a:lnTo>
                    <a:pt x="12382713" y="5016500"/>
                  </a:lnTo>
                  <a:lnTo>
                    <a:pt x="12381079" y="5029200"/>
                  </a:lnTo>
                  <a:lnTo>
                    <a:pt x="12408617" y="5029200"/>
                  </a:lnTo>
                  <a:lnTo>
                    <a:pt x="12409651" y="5016500"/>
                  </a:lnTo>
                  <a:close/>
                </a:path>
                <a:path w="12414885" h="8610600">
                  <a:moveTo>
                    <a:pt x="28466" y="5003800"/>
                  </a:moveTo>
                  <a:lnTo>
                    <a:pt x="8066" y="5003800"/>
                  </a:lnTo>
                  <a:lnTo>
                    <a:pt x="7524" y="5016500"/>
                  </a:lnTo>
                  <a:lnTo>
                    <a:pt x="28077" y="5016500"/>
                  </a:lnTo>
                  <a:lnTo>
                    <a:pt x="28466" y="5003800"/>
                  </a:lnTo>
                  <a:close/>
                </a:path>
                <a:path w="12414885" h="8610600">
                  <a:moveTo>
                    <a:pt x="36376" y="5003800"/>
                  </a:moveTo>
                  <a:lnTo>
                    <a:pt x="32188" y="5016500"/>
                  </a:lnTo>
                  <a:lnTo>
                    <a:pt x="39169" y="5016500"/>
                  </a:lnTo>
                  <a:lnTo>
                    <a:pt x="36376" y="5003800"/>
                  </a:lnTo>
                  <a:close/>
                </a:path>
                <a:path w="12414885" h="8610600">
                  <a:moveTo>
                    <a:pt x="12404975" y="5003800"/>
                  </a:moveTo>
                  <a:lnTo>
                    <a:pt x="12376974" y="5003800"/>
                  </a:lnTo>
                  <a:lnTo>
                    <a:pt x="12378597" y="5016500"/>
                  </a:lnTo>
                  <a:lnTo>
                    <a:pt x="12407937" y="5016500"/>
                  </a:lnTo>
                  <a:lnTo>
                    <a:pt x="12404975" y="5003800"/>
                  </a:lnTo>
                  <a:close/>
                </a:path>
                <a:path w="12414885" h="8610600">
                  <a:moveTo>
                    <a:pt x="30637" y="4978400"/>
                  </a:moveTo>
                  <a:lnTo>
                    <a:pt x="5972" y="4978400"/>
                  </a:lnTo>
                  <a:lnTo>
                    <a:pt x="6825" y="4991100"/>
                  </a:lnTo>
                  <a:lnTo>
                    <a:pt x="7135" y="5003800"/>
                  </a:lnTo>
                  <a:lnTo>
                    <a:pt x="12177" y="4991100"/>
                  </a:lnTo>
                  <a:lnTo>
                    <a:pt x="30404" y="4991100"/>
                  </a:lnTo>
                  <a:lnTo>
                    <a:pt x="30637" y="4978400"/>
                  </a:lnTo>
                  <a:close/>
                </a:path>
                <a:path w="12414885" h="8610600">
                  <a:moveTo>
                    <a:pt x="39479" y="4978400"/>
                  </a:moveTo>
                  <a:lnTo>
                    <a:pt x="30715" y="4991100"/>
                  </a:lnTo>
                  <a:lnTo>
                    <a:pt x="15512" y="4991100"/>
                  </a:lnTo>
                  <a:lnTo>
                    <a:pt x="14970" y="5003800"/>
                  </a:lnTo>
                  <a:lnTo>
                    <a:pt x="40332" y="5003800"/>
                  </a:lnTo>
                  <a:lnTo>
                    <a:pt x="39866" y="4991100"/>
                  </a:lnTo>
                  <a:lnTo>
                    <a:pt x="39479" y="4978400"/>
                  </a:lnTo>
                  <a:close/>
                </a:path>
                <a:path w="12414885" h="8610600">
                  <a:moveTo>
                    <a:pt x="12378294" y="4991100"/>
                  </a:moveTo>
                  <a:lnTo>
                    <a:pt x="12375037" y="4991100"/>
                  </a:lnTo>
                  <a:lnTo>
                    <a:pt x="12375268" y="5003800"/>
                  </a:lnTo>
                  <a:lnTo>
                    <a:pt x="12381624" y="5003800"/>
                  </a:lnTo>
                  <a:lnTo>
                    <a:pt x="12378294" y="4991100"/>
                  </a:lnTo>
                  <a:close/>
                </a:path>
                <a:path w="12414885" h="8610600">
                  <a:moveTo>
                    <a:pt x="12387202" y="4998592"/>
                  </a:moveTo>
                  <a:lnTo>
                    <a:pt x="12383801" y="5003800"/>
                  </a:lnTo>
                  <a:lnTo>
                    <a:pt x="12393183" y="5003800"/>
                  </a:lnTo>
                  <a:lnTo>
                    <a:pt x="12387202" y="4998592"/>
                  </a:lnTo>
                  <a:close/>
                </a:path>
                <a:path w="12414885" h="8610600">
                  <a:moveTo>
                    <a:pt x="12399539" y="4991100"/>
                  </a:moveTo>
                  <a:lnTo>
                    <a:pt x="12392094" y="4991100"/>
                  </a:lnTo>
                  <a:lnTo>
                    <a:pt x="12387202" y="4998592"/>
                  </a:lnTo>
                  <a:lnTo>
                    <a:pt x="12393183" y="5003800"/>
                  </a:lnTo>
                  <a:lnTo>
                    <a:pt x="12402262" y="5003800"/>
                  </a:lnTo>
                  <a:lnTo>
                    <a:pt x="12399539" y="4991100"/>
                  </a:lnTo>
                  <a:close/>
                </a:path>
                <a:path w="12414885" h="8610600">
                  <a:moveTo>
                    <a:pt x="12400471" y="4965700"/>
                  </a:moveTo>
                  <a:lnTo>
                    <a:pt x="12379613" y="4965700"/>
                  </a:lnTo>
                  <a:lnTo>
                    <a:pt x="12390241" y="4978400"/>
                  </a:lnTo>
                  <a:lnTo>
                    <a:pt x="12387833" y="4991100"/>
                  </a:lnTo>
                  <a:lnTo>
                    <a:pt x="12399539" y="4991100"/>
                  </a:lnTo>
                  <a:lnTo>
                    <a:pt x="12402262" y="5003800"/>
                  </a:lnTo>
                  <a:lnTo>
                    <a:pt x="12406754" y="5003800"/>
                  </a:lnTo>
                  <a:lnTo>
                    <a:pt x="12412104" y="4991100"/>
                  </a:lnTo>
                  <a:lnTo>
                    <a:pt x="12412104" y="4978400"/>
                  </a:lnTo>
                  <a:lnTo>
                    <a:pt x="12397990" y="4978400"/>
                  </a:lnTo>
                  <a:lnTo>
                    <a:pt x="12400471" y="4965700"/>
                  </a:lnTo>
                  <a:close/>
                </a:path>
                <a:path w="12414885" h="8610600">
                  <a:moveTo>
                    <a:pt x="12392094" y="4991100"/>
                  </a:moveTo>
                  <a:lnTo>
                    <a:pt x="12378597" y="4991100"/>
                  </a:lnTo>
                  <a:lnTo>
                    <a:pt x="12387202" y="4998592"/>
                  </a:lnTo>
                  <a:lnTo>
                    <a:pt x="12392094" y="4991100"/>
                  </a:lnTo>
                  <a:close/>
                </a:path>
                <a:path w="12414885" h="8610600">
                  <a:moveTo>
                    <a:pt x="12377676" y="4978400"/>
                  </a:moveTo>
                  <a:lnTo>
                    <a:pt x="12373791" y="4991100"/>
                  </a:lnTo>
                  <a:lnTo>
                    <a:pt x="12383027" y="4991100"/>
                  </a:lnTo>
                  <a:lnTo>
                    <a:pt x="12377676" y="4978400"/>
                  </a:lnTo>
                  <a:close/>
                </a:path>
                <a:path w="12414885" h="8610600">
                  <a:moveTo>
                    <a:pt x="32033" y="4953000"/>
                  </a:moveTo>
                  <a:lnTo>
                    <a:pt x="8014" y="4953000"/>
                  </a:lnTo>
                  <a:lnTo>
                    <a:pt x="7261" y="4965700"/>
                  </a:lnTo>
                  <a:lnTo>
                    <a:pt x="7047" y="4978400"/>
                  </a:lnTo>
                  <a:lnTo>
                    <a:pt x="37075" y="4978400"/>
                  </a:lnTo>
                  <a:lnTo>
                    <a:pt x="37230" y="4965700"/>
                  </a:lnTo>
                  <a:lnTo>
                    <a:pt x="35368" y="4965700"/>
                  </a:lnTo>
                  <a:lnTo>
                    <a:pt x="32033" y="4953000"/>
                  </a:lnTo>
                  <a:close/>
                </a:path>
                <a:path w="12414885" h="8610600">
                  <a:moveTo>
                    <a:pt x="37385" y="4953000"/>
                  </a:moveTo>
                  <a:lnTo>
                    <a:pt x="35368" y="4965700"/>
                  </a:lnTo>
                  <a:lnTo>
                    <a:pt x="37230" y="4965700"/>
                  </a:lnTo>
                  <a:lnTo>
                    <a:pt x="37385" y="4953000"/>
                  </a:lnTo>
                  <a:close/>
                </a:path>
                <a:path w="12414885" h="8610600">
                  <a:moveTo>
                    <a:pt x="12413507" y="4953000"/>
                  </a:moveTo>
                  <a:lnTo>
                    <a:pt x="12373331" y="4953000"/>
                  </a:lnTo>
                  <a:lnTo>
                    <a:pt x="12374723" y="4965700"/>
                  </a:lnTo>
                  <a:lnTo>
                    <a:pt x="12412575" y="4965700"/>
                  </a:lnTo>
                  <a:lnTo>
                    <a:pt x="12413507" y="4953000"/>
                  </a:lnTo>
                  <a:close/>
                </a:path>
                <a:path w="12414885" h="8610600">
                  <a:moveTo>
                    <a:pt x="38781" y="4940300"/>
                  </a:moveTo>
                  <a:lnTo>
                    <a:pt x="4499" y="4940300"/>
                  </a:lnTo>
                  <a:lnTo>
                    <a:pt x="10936" y="4953000"/>
                  </a:lnTo>
                  <a:lnTo>
                    <a:pt x="36299" y="4953000"/>
                  </a:lnTo>
                  <a:lnTo>
                    <a:pt x="38781" y="4940300"/>
                  </a:lnTo>
                  <a:close/>
                </a:path>
                <a:path w="12414885" h="8610600">
                  <a:moveTo>
                    <a:pt x="12397529" y="4940300"/>
                  </a:moveTo>
                  <a:lnTo>
                    <a:pt x="12381079" y="4940300"/>
                  </a:lnTo>
                  <a:lnTo>
                    <a:pt x="12378597" y="4953000"/>
                  </a:lnTo>
                  <a:lnTo>
                    <a:pt x="12397058" y="4953000"/>
                  </a:lnTo>
                  <a:lnTo>
                    <a:pt x="12397529" y="4940300"/>
                  </a:lnTo>
                  <a:close/>
                </a:path>
                <a:path w="12414885" h="8610600">
                  <a:moveTo>
                    <a:pt x="35601" y="4914900"/>
                  </a:moveTo>
                  <a:lnTo>
                    <a:pt x="29240" y="4927600"/>
                  </a:lnTo>
                  <a:lnTo>
                    <a:pt x="13263" y="4927600"/>
                  </a:lnTo>
                  <a:lnTo>
                    <a:pt x="8920" y="4940300"/>
                  </a:lnTo>
                  <a:lnTo>
                    <a:pt x="40720" y="4940300"/>
                  </a:lnTo>
                  <a:lnTo>
                    <a:pt x="35601" y="4914900"/>
                  </a:lnTo>
                  <a:close/>
                </a:path>
                <a:path w="12414885" h="8610600">
                  <a:moveTo>
                    <a:pt x="12411570" y="4927600"/>
                  </a:moveTo>
                  <a:lnTo>
                    <a:pt x="12377205" y="4927600"/>
                  </a:lnTo>
                  <a:lnTo>
                    <a:pt x="12377205" y="4940300"/>
                  </a:lnTo>
                  <a:lnTo>
                    <a:pt x="12413036" y="4940300"/>
                  </a:lnTo>
                  <a:lnTo>
                    <a:pt x="12411570" y="4927600"/>
                  </a:lnTo>
                  <a:close/>
                </a:path>
                <a:path w="12414885" h="8610600">
                  <a:moveTo>
                    <a:pt x="39479" y="4902200"/>
                  </a:moveTo>
                  <a:lnTo>
                    <a:pt x="10936" y="4902200"/>
                  </a:lnTo>
                  <a:lnTo>
                    <a:pt x="5662" y="4914900"/>
                  </a:lnTo>
                  <a:lnTo>
                    <a:pt x="6050" y="4927600"/>
                  </a:lnTo>
                  <a:lnTo>
                    <a:pt x="10470" y="4927600"/>
                  </a:lnTo>
                  <a:lnTo>
                    <a:pt x="18537" y="4914900"/>
                  </a:lnTo>
                  <a:lnTo>
                    <a:pt x="38626" y="4914900"/>
                  </a:lnTo>
                  <a:lnTo>
                    <a:pt x="39479" y="4902200"/>
                  </a:lnTo>
                  <a:close/>
                </a:path>
                <a:path w="12414885" h="8610600">
                  <a:moveTo>
                    <a:pt x="28698" y="4914900"/>
                  </a:moveTo>
                  <a:lnTo>
                    <a:pt x="24044" y="4914900"/>
                  </a:lnTo>
                  <a:lnTo>
                    <a:pt x="16909" y="4927600"/>
                  </a:lnTo>
                  <a:lnTo>
                    <a:pt x="29008" y="4927600"/>
                  </a:lnTo>
                  <a:lnTo>
                    <a:pt x="28698" y="4914900"/>
                  </a:lnTo>
                  <a:close/>
                </a:path>
                <a:path w="12414885" h="8610600">
                  <a:moveTo>
                    <a:pt x="12402879" y="4914900"/>
                  </a:moveTo>
                  <a:lnTo>
                    <a:pt x="12385424" y="4914900"/>
                  </a:lnTo>
                  <a:lnTo>
                    <a:pt x="12382011" y="4927600"/>
                  </a:lnTo>
                  <a:lnTo>
                    <a:pt x="12402335" y="4927600"/>
                  </a:lnTo>
                  <a:lnTo>
                    <a:pt x="12402879" y="4914900"/>
                  </a:lnTo>
                  <a:close/>
                </a:path>
                <a:path w="12414885" h="8610600">
                  <a:moveTo>
                    <a:pt x="12404817" y="4902200"/>
                  </a:moveTo>
                  <a:lnTo>
                    <a:pt x="12385424" y="4902200"/>
                  </a:lnTo>
                  <a:lnTo>
                    <a:pt x="12382011" y="4914900"/>
                  </a:lnTo>
                  <a:lnTo>
                    <a:pt x="12403811" y="4914900"/>
                  </a:lnTo>
                  <a:lnTo>
                    <a:pt x="12404817" y="4902200"/>
                  </a:lnTo>
                  <a:close/>
                </a:path>
                <a:path w="12414885" h="8610600">
                  <a:moveTo>
                    <a:pt x="12411570" y="4902200"/>
                  </a:moveTo>
                  <a:lnTo>
                    <a:pt x="12404817" y="4902200"/>
                  </a:lnTo>
                  <a:lnTo>
                    <a:pt x="12408701" y="4914900"/>
                  </a:lnTo>
                  <a:lnTo>
                    <a:pt x="12411570" y="4902200"/>
                  </a:lnTo>
                  <a:close/>
                </a:path>
                <a:path w="12414885" h="8610600">
                  <a:moveTo>
                    <a:pt x="32033" y="4889500"/>
                  </a:moveTo>
                  <a:lnTo>
                    <a:pt x="8842" y="4889500"/>
                  </a:lnTo>
                  <a:lnTo>
                    <a:pt x="17684" y="4902200"/>
                  </a:lnTo>
                  <a:lnTo>
                    <a:pt x="34515" y="4902200"/>
                  </a:lnTo>
                  <a:lnTo>
                    <a:pt x="32033" y="4889500"/>
                  </a:lnTo>
                  <a:close/>
                </a:path>
                <a:path w="12414885" h="8610600">
                  <a:moveTo>
                    <a:pt x="40022" y="4889500"/>
                  </a:moveTo>
                  <a:lnTo>
                    <a:pt x="36997" y="4902200"/>
                  </a:lnTo>
                  <a:lnTo>
                    <a:pt x="39711" y="4902200"/>
                  </a:lnTo>
                  <a:lnTo>
                    <a:pt x="40022" y="4889500"/>
                  </a:lnTo>
                  <a:close/>
                </a:path>
                <a:path w="12414885" h="8610600">
                  <a:moveTo>
                    <a:pt x="12409623" y="4889500"/>
                  </a:moveTo>
                  <a:lnTo>
                    <a:pt x="12375268" y="4889500"/>
                  </a:lnTo>
                  <a:lnTo>
                    <a:pt x="12376660" y="4902200"/>
                  </a:lnTo>
                  <a:lnTo>
                    <a:pt x="12414513" y="4902200"/>
                  </a:lnTo>
                  <a:lnTo>
                    <a:pt x="12409623" y="4889500"/>
                  </a:lnTo>
                  <a:close/>
                </a:path>
                <a:path w="12414885" h="8610600">
                  <a:moveTo>
                    <a:pt x="35058" y="4876800"/>
                  </a:moveTo>
                  <a:lnTo>
                    <a:pt x="4360" y="4876800"/>
                  </a:lnTo>
                  <a:lnTo>
                    <a:pt x="753" y="4889500"/>
                  </a:lnTo>
                  <a:lnTo>
                    <a:pt x="21795" y="4889500"/>
                  </a:lnTo>
                  <a:lnTo>
                    <a:pt x="35058" y="4876800"/>
                  </a:lnTo>
                  <a:close/>
                </a:path>
                <a:path w="12414885" h="8610600">
                  <a:moveTo>
                    <a:pt x="41900" y="4851400"/>
                  </a:moveTo>
                  <a:lnTo>
                    <a:pt x="33622" y="4864100"/>
                  </a:lnTo>
                  <a:lnTo>
                    <a:pt x="2310" y="4864100"/>
                  </a:lnTo>
                  <a:lnTo>
                    <a:pt x="3376" y="4876800"/>
                  </a:lnTo>
                  <a:lnTo>
                    <a:pt x="35058" y="4876800"/>
                  </a:lnTo>
                  <a:lnTo>
                    <a:pt x="21795" y="4889500"/>
                  </a:lnTo>
                  <a:lnTo>
                    <a:pt x="25271" y="4889500"/>
                  </a:lnTo>
                  <a:lnTo>
                    <a:pt x="35558" y="4876800"/>
                  </a:lnTo>
                  <a:lnTo>
                    <a:pt x="40260" y="4864100"/>
                  </a:lnTo>
                  <a:lnTo>
                    <a:pt x="41900" y="4851400"/>
                  </a:lnTo>
                  <a:close/>
                </a:path>
                <a:path w="12414885" h="8610600">
                  <a:moveTo>
                    <a:pt x="43435" y="4876800"/>
                  </a:moveTo>
                  <a:lnTo>
                    <a:pt x="35558" y="4876800"/>
                  </a:lnTo>
                  <a:lnTo>
                    <a:pt x="25271" y="4889500"/>
                  </a:lnTo>
                  <a:lnTo>
                    <a:pt x="39634" y="4889500"/>
                  </a:lnTo>
                  <a:lnTo>
                    <a:pt x="43435" y="4876800"/>
                  </a:lnTo>
                  <a:close/>
                </a:path>
                <a:path w="12414885" h="8610600">
                  <a:moveTo>
                    <a:pt x="12407686" y="4876800"/>
                  </a:moveTo>
                  <a:lnTo>
                    <a:pt x="12373331" y="4876800"/>
                  </a:lnTo>
                  <a:lnTo>
                    <a:pt x="12371854" y="4889500"/>
                  </a:lnTo>
                  <a:lnTo>
                    <a:pt x="12408701" y="4889500"/>
                  </a:lnTo>
                  <a:lnTo>
                    <a:pt x="12407686" y="4876800"/>
                  </a:lnTo>
                  <a:close/>
                </a:path>
                <a:path w="12414885" h="8610600">
                  <a:moveTo>
                    <a:pt x="12408701" y="4838700"/>
                  </a:moveTo>
                  <a:lnTo>
                    <a:pt x="12391707" y="4838700"/>
                  </a:lnTo>
                  <a:lnTo>
                    <a:pt x="12389309" y="4851400"/>
                  </a:lnTo>
                  <a:lnTo>
                    <a:pt x="12374723" y="4851400"/>
                  </a:lnTo>
                  <a:lnTo>
                    <a:pt x="12376587" y="4876800"/>
                  </a:lnTo>
                  <a:lnTo>
                    <a:pt x="12391246" y="4876800"/>
                  </a:lnTo>
                  <a:lnTo>
                    <a:pt x="12393644" y="4864100"/>
                  </a:lnTo>
                  <a:lnTo>
                    <a:pt x="12407686" y="4864100"/>
                  </a:lnTo>
                  <a:lnTo>
                    <a:pt x="12407225" y="4851400"/>
                  </a:lnTo>
                  <a:lnTo>
                    <a:pt x="12408701" y="4838700"/>
                  </a:lnTo>
                  <a:close/>
                </a:path>
                <a:path w="12414885" h="8610600">
                  <a:moveTo>
                    <a:pt x="41080" y="4838700"/>
                  </a:moveTo>
                  <a:lnTo>
                    <a:pt x="5507" y="4838700"/>
                  </a:lnTo>
                  <a:lnTo>
                    <a:pt x="5918" y="4851400"/>
                  </a:lnTo>
                  <a:lnTo>
                    <a:pt x="2310" y="4864100"/>
                  </a:lnTo>
                  <a:lnTo>
                    <a:pt x="10507" y="4851400"/>
                  </a:lnTo>
                  <a:lnTo>
                    <a:pt x="41326" y="4851400"/>
                  </a:lnTo>
                  <a:lnTo>
                    <a:pt x="41080" y="4838700"/>
                  </a:lnTo>
                  <a:close/>
                </a:path>
                <a:path w="12414885" h="8610600">
                  <a:moveTo>
                    <a:pt x="31572" y="4851400"/>
                  </a:moveTo>
                  <a:lnTo>
                    <a:pt x="16162" y="4851400"/>
                  </a:lnTo>
                  <a:lnTo>
                    <a:pt x="11081" y="4864100"/>
                  </a:lnTo>
                  <a:lnTo>
                    <a:pt x="32556" y="4864100"/>
                  </a:lnTo>
                  <a:lnTo>
                    <a:pt x="31572" y="4851400"/>
                  </a:lnTo>
                  <a:close/>
                </a:path>
                <a:path w="12414885" h="8610600">
                  <a:moveTo>
                    <a:pt x="27391" y="4826000"/>
                  </a:moveTo>
                  <a:lnTo>
                    <a:pt x="9851" y="4826000"/>
                  </a:lnTo>
                  <a:lnTo>
                    <a:pt x="6727" y="4838700"/>
                  </a:lnTo>
                  <a:lnTo>
                    <a:pt x="27391" y="4838700"/>
                  </a:lnTo>
                  <a:lnTo>
                    <a:pt x="27391" y="4826000"/>
                  </a:lnTo>
                  <a:close/>
                </a:path>
                <a:path w="12414885" h="8610600">
                  <a:moveTo>
                    <a:pt x="12404272" y="4826000"/>
                  </a:moveTo>
                  <a:lnTo>
                    <a:pt x="12375728" y="4826000"/>
                  </a:lnTo>
                  <a:lnTo>
                    <a:pt x="12380074" y="4838700"/>
                  </a:lnTo>
                  <a:lnTo>
                    <a:pt x="12403811" y="4838700"/>
                  </a:lnTo>
                  <a:lnTo>
                    <a:pt x="12404272" y="4826000"/>
                  </a:lnTo>
                  <a:close/>
                </a:path>
                <a:path w="12414885" h="8610600">
                  <a:moveTo>
                    <a:pt x="10753" y="4813300"/>
                  </a:moveTo>
                  <a:lnTo>
                    <a:pt x="5416" y="4813300"/>
                  </a:lnTo>
                  <a:lnTo>
                    <a:pt x="6911" y="4826000"/>
                  </a:lnTo>
                  <a:lnTo>
                    <a:pt x="8729" y="4826000"/>
                  </a:lnTo>
                  <a:lnTo>
                    <a:pt x="10753" y="4813300"/>
                  </a:lnTo>
                  <a:close/>
                </a:path>
                <a:path w="12414885" h="8610600">
                  <a:moveTo>
                    <a:pt x="35588" y="4813300"/>
                  </a:moveTo>
                  <a:lnTo>
                    <a:pt x="14933" y="4813300"/>
                  </a:lnTo>
                  <a:lnTo>
                    <a:pt x="13161" y="4826000"/>
                  </a:lnTo>
                  <a:lnTo>
                    <a:pt x="35097" y="4826000"/>
                  </a:lnTo>
                  <a:lnTo>
                    <a:pt x="35588" y="4813300"/>
                  </a:lnTo>
                  <a:close/>
                </a:path>
                <a:path w="12414885" h="8610600">
                  <a:moveTo>
                    <a:pt x="12410167" y="4813300"/>
                  </a:moveTo>
                  <a:lnTo>
                    <a:pt x="12380074" y="4813300"/>
                  </a:lnTo>
                  <a:lnTo>
                    <a:pt x="12378597" y="4826000"/>
                  </a:lnTo>
                  <a:lnTo>
                    <a:pt x="12407225" y="4826000"/>
                  </a:lnTo>
                  <a:lnTo>
                    <a:pt x="12410167" y="4813300"/>
                  </a:lnTo>
                  <a:close/>
                </a:path>
                <a:path w="12414885" h="8610600">
                  <a:moveTo>
                    <a:pt x="15876" y="4800600"/>
                  </a:moveTo>
                  <a:lnTo>
                    <a:pt x="3376" y="4800600"/>
                  </a:lnTo>
                  <a:lnTo>
                    <a:pt x="4360" y="4813300"/>
                  </a:lnTo>
                  <a:lnTo>
                    <a:pt x="13215" y="4813300"/>
                  </a:lnTo>
                  <a:lnTo>
                    <a:pt x="15876" y="4800600"/>
                  </a:lnTo>
                  <a:close/>
                </a:path>
                <a:path w="12414885" h="8610600">
                  <a:moveTo>
                    <a:pt x="37637" y="4800600"/>
                  </a:moveTo>
                  <a:lnTo>
                    <a:pt x="18107" y="4800600"/>
                  </a:lnTo>
                  <a:lnTo>
                    <a:pt x="19277" y="4813300"/>
                  </a:lnTo>
                  <a:lnTo>
                    <a:pt x="39686" y="4813300"/>
                  </a:lnTo>
                  <a:lnTo>
                    <a:pt x="37637" y="4800600"/>
                  </a:lnTo>
                  <a:close/>
                </a:path>
                <a:path w="12414885" h="8610600">
                  <a:moveTo>
                    <a:pt x="12407686" y="4775200"/>
                  </a:moveTo>
                  <a:lnTo>
                    <a:pt x="12403823" y="4781931"/>
                  </a:lnTo>
                  <a:lnTo>
                    <a:pt x="12405476" y="4787900"/>
                  </a:lnTo>
                  <a:lnTo>
                    <a:pt x="12375728" y="4787900"/>
                  </a:lnTo>
                  <a:lnTo>
                    <a:pt x="12382011" y="4800600"/>
                  </a:lnTo>
                  <a:lnTo>
                    <a:pt x="12378597" y="4813300"/>
                  </a:lnTo>
                  <a:lnTo>
                    <a:pt x="12397058" y="4813300"/>
                  </a:lnTo>
                  <a:lnTo>
                    <a:pt x="12394115" y="4800600"/>
                  </a:lnTo>
                  <a:lnTo>
                    <a:pt x="12410638" y="4800600"/>
                  </a:lnTo>
                  <a:lnTo>
                    <a:pt x="12407686" y="4775200"/>
                  </a:lnTo>
                  <a:close/>
                </a:path>
                <a:path w="12414885" h="8610600">
                  <a:moveTo>
                    <a:pt x="38293" y="4787900"/>
                  </a:moveTo>
                  <a:lnTo>
                    <a:pt x="6983" y="4787900"/>
                  </a:lnTo>
                  <a:lnTo>
                    <a:pt x="7475" y="4800600"/>
                  </a:lnTo>
                  <a:lnTo>
                    <a:pt x="27965" y="4800600"/>
                  </a:lnTo>
                  <a:lnTo>
                    <a:pt x="38293" y="4787900"/>
                  </a:lnTo>
                  <a:close/>
                </a:path>
                <a:path w="12414885" h="8610600">
                  <a:moveTo>
                    <a:pt x="41571" y="4775200"/>
                  </a:moveTo>
                  <a:lnTo>
                    <a:pt x="13130" y="4775200"/>
                  </a:lnTo>
                  <a:lnTo>
                    <a:pt x="13622" y="4787900"/>
                  </a:lnTo>
                  <a:lnTo>
                    <a:pt x="39359" y="4787900"/>
                  </a:lnTo>
                  <a:lnTo>
                    <a:pt x="41571" y="4775200"/>
                  </a:lnTo>
                  <a:close/>
                </a:path>
                <a:path w="12414885" h="8610600">
                  <a:moveTo>
                    <a:pt x="12401958" y="4775200"/>
                  </a:moveTo>
                  <a:lnTo>
                    <a:pt x="12373760" y="4775200"/>
                  </a:lnTo>
                  <a:lnTo>
                    <a:pt x="12374744" y="4787900"/>
                  </a:lnTo>
                  <a:lnTo>
                    <a:pt x="12400398" y="4787900"/>
                  </a:lnTo>
                  <a:lnTo>
                    <a:pt x="12403823" y="4781931"/>
                  </a:lnTo>
                  <a:lnTo>
                    <a:pt x="12401958" y="4775200"/>
                  </a:lnTo>
                  <a:close/>
                </a:path>
                <a:path w="12414885" h="8610600">
                  <a:moveTo>
                    <a:pt x="12403823" y="4781931"/>
                  </a:moveTo>
                  <a:lnTo>
                    <a:pt x="12400398" y="4787900"/>
                  </a:lnTo>
                  <a:lnTo>
                    <a:pt x="12405476" y="4787900"/>
                  </a:lnTo>
                  <a:lnTo>
                    <a:pt x="12403823" y="4781931"/>
                  </a:lnTo>
                  <a:close/>
                </a:path>
                <a:path w="12414885" h="8610600">
                  <a:moveTo>
                    <a:pt x="37883" y="4762500"/>
                  </a:moveTo>
                  <a:lnTo>
                    <a:pt x="3786" y="4762500"/>
                  </a:lnTo>
                  <a:lnTo>
                    <a:pt x="4933" y="4775200"/>
                  </a:lnTo>
                  <a:lnTo>
                    <a:pt x="40260" y="4775200"/>
                  </a:lnTo>
                  <a:lnTo>
                    <a:pt x="37883" y="4762500"/>
                  </a:lnTo>
                  <a:close/>
                </a:path>
                <a:path w="12414885" h="8610600">
                  <a:moveTo>
                    <a:pt x="12404502" y="4762500"/>
                  </a:moveTo>
                  <a:lnTo>
                    <a:pt x="12374744" y="4762500"/>
                  </a:lnTo>
                  <a:lnTo>
                    <a:pt x="12374744" y="4775200"/>
                  </a:lnTo>
                  <a:lnTo>
                    <a:pt x="12399906" y="4775200"/>
                  </a:lnTo>
                  <a:lnTo>
                    <a:pt x="12404502" y="4762500"/>
                  </a:lnTo>
                  <a:close/>
                </a:path>
                <a:path w="12414885" h="8610600">
                  <a:moveTo>
                    <a:pt x="12410649" y="4762500"/>
                  </a:moveTo>
                  <a:lnTo>
                    <a:pt x="12406052" y="4762500"/>
                  </a:lnTo>
                  <a:lnTo>
                    <a:pt x="12407529" y="4775200"/>
                  </a:lnTo>
                  <a:lnTo>
                    <a:pt x="12410649" y="4762500"/>
                  </a:lnTo>
                  <a:close/>
                </a:path>
                <a:path w="12414885" h="8610600">
                  <a:moveTo>
                    <a:pt x="33048" y="4749800"/>
                  </a:moveTo>
                  <a:lnTo>
                    <a:pt x="8458" y="4749800"/>
                  </a:lnTo>
                  <a:lnTo>
                    <a:pt x="9032" y="4762500"/>
                  </a:lnTo>
                  <a:lnTo>
                    <a:pt x="29523" y="4762500"/>
                  </a:lnTo>
                  <a:lnTo>
                    <a:pt x="33048" y="4749800"/>
                  </a:lnTo>
                  <a:close/>
                </a:path>
                <a:path w="12414885" h="8610600">
                  <a:moveTo>
                    <a:pt x="12402942" y="4724400"/>
                  </a:moveTo>
                  <a:lnTo>
                    <a:pt x="12374744" y="4724400"/>
                  </a:lnTo>
                  <a:lnTo>
                    <a:pt x="12373760" y="4737100"/>
                  </a:lnTo>
                  <a:lnTo>
                    <a:pt x="12375812" y="4749800"/>
                  </a:lnTo>
                  <a:lnTo>
                    <a:pt x="12387037" y="4749800"/>
                  </a:lnTo>
                  <a:lnTo>
                    <a:pt x="12387037" y="4762500"/>
                  </a:lnTo>
                  <a:lnTo>
                    <a:pt x="12410157" y="4762500"/>
                  </a:lnTo>
                  <a:lnTo>
                    <a:pt x="12409581" y="4749800"/>
                  </a:lnTo>
                  <a:lnTo>
                    <a:pt x="12409089" y="4737100"/>
                  </a:lnTo>
                  <a:lnTo>
                    <a:pt x="12401958" y="4737100"/>
                  </a:lnTo>
                  <a:lnTo>
                    <a:pt x="12402942" y="4724400"/>
                  </a:lnTo>
                  <a:close/>
                </a:path>
                <a:path w="12414885" h="8610600">
                  <a:moveTo>
                    <a:pt x="37063" y="4737100"/>
                  </a:moveTo>
                  <a:lnTo>
                    <a:pt x="9524" y="4737100"/>
                  </a:lnTo>
                  <a:lnTo>
                    <a:pt x="6409" y="4749800"/>
                  </a:lnTo>
                  <a:lnTo>
                    <a:pt x="39768" y="4749800"/>
                  </a:lnTo>
                  <a:lnTo>
                    <a:pt x="37063" y="4737100"/>
                  </a:lnTo>
                  <a:close/>
                </a:path>
                <a:path w="12414885" h="8610600">
                  <a:moveTo>
                    <a:pt x="38703" y="4699000"/>
                  </a:moveTo>
                  <a:lnTo>
                    <a:pt x="27474" y="4711700"/>
                  </a:lnTo>
                  <a:lnTo>
                    <a:pt x="4933" y="4711700"/>
                  </a:lnTo>
                  <a:lnTo>
                    <a:pt x="5426" y="4724400"/>
                  </a:lnTo>
                  <a:lnTo>
                    <a:pt x="12556" y="4724400"/>
                  </a:lnTo>
                  <a:lnTo>
                    <a:pt x="12556" y="4737100"/>
                  </a:lnTo>
                  <a:lnTo>
                    <a:pt x="30506" y="4737100"/>
                  </a:lnTo>
                  <a:lnTo>
                    <a:pt x="39768" y="4724400"/>
                  </a:lnTo>
                  <a:lnTo>
                    <a:pt x="40752" y="4711700"/>
                  </a:lnTo>
                  <a:lnTo>
                    <a:pt x="38703" y="4699000"/>
                  </a:lnTo>
                  <a:close/>
                </a:path>
                <a:path w="12414885" h="8610600">
                  <a:moveTo>
                    <a:pt x="12406052" y="4711700"/>
                  </a:moveTo>
                  <a:lnTo>
                    <a:pt x="12378514" y="4711700"/>
                  </a:lnTo>
                  <a:lnTo>
                    <a:pt x="12379498" y="4724400"/>
                  </a:lnTo>
                  <a:lnTo>
                    <a:pt x="12402942" y="4724400"/>
                  </a:lnTo>
                  <a:lnTo>
                    <a:pt x="12404995" y="4737100"/>
                  </a:lnTo>
                  <a:lnTo>
                    <a:pt x="12408104" y="4724400"/>
                  </a:lnTo>
                  <a:lnTo>
                    <a:pt x="12406052" y="4711700"/>
                  </a:lnTo>
                  <a:close/>
                </a:path>
                <a:path w="12414885" h="8610600">
                  <a:moveTo>
                    <a:pt x="39768" y="4673600"/>
                  </a:moveTo>
                  <a:lnTo>
                    <a:pt x="22416" y="4673600"/>
                  </a:lnTo>
                  <a:lnTo>
                    <a:pt x="14970" y="4686300"/>
                  </a:lnTo>
                  <a:lnTo>
                    <a:pt x="13622" y="4686300"/>
                  </a:lnTo>
                  <a:lnTo>
                    <a:pt x="14605" y="4699000"/>
                  </a:lnTo>
                  <a:lnTo>
                    <a:pt x="6983" y="4699000"/>
                  </a:lnTo>
                  <a:lnTo>
                    <a:pt x="3868" y="4711700"/>
                  </a:lnTo>
                  <a:lnTo>
                    <a:pt x="27474" y="4711700"/>
                  </a:lnTo>
                  <a:lnTo>
                    <a:pt x="27474" y="4699000"/>
                  </a:lnTo>
                  <a:lnTo>
                    <a:pt x="39768" y="4686300"/>
                  </a:lnTo>
                  <a:lnTo>
                    <a:pt x="39768" y="4673600"/>
                  </a:lnTo>
                  <a:close/>
                </a:path>
                <a:path w="12414885" h="8610600">
                  <a:moveTo>
                    <a:pt x="12404010" y="4699000"/>
                  </a:moveTo>
                  <a:lnTo>
                    <a:pt x="12374744" y="4699000"/>
                  </a:lnTo>
                  <a:lnTo>
                    <a:pt x="12377446" y="4711700"/>
                  </a:lnTo>
                  <a:lnTo>
                    <a:pt x="12400890" y="4711700"/>
                  </a:lnTo>
                  <a:lnTo>
                    <a:pt x="12404010" y="4699000"/>
                  </a:lnTo>
                  <a:close/>
                </a:path>
                <a:path w="12414885" h="8610600">
                  <a:moveTo>
                    <a:pt x="12408513" y="4686300"/>
                  </a:moveTo>
                  <a:lnTo>
                    <a:pt x="12384995" y="4686300"/>
                  </a:lnTo>
                  <a:lnTo>
                    <a:pt x="12381466" y="4699000"/>
                  </a:lnTo>
                  <a:lnTo>
                    <a:pt x="12409581" y="4699000"/>
                  </a:lnTo>
                  <a:lnTo>
                    <a:pt x="12408513" y="4686300"/>
                  </a:lnTo>
                  <a:close/>
                </a:path>
                <a:path w="12414885" h="8610600">
                  <a:moveTo>
                    <a:pt x="12255" y="4673600"/>
                  </a:moveTo>
                  <a:lnTo>
                    <a:pt x="9419" y="4673600"/>
                  </a:lnTo>
                  <a:lnTo>
                    <a:pt x="7475" y="4686300"/>
                  </a:lnTo>
                  <a:lnTo>
                    <a:pt x="14970" y="4686300"/>
                  </a:lnTo>
                  <a:lnTo>
                    <a:pt x="12255" y="4673600"/>
                  </a:lnTo>
                  <a:close/>
                </a:path>
                <a:path w="12414885" h="8610600">
                  <a:moveTo>
                    <a:pt x="30715" y="4660900"/>
                  </a:moveTo>
                  <a:lnTo>
                    <a:pt x="4859" y="4660900"/>
                  </a:lnTo>
                  <a:lnTo>
                    <a:pt x="6573" y="4673600"/>
                  </a:lnTo>
                  <a:lnTo>
                    <a:pt x="12255" y="4673600"/>
                  </a:lnTo>
                  <a:lnTo>
                    <a:pt x="14970" y="4686300"/>
                  </a:lnTo>
                  <a:lnTo>
                    <a:pt x="22416" y="4673600"/>
                  </a:lnTo>
                  <a:lnTo>
                    <a:pt x="30715" y="4660900"/>
                  </a:lnTo>
                  <a:close/>
                </a:path>
                <a:path w="12414885" h="8610600">
                  <a:moveTo>
                    <a:pt x="12400890" y="4673600"/>
                  </a:moveTo>
                  <a:lnTo>
                    <a:pt x="12374252" y="4673600"/>
                  </a:lnTo>
                  <a:lnTo>
                    <a:pt x="12376629" y="4686300"/>
                  </a:lnTo>
                  <a:lnTo>
                    <a:pt x="12401382" y="4686300"/>
                  </a:lnTo>
                  <a:lnTo>
                    <a:pt x="12400890" y="4673600"/>
                  </a:lnTo>
                  <a:close/>
                </a:path>
                <a:path w="12414885" h="8610600">
                  <a:moveTo>
                    <a:pt x="12407486" y="4685211"/>
                  </a:moveTo>
                  <a:lnTo>
                    <a:pt x="12407529" y="4686300"/>
                  </a:lnTo>
                  <a:lnTo>
                    <a:pt x="12408104" y="4686300"/>
                  </a:lnTo>
                  <a:lnTo>
                    <a:pt x="12407486" y="4685211"/>
                  </a:lnTo>
                  <a:close/>
                </a:path>
                <a:path w="12414885" h="8610600">
                  <a:moveTo>
                    <a:pt x="12411141" y="4660900"/>
                  </a:moveTo>
                  <a:lnTo>
                    <a:pt x="12375153" y="4660900"/>
                  </a:lnTo>
                  <a:lnTo>
                    <a:pt x="12372943" y="4673600"/>
                  </a:lnTo>
                  <a:lnTo>
                    <a:pt x="12400890" y="4673600"/>
                  </a:lnTo>
                  <a:lnTo>
                    <a:pt x="12407486" y="4685211"/>
                  </a:lnTo>
                  <a:lnTo>
                    <a:pt x="12407036" y="4673600"/>
                  </a:lnTo>
                  <a:lnTo>
                    <a:pt x="12411141" y="4660900"/>
                  </a:lnTo>
                  <a:close/>
                </a:path>
                <a:path w="12414885" h="8610600">
                  <a:moveTo>
                    <a:pt x="40752" y="4660900"/>
                  </a:moveTo>
                  <a:lnTo>
                    <a:pt x="38703" y="4660900"/>
                  </a:lnTo>
                  <a:lnTo>
                    <a:pt x="28949" y="4673600"/>
                  </a:lnTo>
                  <a:lnTo>
                    <a:pt x="37145" y="4673600"/>
                  </a:lnTo>
                  <a:lnTo>
                    <a:pt x="40752" y="4660900"/>
                  </a:lnTo>
                  <a:close/>
                </a:path>
                <a:path w="12414885" h="8610600">
                  <a:moveTo>
                    <a:pt x="37540" y="4648200"/>
                  </a:moveTo>
                  <a:lnTo>
                    <a:pt x="9773" y="4648200"/>
                  </a:lnTo>
                  <a:lnTo>
                    <a:pt x="5895" y="4660900"/>
                  </a:lnTo>
                  <a:lnTo>
                    <a:pt x="39246" y="4660900"/>
                  </a:lnTo>
                  <a:lnTo>
                    <a:pt x="37540" y="4648200"/>
                  </a:lnTo>
                  <a:close/>
                </a:path>
                <a:path w="12414885" h="8610600">
                  <a:moveTo>
                    <a:pt x="12384503" y="4648200"/>
                  </a:moveTo>
                  <a:lnTo>
                    <a:pt x="12377864" y="4648200"/>
                  </a:lnTo>
                  <a:lnTo>
                    <a:pt x="12378922" y="4660900"/>
                  </a:lnTo>
                  <a:lnTo>
                    <a:pt x="12384503" y="4648200"/>
                  </a:lnTo>
                  <a:close/>
                </a:path>
                <a:path w="12414885" h="8610600">
                  <a:moveTo>
                    <a:pt x="12395236" y="4648200"/>
                  </a:moveTo>
                  <a:lnTo>
                    <a:pt x="12385561" y="4648200"/>
                  </a:lnTo>
                  <a:lnTo>
                    <a:pt x="12386545" y="4660900"/>
                  </a:lnTo>
                  <a:lnTo>
                    <a:pt x="12396407" y="4660900"/>
                  </a:lnTo>
                  <a:lnTo>
                    <a:pt x="12395236" y="4648200"/>
                  </a:lnTo>
                  <a:close/>
                </a:path>
                <a:path w="12414885" h="8610600">
                  <a:moveTo>
                    <a:pt x="12409098" y="4648200"/>
                  </a:moveTo>
                  <a:lnTo>
                    <a:pt x="12403759" y="4648200"/>
                  </a:lnTo>
                  <a:lnTo>
                    <a:pt x="12401298" y="4660900"/>
                  </a:lnTo>
                  <a:lnTo>
                    <a:pt x="12410157" y="4660900"/>
                  </a:lnTo>
                  <a:lnTo>
                    <a:pt x="12409098" y="4648200"/>
                  </a:lnTo>
                  <a:close/>
                </a:path>
                <a:path w="12414885" h="8610600">
                  <a:moveTo>
                    <a:pt x="31490" y="4622800"/>
                  </a:moveTo>
                  <a:lnTo>
                    <a:pt x="5895" y="4622800"/>
                  </a:lnTo>
                  <a:lnTo>
                    <a:pt x="6980" y="4635500"/>
                  </a:lnTo>
                  <a:lnTo>
                    <a:pt x="7989" y="4648200"/>
                  </a:lnTo>
                  <a:lnTo>
                    <a:pt x="16365" y="4635500"/>
                  </a:lnTo>
                  <a:lnTo>
                    <a:pt x="35058" y="4635500"/>
                  </a:lnTo>
                  <a:lnTo>
                    <a:pt x="31490" y="4622800"/>
                  </a:lnTo>
                  <a:close/>
                </a:path>
                <a:path w="12414885" h="8610600">
                  <a:moveTo>
                    <a:pt x="33429" y="4635500"/>
                  </a:moveTo>
                  <a:lnTo>
                    <a:pt x="16365" y="4635500"/>
                  </a:lnTo>
                  <a:lnTo>
                    <a:pt x="13884" y="4648200"/>
                  </a:lnTo>
                  <a:lnTo>
                    <a:pt x="31801" y="4648200"/>
                  </a:lnTo>
                  <a:lnTo>
                    <a:pt x="33429" y="4635500"/>
                  </a:lnTo>
                  <a:close/>
                </a:path>
                <a:path w="12414885" h="8610600">
                  <a:moveTo>
                    <a:pt x="40022" y="4635500"/>
                  </a:moveTo>
                  <a:lnTo>
                    <a:pt x="33429" y="4635500"/>
                  </a:lnTo>
                  <a:lnTo>
                    <a:pt x="39789" y="4648200"/>
                  </a:lnTo>
                  <a:lnTo>
                    <a:pt x="40022" y="4635500"/>
                  </a:lnTo>
                  <a:close/>
                </a:path>
                <a:path w="12414885" h="8610600">
                  <a:moveTo>
                    <a:pt x="12412199" y="4610100"/>
                  </a:moveTo>
                  <a:lnTo>
                    <a:pt x="12382451" y="4610100"/>
                  </a:lnTo>
                  <a:lnTo>
                    <a:pt x="12387121" y="4622800"/>
                  </a:lnTo>
                  <a:lnTo>
                    <a:pt x="12379414" y="4635500"/>
                  </a:lnTo>
                  <a:lnTo>
                    <a:pt x="12374828" y="4635500"/>
                  </a:lnTo>
                  <a:lnTo>
                    <a:pt x="12376880" y="4648200"/>
                  </a:lnTo>
                  <a:lnTo>
                    <a:pt x="12400157" y="4648200"/>
                  </a:lnTo>
                  <a:lnTo>
                    <a:pt x="12409413" y="4635500"/>
                  </a:lnTo>
                  <a:lnTo>
                    <a:pt x="12408597" y="4622800"/>
                  </a:lnTo>
                  <a:lnTo>
                    <a:pt x="12412199" y="4610100"/>
                  </a:lnTo>
                  <a:close/>
                </a:path>
                <a:path w="12414885" h="8610600">
                  <a:moveTo>
                    <a:pt x="39789" y="4610100"/>
                  </a:moveTo>
                  <a:lnTo>
                    <a:pt x="6980" y="4610100"/>
                  </a:lnTo>
                  <a:lnTo>
                    <a:pt x="5662" y="4622800"/>
                  </a:lnTo>
                  <a:lnTo>
                    <a:pt x="38703" y="4622800"/>
                  </a:lnTo>
                  <a:lnTo>
                    <a:pt x="39789" y="4610100"/>
                  </a:lnTo>
                  <a:close/>
                </a:path>
                <a:path w="12414885" h="8610600">
                  <a:moveTo>
                    <a:pt x="40255" y="4597400"/>
                  </a:moveTo>
                  <a:lnTo>
                    <a:pt x="5895" y="4597400"/>
                  </a:lnTo>
                  <a:lnTo>
                    <a:pt x="6671" y="4610100"/>
                  </a:lnTo>
                  <a:lnTo>
                    <a:pt x="29551" y="4610100"/>
                  </a:lnTo>
                  <a:lnTo>
                    <a:pt x="40255" y="4597400"/>
                  </a:lnTo>
                  <a:close/>
                </a:path>
                <a:path w="12414885" h="8610600">
                  <a:moveTo>
                    <a:pt x="12373184" y="4597400"/>
                  </a:moveTo>
                  <a:lnTo>
                    <a:pt x="12373435" y="4610100"/>
                  </a:lnTo>
                  <a:lnTo>
                    <a:pt x="12377864" y="4610100"/>
                  </a:lnTo>
                  <a:lnTo>
                    <a:pt x="12373184" y="4597400"/>
                  </a:lnTo>
                  <a:close/>
                </a:path>
                <a:path w="12414885" h="8610600">
                  <a:moveTo>
                    <a:pt x="12403434" y="4597400"/>
                  </a:moveTo>
                  <a:lnTo>
                    <a:pt x="12377864" y="4597400"/>
                  </a:lnTo>
                  <a:lnTo>
                    <a:pt x="12377864" y="4610100"/>
                  </a:lnTo>
                  <a:lnTo>
                    <a:pt x="12398346" y="4610100"/>
                  </a:lnTo>
                  <a:lnTo>
                    <a:pt x="12403434" y="4597400"/>
                  </a:lnTo>
                  <a:close/>
                </a:path>
                <a:path w="12414885" h="8610600">
                  <a:moveTo>
                    <a:pt x="12411141" y="4597400"/>
                  </a:moveTo>
                  <a:lnTo>
                    <a:pt x="12403434" y="4597400"/>
                  </a:lnTo>
                  <a:lnTo>
                    <a:pt x="12412199" y="4610100"/>
                  </a:lnTo>
                  <a:lnTo>
                    <a:pt x="12411141" y="4597400"/>
                  </a:lnTo>
                  <a:close/>
                </a:path>
                <a:path w="12414885" h="8610600">
                  <a:moveTo>
                    <a:pt x="36376" y="4584700"/>
                  </a:moveTo>
                  <a:lnTo>
                    <a:pt x="7524" y="4584700"/>
                  </a:lnTo>
                  <a:lnTo>
                    <a:pt x="8299" y="4597400"/>
                  </a:lnTo>
                  <a:lnTo>
                    <a:pt x="39169" y="4597400"/>
                  </a:lnTo>
                  <a:lnTo>
                    <a:pt x="36376" y="4584700"/>
                  </a:lnTo>
                  <a:close/>
                </a:path>
                <a:path w="12414885" h="8610600">
                  <a:moveTo>
                    <a:pt x="12380891" y="4584700"/>
                  </a:moveTo>
                  <a:lnTo>
                    <a:pt x="12374252" y="4584700"/>
                  </a:lnTo>
                  <a:lnTo>
                    <a:pt x="12372619" y="4597400"/>
                  </a:lnTo>
                  <a:lnTo>
                    <a:pt x="12380891" y="4584700"/>
                  </a:lnTo>
                  <a:close/>
                </a:path>
                <a:path w="12414885" h="8610600">
                  <a:moveTo>
                    <a:pt x="12413759" y="4584700"/>
                  </a:moveTo>
                  <a:lnTo>
                    <a:pt x="12380891" y="4584700"/>
                  </a:lnTo>
                  <a:lnTo>
                    <a:pt x="12381959" y="4597400"/>
                  </a:lnTo>
                  <a:lnTo>
                    <a:pt x="12410157" y="4597400"/>
                  </a:lnTo>
                  <a:lnTo>
                    <a:pt x="12413759" y="4584700"/>
                  </a:lnTo>
                  <a:close/>
                </a:path>
                <a:path w="12414885" h="8610600">
                  <a:moveTo>
                    <a:pt x="39479" y="4559300"/>
                  </a:moveTo>
                  <a:lnTo>
                    <a:pt x="30715" y="4572000"/>
                  </a:lnTo>
                  <a:lnTo>
                    <a:pt x="15512" y="4572000"/>
                  </a:lnTo>
                  <a:lnTo>
                    <a:pt x="14970" y="4584700"/>
                  </a:lnTo>
                  <a:lnTo>
                    <a:pt x="40332" y="4584700"/>
                  </a:lnTo>
                  <a:lnTo>
                    <a:pt x="39866" y="4572000"/>
                  </a:lnTo>
                  <a:lnTo>
                    <a:pt x="39479" y="4559300"/>
                  </a:lnTo>
                  <a:close/>
                </a:path>
                <a:path w="12414885" h="8610600">
                  <a:moveTo>
                    <a:pt x="12400499" y="4572000"/>
                  </a:moveTo>
                  <a:lnTo>
                    <a:pt x="12374252" y="4572000"/>
                  </a:lnTo>
                  <a:lnTo>
                    <a:pt x="12373760" y="4584700"/>
                  </a:lnTo>
                  <a:lnTo>
                    <a:pt x="12408104" y="4584700"/>
                  </a:lnTo>
                  <a:lnTo>
                    <a:pt x="12400499" y="4572000"/>
                  </a:lnTo>
                  <a:close/>
                </a:path>
                <a:path w="12414885" h="8610600">
                  <a:moveTo>
                    <a:pt x="30404" y="4559300"/>
                  </a:moveTo>
                  <a:lnTo>
                    <a:pt x="5972" y="4559300"/>
                  </a:lnTo>
                  <a:lnTo>
                    <a:pt x="6825" y="4572000"/>
                  </a:lnTo>
                  <a:lnTo>
                    <a:pt x="30715" y="4572000"/>
                  </a:lnTo>
                  <a:lnTo>
                    <a:pt x="30404" y="4559300"/>
                  </a:lnTo>
                  <a:close/>
                </a:path>
                <a:path w="12414885" h="8610600">
                  <a:moveTo>
                    <a:pt x="12412104" y="4546600"/>
                  </a:moveTo>
                  <a:lnTo>
                    <a:pt x="12379613" y="4546600"/>
                  </a:lnTo>
                  <a:lnTo>
                    <a:pt x="12390241" y="4559300"/>
                  </a:lnTo>
                  <a:lnTo>
                    <a:pt x="12377676" y="4559300"/>
                  </a:lnTo>
                  <a:lnTo>
                    <a:pt x="12373791" y="4572000"/>
                  </a:lnTo>
                  <a:lnTo>
                    <a:pt x="12412104" y="4572000"/>
                  </a:lnTo>
                  <a:lnTo>
                    <a:pt x="12412104" y="4546600"/>
                  </a:lnTo>
                  <a:close/>
                </a:path>
                <a:path w="12414885" h="8610600">
                  <a:moveTo>
                    <a:pt x="37385" y="4533900"/>
                  </a:moveTo>
                  <a:lnTo>
                    <a:pt x="8014" y="4533900"/>
                  </a:lnTo>
                  <a:lnTo>
                    <a:pt x="7261" y="4546600"/>
                  </a:lnTo>
                  <a:lnTo>
                    <a:pt x="7047" y="4546600"/>
                  </a:lnTo>
                  <a:lnTo>
                    <a:pt x="7524" y="4559300"/>
                  </a:lnTo>
                  <a:lnTo>
                    <a:pt x="30947" y="4559300"/>
                  </a:lnTo>
                  <a:lnTo>
                    <a:pt x="37075" y="4546600"/>
                  </a:lnTo>
                  <a:lnTo>
                    <a:pt x="37385" y="4533900"/>
                  </a:lnTo>
                  <a:close/>
                </a:path>
                <a:path w="12414885" h="8610600">
                  <a:moveTo>
                    <a:pt x="12413507" y="4533900"/>
                  </a:moveTo>
                  <a:lnTo>
                    <a:pt x="12373331" y="4533900"/>
                  </a:lnTo>
                  <a:lnTo>
                    <a:pt x="12374723" y="4546600"/>
                  </a:lnTo>
                  <a:lnTo>
                    <a:pt x="12412575" y="4546600"/>
                  </a:lnTo>
                  <a:lnTo>
                    <a:pt x="12413507" y="4533900"/>
                  </a:lnTo>
                  <a:close/>
                </a:path>
                <a:path w="12414885" h="8610600">
                  <a:moveTo>
                    <a:pt x="38781" y="4521200"/>
                  </a:moveTo>
                  <a:lnTo>
                    <a:pt x="10936" y="4521200"/>
                  </a:lnTo>
                  <a:lnTo>
                    <a:pt x="9152" y="4533900"/>
                  </a:lnTo>
                  <a:lnTo>
                    <a:pt x="36299" y="4533900"/>
                  </a:lnTo>
                  <a:lnTo>
                    <a:pt x="38781" y="4521200"/>
                  </a:lnTo>
                  <a:close/>
                </a:path>
                <a:path w="12414885" h="8610600">
                  <a:moveTo>
                    <a:pt x="12397058" y="4521200"/>
                  </a:moveTo>
                  <a:lnTo>
                    <a:pt x="12378597" y="4521200"/>
                  </a:lnTo>
                  <a:lnTo>
                    <a:pt x="12375268" y="4533900"/>
                  </a:lnTo>
                  <a:lnTo>
                    <a:pt x="12401874" y="4533900"/>
                  </a:lnTo>
                  <a:lnTo>
                    <a:pt x="12397058" y="4521200"/>
                  </a:lnTo>
                  <a:close/>
                </a:path>
                <a:path w="12414885" h="8610600">
                  <a:moveTo>
                    <a:pt x="12409162" y="4521200"/>
                  </a:moveTo>
                  <a:lnTo>
                    <a:pt x="12408157" y="4521200"/>
                  </a:lnTo>
                  <a:lnTo>
                    <a:pt x="12407225" y="4533900"/>
                  </a:lnTo>
                  <a:lnTo>
                    <a:pt x="12412575" y="4533900"/>
                  </a:lnTo>
                  <a:lnTo>
                    <a:pt x="12409162" y="4521200"/>
                  </a:lnTo>
                  <a:close/>
                </a:path>
                <a:path w="12414885" h="8610600">
                  <a:moveTo>
                    <a:pt x="35601" y="4495800"/>
                  </a:moveTo>
                  <a:lnTo>
                    <a:pt x="29240" y="4508500"/>
                  </a:lnTo>
                  <a:lnTo>
                    <a:pt x="13263" y="4508500"/>
                  </a:lnTo>
                  <a:lnTo>
                    <a:pt x="8920" y="4521200"/>
                  </a:lnTo>
                  <a:lnTo>
                    <a:pt x="41263" y="4521200"/>
                  </a:lnTo>
                  <a:lnTo>
                    <a:pt x="40720" y="4508500"/>
                  </a:lnTo>
                  <a:lnTo>
                    <a:pt x="35601" y="4495800"/>
                  </a:lnTo>
                  <a:close/>
                </a:path>
                <a:path w="12414885" h="8610600">
                  <a:moveTo>
                    <a:pt x="12412031" y="4495800"/>
                  </a:moveTo>
                  <a:lnTo>
                    <a:pt x="12382011" y="4495800"/>
                  </a:lnTo>
                  <a:lnTo>
                    <a:pt x="12377205" y="4508500"/>
                  </a:lnTo>
                  <a:lnTo>
                    <a:pt x="12381079" y="4521200"/>
                  </a:lnTo>
                  <a:lnTo>
                    <a:pt x="12400398" y="4521200"/>
                  </a:lnTo>
                  <a:lnTo>
                    <a:pt x="12402879" y="4508500"/>
                  </a:lnTo>
                  <a:lnTo>
                    <a:pt x="12411570" y="4508500"/>
                  </a:lnTo>
                  <a:lnTo>
                    <a:pt x="12412031" y="4495800"/>
                  </a:lnTo>
                  <a:close/>
                </a:path>
                <a:path w="12414885" h="8610600">
                  <a:moveTo>
                    <a:pt x="38626" y="4483100"/>
                  </a:moveTo>
                  <a:lnTo>
                    <a:pt x="10936" y="4483100"/>
                  </a:lnTo>
                  <a:lnTo>
                    <a:pt x="5662" y="4495800"/>
                  </a:lnTo>
                  <a:lnTo>
                    <a:pt x="6050" y="4508500"/>
                  </a:lnTo>
                  <a:lnTo>
                    <a:pt x="10470" y="4508500"/>
                  </a:lnTo>
                  <a:lnTo>
                    <a:pt x="18537" y="4495800"/>
                  </a:lnTo>
                  <a:lnTo>
                    <a:pt x="32886" y="4495800"/>
                  </a:lnTo>
                  <a:lnTo>
                    <a:pt x="38626" y="4483100"/>
                  </a:lnTo>
                  <a:close/>
                </a:path>
                <a:path w="12414885" h="8610600">
                  <a:moveTo>
                    <a:pt x="29008" y="4495800"/>
                  </a:moveTo>
                  <a:lnTo>
                    <a:pt x="24044" y="4495800"/>
                  </a:lnTo>
                  <a:lnTo>
                    <a:pt x="16909" y="4508500"/>
                  </a:lnTo>
                  <a:lnTo>
                    <a:pt x="29240" y="4508500"/>
                  </a:lnTo>
                  <a:lnTo>
                    <a:pt x="29008" y="4495800"/>
                  </a:lnTo>
                  <a:close/>
                </a:path>
                <a:path w="12414885" h="8610600">
                  <a:moveTo>
                    <a:pt x="12402879" y="4483100"/>
                  </a:moveTo>
                  <a:lnTo>
                    <a:pt x="12384964" y="4483100"/>
                  </a:lnTo>
                  <a:lnTo>
                    <a:pt x="12387833" y="4495800"/>
                  </a:lnTo>
                  <a:lnTo>
                    <a:pt x="12402335" y="4495800"/>
                  </a:lnTo>
                  <a:lnTo>
                    <a:pt x="12402879" y="4483100"/>
                  </a:lnTo>
                  <a:close/>
                </a:path>
                <a:path w="12414885" h="8610600">
                  <a:moveTo>
                    <a:pt x="16986" y="4457700"/>
                  </a:moveTo>
                  <a:lnTo>
                    <a:pt x="3878" y="4457700"/>
                  </a:lnTo>
                  <a:lnTo>
                    <a:pt x="6825" y="4483100"/>
                  </a:lnTo>
                  <a:lnTo>
                    <a:pt x="14116" y="4470400"/>
                  </a:lnTo>
                  <a:lnTo>
                    <a:pt x="11634" y="4470400"/>
                  </a:lnTo>
                  <a:lnTo>
                    <a:pt x="15673" y="4463511"/>
                  </a:lnTo>
                  <a:lnTo>
                    <a:pt x="16986" y="4457700"/>
                  </a:lnTo>
                  <a:close/>
                </a:path>
                <a:path w="12414885" h="8610600">
                  <a:moveTo>
                    <a:pt x="34515" y="4470400"/>
                  </a:moveTo>
                  <a:lnTo>
                    <a:pt x="17684" y="4470400"/>
                  </a:lnTo>
                  <a:lnTo>
                    <a:pt x="17684" y="4483100"/>
                  </a:lnTo>
                  <a:lnTo>
                    <a:pt x="36997" y="4483100"/>
                  </a:lnTo>
                  <a:lnTo>
                    <a:pt x="34515" y="4470400"/>
                  </a:lnTo>
                  <a:close/>
                </a:path>
                <a:path w="12414885" h="8610600">
                  <a:moveTo>
                    <a:pt x="40022" y="4470400"/>
                  </a:moveTo>
                  <a:lnTo>
                    <a:pt x="36997" y="4483100"/>
                  </a:lnTo>
                  <a:lnTo>
                    <a:pt x="39711" y="4483100"/>
                  </a:lnTo>
                  <a:lnTo>
                    <a:pt x="40022" y="4470400"/>
                  </a:lnTo>
                  <a:close/>
                </a:path>
                <a:path w="12414885" h="8610600">
                  <a:moveTo>
                    <a:pt x="12385424" y="4470400"/>
                  </a:moveTo>
                  <a:lnTo>
                    <a:pt x="12375268" y="4470400"/>
                  </a:lnTo>
                  <a:lnTo>
                    <a:pt x="12376660" y="4483100"/>
                  </a:lnTo>
                  <a:lnTo>
                    <a:pt x="12385424" y="4470400"/>
                  </a:lnTo>
                  <a:close/>
                </a:path>
                <a:path w="12414885" h="8610600">
                  <a:moveTo>
                    <a:pt x="12408701" y="4457700"/>
                  </a:moveTo>
                  <a:lnTo>
                    <a:pt x="12373331" y="4457700"/>
                  </a:lnTo>
                  <a:lnTo>
                    <a:pt x="12371854" y="4470400"/>
                  </a:lnTo>
                  <a:lnTo>
                    <a:pt x="12385424" y="4470400"/>
                  </a:lnTo>
                  <a:lnTo>
                    <a:pt x="12382011" y="4483100"/>
                  </a:lnTo>
                  <a:lnTo>
                    <a:pt x="12414513" y="4483100"/>
                  </a:lnTo>
                  <a:lnTo>
                    <a:pt x="12409623" y="4470400"/>
                  </a:lnTo>
                  <a:lnTo>
                    <a:pt x="12408701" y="4457700"/>
                  </a:lnTo>
                  <a:close/>
                </a:path>
                <a:path w="12414885" h="8610600">
                  <a:moveTo>
                    <a:pt x="15673" y="4463511"/>
                  </a:moveTo>
                  <a:lnTo>
                    <a:pt x="11634" y="4470400"/>
                  </a:lnTo>
                  <a:lnTo>
                    <a:pt x="14116" y="4470400"/>
                  </a:lnTo>
                  <a:lnTo>
                    <a:pt x="15673" y="4463511"/>
                  </a:lnTo>
                  <a:close/>
                </a:path>
                <a:path w="12414885" h="8610600">
                  <a:moveTo>
                    <a:pt x="31180" y="4457700"/>
                  </a:moveTo>
                  <a:lnTo>
                    <a:pt x="19081" y="4457700"/>
                  </a:lnTo>
                  <a:lnTo>
                    <a:pt x="15673" y="4463511"/>
                  </a:lnTo>
                  <a:lnTo>
                    <a:pt x="14116" y="4470400"/>
                  </a:lnTo>
                  <a:lnTo>
                    <a:pt x="29551" y="4470400"/>
                  </a:lnTo>
                  <a:lnTo>
                    <a:pt x="31180" y="4457700"/>
                  </a:lnTo>
                  <a:close/>
                </a:path>
                <a:path w="12414885" h="8610600">
                  <a:moveTo>
                    <a:pt x="42581" y="4445000"/>
                  </a:moveTo>
                  <a:lnTo>
                    <a:pt x="22338" y="4445000"/>
                  </a:lnTo>
                  <a:lnTo>
                    <a:pt x="11634" y="4457700"/>
                  </a:lnTo>
                  <a:lnTo>
                    <a:pt x="37851" y="4457700"/>
                  </a:lnTo>
                  <a:lnTo>
                    <a:pt x="42581" y="4445000"/>
                  </a:lnTo>
                  <a:close/>
                </a:path>
                <a:path w="12414885" h="8610600">
                  <a:moveTo>
                    <a:pt x="12378137" y="4419600"/>
                  </a:moveTo>
                  <a:lnTo>
                    <a:pt x="12375268" y="4419600"/>
                  </a:lnTo>
                  <a:lnTo>
                    <a:pt x="12374723" y="4432300"/>
                  </a:lnTo>
                  <a:lnTo>
                    <a:pt x="12376587" y="4445000"/>
                  </a:lnTo>
                  <a:lnTo>
                    <a:pt x="12383027" y="4457700"/>
                  </a:lnTo>
                  <a:lnTo>
                    <a:pt x="12391246" y="4457700"/>
                  </a:lnTo>
                  <a:lnTo>
                    <a:pt x="12393644" y="4445000"/>
                  </a:lnTo>
                  <a:lnTo>
                    <a:pt x="12407225" y="4445000"/>
                  </a:lnTo>
                  <a:lnTo>
                    <a:pt x="12408230" y="4432300"/>
                  </a:lnTo>
                  <a:lnTo>
                    <a:pt x="12385424" y="4432300"/>
                  </a:lnTo>
                  <a:lnTo>
                    <a:pt x="12378137" y="4419600"/>
                  </a:lnTo>
                  <a:close/>
                </a:path>
                <a:path w="12414885" h="8610600">
                  <a:moveTo>
                    <a:pt x="35911" y="4432300"/>
                  </a:moveTo>
                  <a:lnTo>
                    <a:pt x="7290" y="4432300"/>
                  </a:lnTo>
                  <a:lnTo>
                    <a:pt x="4344" y="4445000"/>
                  </a:lnTo>
                  <a:lnTo>
                    <a:pt x="32498" y="4445000"/>
                  </a:lnTo>
                  <a:lnTo>
                    <a:pt x="35911" y="4432300"/>
                  </a:lnTo>
                  <a:close/>
                </a:path>
                <a:path w="12414885" h="8610600">
                  <a:moveTo>
                    <a:pt x="34437" y="4419600"/>
                  </a:moveTo>
                  <a:lnTo>
                    <a:pt x="10704" y="4419600"/>
                  </a:lnTo>
                  <a:lnTo>
                    <a:pt x="10238" y="4432300"/>
                  </a:lnTo>
                  <a:lnTo>
                    <a:pt x="29086" y="4432300"/>
                  </a:lnTo>
                  <a:lnTo>
                    <a:pt x="34437" y="4419600"/>
                  </a:lnTo>
                  <a:close/>
                </a:path>
                <a:path w="12414885" h="8610600">
                  <a:moveTo>
                    <a:pt x="12407225" y="4419600"/>
                  </a:moveTo>
                  <a:lnTo>
                    <a:pt x="12391707" y="4419600"/>
                  </a:lnTo>
                  <a:lnTo>
                    <a:pt x="12389309" y="4432300"/>
                  </a:lnTo>
                  <a:lnTo>
                    <a:pt x="12407225" y="4432300"/>
                  </a:lnTo>
                  <a:lnTo>
                    <a:pt x="12407225" y="4419600"/>
                  </a:lnTo>
                  <a:close/>
                </a:path>
                <a:path w="12414885" h="8610600">
                  <a:moveTo>
                    <a:pt x="25207" y="4394200"/>
                  </a:moveTo>
                  <a:lnTo>
                    <a:pt x="6825" y="4394200"/>
                  </a:lnTo>
                  <a:lnTo>
                    <a:pt x="7290" y="4406900"/>
                  </a:lnTo>
                  <a:lnTo>
                    <a:pt x="5817" y="4419600"/>
                  </a:lnTo>
                  <a:lnTo>
                    <a:pt x="37307" y="4419600"/>
                  </a:lnTo>
                  <a:lnTo>
                    <a:pt x="39789" y="4406900"/>
                  </a:lnTo>
                  <a:lnTo>
                    <a:pt x="22803" y="4406900"/>
                  </a:lnTo>
                  <a:lnTo>
                    <a:pt x="25207" y="4394200"/>
                  </a:lnTo>
                  <a:close/>
                </a:path>
                <a:path w="12414885" h="8610600">
                  <a:moveTo>
                    <a:pt x="12403811" y="4406900"/>
                  </a:moveTo>
                  <a:lnTo>
                    <a:pt x="12375728" y="4406900"/>
                  </a:lnTo>
                  <a:lnTo>
                    <a:pt x="12380074" y="4419600"/>
                  </a:lnTo>
                  <a:lnTo>
                    <a:pt x="12410094" y="4419600"/>
                  </a:lnTo>
                  <a:lnTo>
                    <a:pt x="12403811" y="4406900"/>
                  </a:lnTo>
                  <a:close/>
                </a:path>
                <a:path w="12414885" h="8610600">
                  <a:moveTo>
                    <a:pt x="12407225" y="4394200"/>
                  </a:moveTo>
                  <a:lnTo>
                    <a:pt x="12377205" y="4394200"/>
                  </a:lnTo>
                  <a:lnTo>
                    <a:pt x="12374723" y="4406900"/>
                  </a:lnTo>
                  <a:lnTo>
                    <a:pt x="12404272" y="4406900"/>
                  </a:lnTo>
                  <a:lnTo>
                    <a:pt x="12407225" y="4394200"/>
                  </a:lnTo>
                  <a:close/>
                </a:path>
                <a:path w="12414885" h="8610600">
                  <a:moveTo>
                    <a:pt x="37928" y="4368800"/>
                  </a:moveTo>
                  <a:lnTo>
                    <a:pt x="23269" y="4368800"/>
                  </a:lnTo>
                  <a:lnTo>
                    <a:pt x="20864" y="4381500"/>
                  </a:lnTo>
                  <a:lnTo>
                    <a:pt x="12100" y="4394200"/>
                  </a:lnTo>
                  <a:lnTo>
                    <a:pt x="39246" y="4394200"/>
                  </a:lnTo>
                  <a:lnTo>
                    <a:pt x="39789" y="4381500"/>
                  </a:lnTo>
                  <a:lnTo>
                    <a:pt x="37928" y="4368800"/>
                  </a:lnTo>
                  <a:close/>
                </a:path>
                <a:path w="12414885" h="8610600">
                  <a:moveTo>
                    <a:pt x="12407686" y="4356100"/>
                  </a:moveTo>
                  <a:lnTo>
                    <a:pt x="12407151" y="4357031"/>
                  </a:lnTo>
                  <a:lnTo>
                    <a:pt x="12408597" y="4368800"/>
                  </a:lnTo>
                  <a:lnTo>
                    <a:pt x="12375728" y="4368800"/>
                  </a:lnTo>
                  <a:lnTo>
                    <a:pt x="12382011" y="4381500"/>
                  </a:lnTo>
                  <a:lnTo>
                    <a:pt x="12378597" y="4394200"/>
                  </a:lnTo>
                  <a:lnTo>
                    <a:pt x="12410167" y="4394200"/>
                  </a:lnTo>
                  <a:lnTo>
                    <a:pt x="12399927" y="4381500"/>
                  </a:lnTo>
                  <a:lnTo>
                    <a:pt x="12407686" y="4381500"/>
                  </a:lnTo>
                  <a:lnTo>
                    <a:pt x="12410638" y="4368800"/>
                  </a:lnTo>
                  <a:lnTo>
                    <a:pt x="12407686" y="4356100"/>
                  </a:lnTo>
                  <a:close/>
                </a:path>
                <a:path w="12414885" h="8610600">
                  <a:moveTo>
                    <a:pt x="11634" y="4368800"/>
                  </a:moveTo>
                  <a:lnTo>
                    <a:pt x="5817" y="4368800"/>
                  </a:lnTo>
                  <a:lnTo>
                    <a:pt x="6825" y="4381500"/>
                  </a:lnTo>
                  <a:lnTo>
                    <a:pt x="11634" y="4368800"/>
                  </a:lnTo>
                  <a:close/>
                </a:path>
                <a:path w="12414885" h="8610600">
                  <a:moveTo>
                    <a:pt x="39789" y="4356100"/>
                  </a:moveTo>
                  <a:lnTo>
                    <a:pt x="0" y="4356100"/>
                  </a:lnTo>
                  <a:lnTo>
                    <a:pt x="4886" y="4368800"/>
                  </a:lnTo>
                  <a:lnTo>
                    <a:pt x="31490" y="4368800"/>
                  </a:lnTo>
                  <a:lnTo>
                    <a:pt x="39789" y="4356100"/>
                  </a:lnTo>
                  <a:close/>
                </a:path>
                <a:path w="12414885" h="8610600">
                  <a:moveTo>
                    <a:pt x="12407036" y="4356100"/>
                  </a:moveTo>
                  <a:lnTo>
                    <a:pt x="12373760" y="4356100"/>
                  </a:lnTo>
                  <a:lnTo>
                    <a:pt x="12374744" y="4368800"/>
                  </a:lnTo>
                  <a:lnTo>
                    <a:pt x="12400398" y="4368800"/>
                  </a:lnTo>
                  <a:lnTo>
                    <a:pt x="12407151" y="4357031"/>
                  </a:lnTo>
                  <a:lnTo>
                    <a:pt x="12407036" y="4356100"/>
                  </a:lnTo>
                  <a:close/>
                </a:path>
                <a:path w="12414885" h="8610600">
                  <a:moveTo>
                    <a:pt x="12407151" y="4357031"/>
                  </a:moveTo>
                  <a:lnTo>
                    <a:pt x="12400398" y="4368800"/>
                  </a:lnTo>
                  <a:lnTo>
                    <a:pt x="12408597" y="4368800"/>
                  </a:lnTo>
                  <a:lnTo>
                    <a:pt x="12407151" y="4357031"/>
                  </a:lnTo>
                  <a:close/>
                </a:path>
                <a:path w="12414885" h="8610600">
                  <a:moveTo>
                    <a:pt x="42659" y="4343400"/>
                  </a:moveTo>
                  <a:lnTo>
                    <a:pt x="5817" y="4343400"/>
                  </a:lnTo>
                  <a:lnTo>
                    <a:pt x="2947" y="4356100"/>
                  </a:lnTo>
                  <a:lnTo>
                    <a:pt x="41186" y="4356100"/>
                  </a:lnTo>
                  <a:lnTo>
                    <a:pt x="42659" y="4343400"/>
                  </a:lnTo>
                  <a:close/>
                </a:path>
                <a:path w="12414885" h="8610600">
                  <a:moveTo>
                    <a:pt x="12409089" y="4318000"/>
                  </a:moveTo>
                  <a:lnTo>
                    <a:pt x="12375812" y="4318000"/>
                  </a:lnTo>
                  <a:lnTo>
                    <a:pt x="12387037" y="4330700"/>
                  </a:lnTo>
                  <a:lnTo>
                    <a:pt x="12374744" y="4343400"/>
                  </a:lnTo>
                  <a:lnTo>
                    <a:pt x="12372200" y="4356100"/>
                  </a:lnTo>
                  <a:lnTo>
                    <a:pt x="12400890" y="4356100"/>
                  </a:lnTo>
                  <a:lnTo>
                    <a:pt x="12399906" y="4343400"/>
                  </a:lnTo>
                  <a:lnTo>
                    <a:pt x="12407529" y="4343400"/>
                  </a:lnTo>
                  <a:lnTo>
                    <a:pt x="12410649" y="4330700"/>
                  </a:lnTo>
                  <a:lnTo>
                    <a:pt x="12409581" y="4330700"/>
                  </a:lnTo>
                  <a:lnTo>
                    <a:pt x="12409089" y="4318000"/>
                  </a:lnTo>
                  <a:close/>
                </a:path>
                <a:path w="12414885" h="8610600">
                  <a:moveTo>
                    <a:pt x="7290" y="4330700"/>
                  </a:moveTo>
                  <a:lnTo>
                    <a:pt x="2482" y="4330700"/>
                  </a:lnTo>
                  <a:lnTo>
                    <a:pt x="1939" y="4343400"/>
                  </a:lnTo>
                  <a:lnTo>
                    <a:pt x="7290" y="4330700"/>
                  </a:lnTo>
                  <a:close/>
                </a:path>
                <a:path w="12414885" h="8610600">
                  <a:moveTo>
                    <a:pt x="32498" y="4330700"/>
                  </a:moveTo>
                  <a:lnTo>
                    <a:pt x="12177" y="4330700"/>
                  </a:lnTo>
                  <a:lnTo>
                    <a:pt x="11634" y="4343400"/>
                  </a:lnTo>
                  <a:lnTo>
                    <a:pt x="29086" y="4343400"/>
                  </a:lnTo>
                  <a:lnTo>
                    <a:pt x="32498" y="4330700"/>
                  </a:lnTo>
                  <a:close/>
                </a:path>
                <a:path w="12414885" h="8610600">
                  <a:moveTo>
                    <a:pt x="37307" y="4305300"/>
                  </a:moveTo>
                  <a:lnTo>
                    <a:pt x="14116" y="4305300"/>
                  </a:lnTo>
                  <a:lnTo>
                    <a:pt x="11634" y="4318000"/>
                  </a:lnTo>
                  <a:lnTo>
                    <a:pt x="4344" y="4318000"/>
                  </a:lnTo>
                  <a:lnTo>
                    <a:pt x="1474" y="4330700"/>
                  </a:lnTo>
                  <a:lnTo>
                    <a:pt x="29086" y="4330700"/>
                  </a:lnTo>
                  <a:lnTo>
                    <a:pt x="32498" y="4318000"/>
                  </a:lnTo>
                  <a:lnTo>
                    <a:pt x="37307" y="4305300"/>
                  </a:lnTo>
                  <a:close/>
                </a:path>
                <a:path w="12414885" h="8610600">
                  <a:moveTo>
                    <a:pt x="12401958" y="4305300"/>
                  </a:moveTo>
                  <a:lnTo>
                    <a:pt x="12374744" y="4305300"/>
                  </a:lnTo>
                  <a:lnTo>
                    <a:pt x="12373760" y="4318000"/>
                  </a:lnTo>
                  <a:lnTo>
                    <a:pt x="12401958" y="4318000"/>
                  </a:lnTo>
                  <a:lnTo>
                    <a:pt x="12401958" y="4305300"/>
                  </a:lnTo>
                  <a:close/>
                </a:path>
                <a:path w="12414885" h="8610600">
                  <a:moveTo>
                    <a:pt x="12642" y="4292600"/>
                  </a:moveTo>
                  <a:lnTo>
                    <a:pt x="1939" y="4292600"/>
                  </a:lnTo>
                  <a:lnTo>
                    <a:pt x="1008" y="4305300"/>
                  </a:lnTo>
                  <a:lnTo>
                    <a:pt x="7290" y="4305300"/>
                  </a:lnTo>
                  <a:lnTo>
                    <a:pt x="12642" y="4292600"/>
                  </a:lnTo>
                  <a:close/>
                </a:path>
                <a:path w="12414885" h="8610600">
                  <a:moveTo>
                    <a:pt x="33429" y="4292600"/>
                  </a:moveTo>
                  <a:lnTo>
                    <a:pt x="12642" y="4292600"/>
                  </a:lnTo>
                  <a:lnTo>
                    <a:pt x="17451" y="4305300"/>
                  </a:lnTo>
                  <a:lnTo>
                    <a:pt x="31025" y="4305300"/>
                  </a:lnTo>
                  <a:lnTo>
                    <a:pt x="33429" y="4292600"/>
                  </a:lnTo>
                  <a:close/>
                </a:path>
                <a:path w="12414885" h="8610600">
                  <a:moveTo>
                    <a:pt x="12408104" y="4292600"/>
                  </a:moveTo>
                  <a:lnTo>
                    <a:pt x="12388105" y="4292600"/>
                  </a:lnTo>
                  <a:lnTo>
                    <a:pt x="12386053" y="4305300"/>
                  </a:lnTo>
                  <a:lnTo>
                    <a:pt x="12404995" y="4305300"/>
                  </a:lnTo>
                  <a:lnTo>
                    <a:pt x="12408104" y="4292600"/>
                  </a:lnTo>
                  <a:close/>
                </a:path>
                <a:path w="12414885" h="8610600">
                  <a:moveTo>
                    <a:pt x="40255" y="4279900"/>
                  </a:moveTo>
                  <a:lnTo>
                    <a:pt x="16520" y="4279900"/>
                  </a:lnTo>
                  <a:lnTo>
                    <a:pt x="14039" y="4292600"/>
                  </a:lnTo>
                  <a:lnTo>
                    <a:pt x="39246" y="4292600"/>
                  </a:lnTo>
                  <a:lnTo>
                    <a:pt x="40255" y="4279900"/>
                  </a:lnTo>
                  <a:close/>
                </a:path>
                <a:path w="12414885" h="8610600">
                  <a:moveTo>
                    <a:pt x="12404995" y="4279900"/>
                  </a:moveTo>
                  <a:lnTo>
                    <a:pt x="12374744" y="4279900"/>
                  </a:lnTo>
                  <a:lnTo>
                    <a:pt x="12377446" y="4292600"/>
                  </a:lnTo>
                  <a:lnTo>
                    <a:pt x="12405476" y="4292600"/>
                  </a:lnTo>
                  <a:lnTo>
                    <a:pt x="12404995" y="4279900"/>
                  </a:lnTo>
                  <a:close/>
                </a:path>
                <a:path w="12414885" h="8610600">
                  <a:moveTo>
                    <a:pt x="26681" y="4254500"/>
                  </a:moveTo>
                  <a:lnTo>
                    <a:pt x="7756" y="4254500"/>
                  </a:lnTo>
                  <a:lnTo>
                    <a:pt x="2405" y="4267200"/>
                  </a:lnTo>
                  <a:lnTo>
                    <a:pt x="2405" y="4279900"/>
                  </a:lnTo>
                  <a:lnTo>
                    <a:pt x="41186" y="4279900"/>
                  </a:lnTo>
                  <a:lnTo>
                    <a:pt x="39789" y="4267200"/>
                  </a:lnTo>
                  <a:lnTo>
                    <a:pt x="24277" y="4267200"/>
                  </a:lnTo>
                  <a:lnTo>
                    <a:pt x="26681" y="4254500"/>
                  </a:lnTo>
                  <a:close/>
                </a:path>
                <a:path w="12414885" h="8610600">
                  <a:moveTo>
                    <a:pt x="12409581" y="4267200"/>
                  </a:moveTo>
                  <a:lnTo>
                    <a:pt x="12384995" y="4267200"/>
                  </a:lnTo>
                  <a:lnTo>
                    <a:pt x="12381466" y="4279900"/>
                  </a:lnTo>
                  <a:lnTo>
                    <a:pt x="12410722" y="4279900"/>
                  </a:lnTo>
                  <a:lnTo>
                    <a:pt x="12409581" y="4267200"/>
                  </a:lnTo>
                  <a:close/>
                </a:path>
                <a:path w="12414885" h="8610600">
                  <a:moveTo>
                    <a:pt x="12410157" y="4229100"/>
                  </a:moveTo>
                  <a:lnTo>
                    <a:pt x="12386545" y="4229100"/>
                  </a:lnTo>
                  <a:lnTo>
                    <a:pt x="12376221" y="4241800"/>
                  </a:lnTo>
                  <a:lnTo>
                    <a:pt x="12372943" y="4241800"/>
                  </a:lnTo>
                  <a:lnTo>
                    <a:pt x="12374252" y="4254500"/>
                  </a:lnTo>
                  <a:lnTo>
                    <a:pt x="12376629" y="4267200"/>
                  </a:lnTo>
                  <a:lnTo>
                    <a:pt x="12401382" y="4267200"/>
                  </a:lnTo>
                  <a:lnTo>
                    <a:pt x="12400890" y="4254500"/>
                  </a:lnTo>
                  <a:lnTo>
                    <a:pt x="12407036" y="4254500"/>
                  </a:lnTo>
                  <a:lnTo>
                    <a:pt x="12411141" y="4241800"/>
                  </a:lnTo>
                  <a:lnTo>
                    <a:pt x="12410157" y="4229100"/>
                  </a:lnTo>
                  <a:close/>
                </a:path>
                <a:path w="12414885" h="8610600">
                  <a:moveTo>
                    <a:pt x="35558" y="4241800"/>
                  </a:moveTo>
                  <a:lnTo>
                    <a:pt x="4360" y="4241800"/>
                  </a:lnTo>
                  <a:lnTo>
                    <a:pt x="753" y="4254500"/>
                  </a:lnTo>
                  <a:lnTo>
                    <a:pt x="21330" y="4254500"/>
                  </a:lnTo>
                  <a:lnTo>
                    <a:pt x="34713" y="4242844"/>
                  </a:lnTo>
                  <a:lnTo>
                    <a:pt x="35558" y="4241800"/>
                  </a:lnTo>
                  <a:close/>
                </a:path>
                <a:path w="12414885" h="8610600">
                  <a:moveTo>
                    <a:pt x="34713" y="4242844"/>
                  </a:moveTo>
                  <a:lnTo>
                    <a:pt x="21330" y="4254500"/>
                  </a:lnTo>
                  <a:lnTo>
                    <a:pt x="25271" y="4254500"/>
                  </a:lnTo>
                  <a:lnTo>
                    <a:pt x="34713" y="4242844"/>
                  </a:lnTo>
                  <a:close/>
                </a:path>
                <a:path w="12414885" h="8610600">
                  <a:moveTo>
                    <a:pt x="40720" y="4241800"/>
                  </a:moveTo>
                  <a:lnTo>
                    <a:pt x="35911" y="4241800"/>
                  </a:lnTo>
                  <a:lnTo>
                    <a:pt x="34713" y="4242844"/>
                  </a:lnTo>
                  <a:lnTo>
                    <a:pt x="25271" y="4254500"/>
                  </a:lnTo>
                  <a:lnTo>
                    <a:pt x="36842" y="4254500"/>
                  </a:lnTo>
                  <a:lnTo>
                    <a:pt x="40720" y="4241800"/>
                  </a:lnTo>
                  <a:close/>
                </a:path>
                <a:path w="12414885" h="8610600">
                  <a:moveTo>
                    <a:pt x="40752" y="4229100"/>
                  </a:moveTo>
                  <a:lnTo>
                    <a:pt x="2310" y="4229100"/>
                  </a:lnTo>
                  <a:lnTo>
                    <a:pt x="3376" y="4241800"/>
                  </a:lnTo>
                  <a:lnTo>
                    <a:pt x="40260" y="4241800"/>
                  </a:lnTo>
                  <a:lnTo>
                    <a:pt x="40752" y="4229100"/>
                  </a:lnTo>
                  <a:close/>
                </a:path>
                <a:path w="12414885" h="8610600">
                  <a:moveTo>
                    <a:pt x="31572" y="4216400"/>
                  </a:moveTo>
                  <a:lnTo>
                    <a:pt x="16162" y="4216400"/>
                  </a:lnTo>
                  <a:lnTo>
                    <a:pt x="11081" y="4229100"/>
                  </a:lnTo>
                  <a:lnTo>
                    <a:pt x="32556" y="4229100"/>
                  </a:lnTo>
                  <a:lnTo>
                    <a:pt x="31572" y="4216400"/>
                  </a:lnTo>
                  <a:close/>
                </a:path>
                <a:path w="12414885" h="8610600">
                  <a:moveTo>
                    <a:pt x="41900" y="4216400"/>
                  </a:moveTo>
                  <a:lnTo>
                    <a:pt x="33622" y="4229100"/>
                  </a:lnTo>
                  <a:lnTo>
                    <a:pt x="40260" y="4229100"/>
                  </a:lnTo>
                  <a:lnTo>
                    <a:pt x="41900" y="4216400"/>
                  </a:lnTo>
                  <a:close/>
                </a:path>
                <a:path w="12414885" h="8610600">
                  <a:moveTo>
                    <a:pt x="12394744" y="4216400"/>
                  </a:moveTo>
                  <a:lnTo>
                    <a:pt x="12374828" y="4216400"/>
                  </a:lnTo>
                  <a:lnTo>
                    <a:pt x="12376880" y="4229100"/>
                  </a:lnTo>
                  <a:lnTo>
                    <a:pt x="12395236" y="4229100"/>
                  </a:lnTo>
                  <a:lnTo>
                    <a:pt x="12394744" y="4216400"/>
                  </a:lnTo>
                  <a:close/>
                </a:path>
                <a:path w="12414885" h="8610600">
                  <a:moveTo>
                    <a:pt x="12400157" y="4216400"/>
                  </a:moveTo>
                  <a:lnTo>
                    <a:pt x="12394744" y="4216400"/>
                  </a:lnTo>
                  <a:lnTo>
                    <a:pt x="12399089" y="4229100"/>
                  </a:lnTo>
                  <a:lnTo>
                    <a:pt x="12399581" y="4229100"/>
                  </a:lnTo>
                  <a:lnTo>
                    <a:pt x="12400157" y="4216400"/>
                  </a:lnTo>
                  <a:close/>
                </a:path>
                <a:path w="12414885" h="8610600">
                  <a:moveTo>
                    <a:pt x="12405783" y="4216400"/>
                  </a:moveTo>
                  <a:lnTo>
                    <a:pt x="12403759" y="4229100"/>
                  </a:lnTo>
                  <a:lnTo>
                    <a:pt x="12407602" y="4229100"/>
                  </a:lnTo>
                  <a:lnTo>
                    <a:pt x="12405783" y="4216400"/>
                  </a:lnTo>
                  <a:close/>
                </a:path>
                <a:path w="12414885" h="8610600">
                  <a:moveTo>
                    <a:pt x="27391" y="4191000"/>
                  </a:moveTo>
                  <a:lnTo>
                    <a:pt x="5098" y="4191000"/>
                  </a:lnTo>
                  <a:lnTo>
                    <a:pt x="5918" y="4203700"/>
                  </a:lnTo>
                  <a:lnTo>
                    <a:pt x="2310" y="4216400"/>
                  </a:lnTo>
                  <a:lnTo>
                    <a:pt x="41326" y="4216400"/>
                  </a:lnTo>
                  <a:lnTo>
                    <a:pt x="41080" y="4203700"/>
                  </a:lnTo>
                  <a:lnTo>
                    <a:pt x="27391" y="4203700"/>
                  </a:lnTo>
                  <a:lnTo>
                    <a:pt x="27391" y="4191000"/>
                  </a:lnTo>
                  <a:close/>
                </a:path>
                <a:path w="12414885" h="8610600">
                  <a:moveTo>
                    <a:pt x="12412199" y="4191000"/>
                  </a:moveTo>
                  <a:lnTo>
                    <a:pt x="12387121" y="4191000"/>
                  </a:lnTo>
                  <a:lnTo>
                    <a:pt x="12387121" y="4203700"/>
                  </a:lnTo>
                  <a:lnTo>
                    <a:pt x="12379414" y="4203700"/>
                  </a:lnTo>
                  <a:lnTo>
                    <a:pt x="12378922" y="4216400"/>
                  </a:lnTo>
                  <a:lnTo>
                    <a:pt x="12409413" y="4216400"/>
                  </a:lnTo>
                  <a:lnTo>
                    <a:pt x="12408597" y="4203700"/>
                  </a:lnTo>
                  <a:lnTo>
                    <a:pt x="12412199" y="4191000"/>
                  </a:lnTo>
                  <a:close/>
                </a:path>
                <a:path w="12414885" h="8610600">
                  <a:moveTo>
                    <a:pt x="10753" y="4178300"/>
                  </a:moveTo>
                  <a:lnTo>
                    <a:pt x="5416" y="4178300"/>
                  </a:lnTo>
                  <a:lnTo>
                    <a:pt x="6911" y="4191000"/>
                  </a:lnTo>
                  <a:lnTo>
                    <a:pt x="8729" y="4191000"/>
                  </a:lnTo>
                  <a:lnTo>
                    <a:pt x="10753" y="4178300"/>
                  </a:lnTo>
                  <a:close/>
                </a:path>
                <a:path w="12414885" h="8610600">
                  <a:moveTo>
                    <a:pt x="36162" y="4178300"/>
                  </a:moveTo>
                  <a:lnTo>
                    <a:pt x="14933" y="4178300"/>
                  </a:lnTo>
                  <a:lnTo>
                    <a:pt x="14359" y="4191000"/>
                  </a:lnTo>
                  <a:lnTo>
                    <a:pt x="35588" y="4191000"/>
                  </a:lnTo>
                  <a:lnTo>
                    <a:pt x="36162" y="4178300"/>
                  </a:lnTo>
                  <a:close/>
                </a:path>
                <a:path w="12414885" h="8610600">
                  <a:moveTo>
                    <a:pt x="12403434" y="4178300"/>
                  </a:moveTo>
                  <a:lnTo>
                    <a:pt x="12373435" y="4178300"/>
                  </a:lnTo>
                  <a:lnTo>
                    <a:pt x="12373760" y="4191000"/>
                  </a:lnTo>
                  <a:lnTo>
                    <a:pt x="12398346" y="4191000"/>
                  </a:lnTo>
                  <a:lnTo>
                    <a:pt x="12403434" y="4178300"/>
                  </a:lnTo>
                  <a:close/>
                </a:path>
                <a:path w="12414885" h="8610600">
                  <a:moveTo>
                    <a:pt x="38293" y="4152900"/>
                  </a:moveTo>
                  <a:lnTo>
                    <a:pt x="7475" y="4152900"/>
                  </a:lnTo>
                  <a:lnTo>
                    <a:pt x="3376" y="4165600"/>
                  </a:lnTo>
                  <a:lnTo>
                    <a:pt x="4360" y="4178300"/>
                  </a:lnTo>
                  <a:lnTo>
                    <a:pt x="13215" y="4178300"/>
                  </a:lnTo>
                  <a:lnTo>
                    <a:pt x="15876" y="4165600"/>
                  </a:lnTo>
                  <a:lnTo>
                    <a:pt x="27965" y="4165600"/>
                  </a:lnTo>
                  <a:lnTo>
                    <a:pt x="38293" y="4152900"/>
                  </a:lnTo>
                  <a:close/>
                </a:path>
                <a:path w="12414885" h="8610600">
                  <a:moveTo>
                    <a:pt x="28949" y="4165600"/>
                  </a:moveTo>
                  <a:lnTo>
                    <a:pt x="18107" y="4165600"/>
                  </a:lnTo>
                  <a:lnTo>
                    <a:pt x="19277" y="4178300"/>
                  </a:lnTo>
                  <a:lnTo>
                    <a:pt x="30014" y="4178300"/>
                  </a:lnTo>
                  <a:lnTo>
                    <a:pt x="28949" y="4165600"/>
                  </a:lnTo>
                  <a:close/>
                </a:path>
                <a:path w="12414885" h="8610600">
                  <a:moveTo>
                    <a:pt x="37637" y="4165600"/>
                  </a:moveTo>
                  <a:lnTo>
                    <a:pt x="35588" y="4165600"/>
                  </a:lnTo>
                  <a:lnTo>
                    <a:pt x="30014" y="4178300"/>
                  </a:lnTo>
                  <a:lnTo>
                    <a:pt x="39686" y="4178300"/>
                  </a:lnTo>
                  <a:lnTo>
                    <a:pt x="37637" y="4165600"/>
                  </a:lnTo>
                  <a:close/>
                </a:path>
                <a:path w="12414885" h="8610600">
                  <a:moveTo>
                    <a:pt x="12410157" y="4165600"/>
                  </a:moveTo>
                  <a:lnTo>
                    <a:pt x="12380891" y="4165600"/>
                  </a:lnTo>
                  <a:lnTo>
                    <a:pt x="12381959" y="4178300"/>
                  </a:lnTo>
                  <a:lnTo>
                    <a:pt x="12411141" y="4178300"/>
                  </a:lnTo>
                  <a:lnTo>
                    <a:pt x="12410157" y="4165600"/>
                  </a:lnTo>
                  <a:close/>
                </a:path>
                <a:path w="12414885" h="8610600">
                  <a:moveTo>
                    <a:pt x="12408104" y="4152900"/>
                  </a:moveTo>
                  <a:lnTo>
                    <a:pt x="12374252" y="4152900"/>
                  </a:lnTo>
                  <a:lnTo>
                    <a:pt x="12373760" y="4165600"/>
                  </a:lnTo>
                  <a:lnTo>
                    <a:pt x="12413759" y="4165600"/>
                  </a:lnTo>
                  <a:lnTo>
                    <a:pt x="12408104" y="4152900"/>
                  </a:lnTo>
                  <a:close/>
                </a:path>
                <a:path w="12414885" h="8610600">
                  <a:moveTo>
                    <a:pt x="41571" y="4140200"/>
                  </a:moveTo>
                  <a:lnTo>
                    <a:pt x="13130" y="4140200"/>
                  </a:lnTo>
                  <a:lnTo>
                    <a:pt x="13622" y="4152900"/>
                  </a:lnTo>
                  <a:lnTo>
                    <a:pt x="39359" y="4152900"/>
                  </a:lnTo>
                  <a:lnTo>
                    <a:pt x="41571" y="4140200"/>
                  </a:lnTo>
                  <a:close/>
                </a:path>
                <a:path w="12414885" h="8610600">
                  <a:moveTo>
                    <a:pt x="12378597" y="4140200"/>
                  </a:moveTo>
                  <a:lnTo>
                    <a:pt x="12371079" y="4140200"/>
                  </a:lnTo>
                  <a:lnTo>
                    <a:pt x="12376116" y="4152900"/>
                  </a:lnTo>
                  <a:lnTo>
                    <a:pt x="12383330" y="4152900"/>
                  </a:lnTo>
                  <a:lnTo>
                    <a:pt x="12378597" y="4140200"/>
                  </a:lnTo>
                  <a:close/>
                </a:path>
                <a:path w="12414885" h="8610600">
                  <a:moveTo>
                    <a:pt x="12396827" y="4140200"/>
                  </a:moveTo>
                  <a:lnTo>
                    <a:pt x="12384964" y="4140200"/>
                  </a:lnTo>
                  <a:lnTo>
                    <a:pt x="12383330" y="4152900"/>
                  </a:lnTo>
                  <a:lnTo>
                    <a:pt x="12405675" y="4152900"/>
                  </a:lnTo>
                  <a:lnTo>
                    <a:pt x="12396827" y="4140200"/>
                  </a:lnTo>
                  <a:close/>
                </a:path>
                <a:path w="12414885" h="8610600">
                  <a:moveTo>
                    <a:pt x="37883" y="4127500"/>
                  </a:moveTo>
                  <a:lnTo>
                    <a:pt x="3786" y="4127500"/>
                  </a:lnTo>
                  <a:lnTo>
                    <a:pt x="4933" y="4140200"/>
                  </a:lnTo>
                  <a:lnTo>
                    <a:pt x="40260" y="4140200"/>
                  </a:lnTo>
                  <a:lnTo>
                    <a:pt x="37883" y="4127500"/>
                  </a:lnTo>
                  <a:close/>
                </a:path>
                <a:path w="12414885" h="8610600">
                  <a:moveTo>
                    <a:pt x="12408460" y="4114800"/>
                  </a:moveTo>
                  <a:lnTo>
                    <a:pt x="12375886" y="4114800"/>
                  </a:lnTo>
                  <a:lnTo>
                    <a:pt x="12375037" y="4127500"/>
                  </a:lnTo>
                  <a:lnTo>
                    <a:pt x="12377519" y="4127500"/>
                  </a:lnTo>
                  <a:lnTo>
                    <a:pt x="12380001" y="4140200"/>
                  </a:lnTo>
                  <a:lnTo>
                    <a:pt x="12403581" y="4140200"/>
                  </a:lnTo>
                  <a:lnTo>
                    <a:pt x="12408848" y="4127500"/>
                  </a:lnTo>
                  <a:lnTo>
                    <a:pt x="12408460" y="4114800"/>
                  </a:lnTo>
                  <a:close/>
                </a:path>
                <a:path w="12414885" h="8610600">
                  <a:moveTo>
                    <a:pt x="33048" y="4114800"/>
                  </a:moveTo>
                  <a:lnTo>
                    <a:pt x="8458" y="4114800"/>
                  </a:lnTo>
                  <a:lnTo>
                    <a:pt x="9032" y="4127500"/>
                  </a:lnTo>
                  <a:lnTo>
                    <a:pt x="29523" y="4127500"/>
                  </a:lnTo>
                  <a:lnTo>
                    <a:pt x="33048" y="4114800"/>
                  </a:lnTo>
                  <a:close/>
                </a:path>
                <a:path w="12414885" h="8610600">
                  <a:moveTo>
                    <a:pt x="37063" y="4102100"/>
                  </a:moveTo>
                  <a:lnTo>
                    <a:pt x="9524" y="4102100"/>
                  </a:lnTo>
                  <a:lnTo>
                    <a:pt x="6409" y="4114800"/>
                  </a:lnTo>
                  <a:lnTo>
                    <a:pt x="39768" y="4114800"/>
                  </a:lnTo>
                  <a:lnTo>
                    <a:pt x="37063" y="4102100"/>
                  </a:lnTo>
                  <a:close/>
                </a:path>
                <a:path w="12414885" h="8610600">
                  <a:moveTo>
                    <a:pt x="12403581" y="4089400"/>
                  </a:moveTo>
                  <a:lnTo>
                    <a:pt x="12373791" y="4089400"/>
                  </a:lnTo>
                  <a:lnTo>
                    <a:pt x="12378912" y="4114800"/>
                  </a:lnTo>
                  <a:lnTo>
                    <a:pt x="12385267" y="4102100"/>
                  </a:lnTo>
                  <a:lnTo>
                    <a:pt x="12410010" y="4102100"/>
                  </a:lnTo>
                  <a:lnTo>
                    <a:pt x="12403581" y="4089400"/>
                  </a:lnTo>
                  <a:close/>
                </a:path>
                <a:path w="12414885" h="8610600">
                  <a:moveTo>
                    <a:pt x="12401246" y="4102100"/>
                  </a:moveTo>
                  <a:lnTo>
                    <a:pt x="12385267" y="4102100"/>
                  </a:lnTo>
                  <a:lnTo>
                    <a:pt x="12385508" y="4114800"/>
                  </a:lnTo>
                  <a:lnTo>
                    <a:pt x="12399853" y="4114800"/>
                  </a:lnTo>
                  <a:lnTo>
                    <a:pt x="12401246" y="4102100"/>
                  </a:lnTo>
                  <a:close/>
                </a:path>
                <a:path w="12414885" h="8610600">
                  <a:moveTo>
                    <a:pt x="38703" y="4064000"/>
                  </a:moveTo>
                  <a:lnTo>
                    <a:pt x="27474" y="4076700"/>
                  </a:lnTo>
                  <a:lnTo>
                    <a:pt x="4933" y="4076700"/>
                  </a:lnTo>
                  <a:lnTo>
                    <a:pt x="5426" y="4089400"/>
                  </a:lnTo>
                  <a:lnTo>
                    <a:pt x="12556" y="4089400"/>
                  </a:lnTo>
                  <a:lnTo>
                    <a:pt x="11573" y="4102100"/>
                  </a:lnTo>
                  <a:lnTo>
                    <a:pt x="30506" y="4102100"/>
                  </a:lnTo>
                  <a:lnTo>
                    <a:pt x="39768" y="4089400"/>
                  </a:lnTo>
                  <a:lnTo>
                    <a:pt x="40752" y="4076700"/>
                  </a:lnTo>
                  <a:lnTo>
                    <a:pt x="38703" y="4064000"/>
                  </a:lnTo>
                  <a:close/>
                </a:path>
                <a:path w="12414885" h="8610600">
                  <a:moveTo>
                    <a:pt x="12407470" y="4064000"/>
                  </a:moveTo>
                  <a:lnTo>
                    <a:pt x="12379142" y="4064000"/>
                  </a:lnTo>
                  <a:lnTo>
                    <a:pt x="12382482" y="4076700"/>
                  </a:lnTo>
                  <a:lnTo>
                    <a:pt x="12375728" y="4076700"/>
                  </a:lnTo>
                  <a:lnTo>
                    <a:pt x="12373247" y="4089400"/>
                  </a:lnTo>
                  <a:lnTo>
                    <a:pt x="12406500" y="4089400"/>
                  </a:lnTo>
                  <a:lnTo>
                    <a:pt x="12407254" y="4076700"/>
                  </a:lnTo>
                  <a:lnTo>
                    <a:pt x="12407470" y="4064000"/>
                  </a:lnTo>
                  <a:close/>
                </a:path>
                <a:path w="12414885" h="8610600">
                  <a:moveTo>
                    <a:pt x="42309" y="4038600"/>
                  </a:moveTo>
                  <a:lnTo>
                    <a:pt x="14116" y="4038600"/>
                  </a:lnTo>
                  <a:lnTo>
                    <a:pt x="7360" y="4050368"/>
                  </a:lnTo>
                  <a:lnTo>
                    <a:pt x="7475" y="4051300"/>
                  </a:lnTo>
                  <a:lnTo>
                    <a:pt x="14605" y="4051300"/>
                  </a:lnTo>
                  <a:lnTo>
                    <a:pt x="10016" y="4064000"/>
                  </a:lnTo>
                  <a:lnTo>
                    <a:pt x="6983" y="4064000"/>
                  </a:lnTo>
                  <a:lnTo>
                    <a:pt x="3868" y="4076700"/>
                  </a:lnTo>
                  <a:lnTo>
                    <a:pt x="27474" y="4076700"/>
                  </a:lnTo>
                  <a:lnTo>
                    <a:pt x="27474" y="4064000"/>
                  </a:lnTo>
                  <a:lnTo>
                    <a:pt x="39768" y="4051300"/>
                  </a:lnTo>
                  <a:lnTo>
                    <a:pt x="42309" y="4038600"/>
                  </a:lnTo>
                  <a:close/>
                </a:path>
                <a:path w="12414885" h="8610600">
                  <a:moveTo>
                    <a:pt x="12407686" y="4051300"/>
                  </a:moveTo>
                  <a:lnTo>
                    <a:pt x="12377435" y="4051300"/>
                  </a:lnTo>
                  <a:lnTo>
                    <a:pt x="12377132" y="4076700"/>
                  </a:lnTo>
                  <a:lnTo>
                    <a:pt x="12379142" y="4064000"/>
                  </a:lnTo>
                  <a:lnTo>
                    <a:pt x="12408544" y="4064000"/>
                  </a:lnTo>
                  <a:lnTo>
                    <a:pt x="12407686" y="4051300"/>
                  </a:lnTo>
                  <a:close/>
                </a:path>
                <a:path w="12414885" h="8610600">
                  <a:moveTo>
                    <a:pt x="5918" y="4038600"/>
                  </a:moveTo>
                  <a:lnTo>
                    <a:pt x="3878" y="4038600"/>
                  </a:lnTo>
                  <a:lnTo>
                    <a:pt x="6825" y="4051300"/>
                  </a:lnTo>
                  <a:lnTo>
                    <a:pt x="7360" y="4050368"/>
                  </a:lnTo>
                  <a:lnTo>
                    <a:pt x="5918" y="4038600"/>
                  </a:lnTo>
                  <a:close/>
                </a:path>
                <a:path w="12414885" h="8610600">
                  <a:moveTo>
                    <a:pt x="12406995" y="4025900"/>
                  </a:moveTo>
                  <a:lnTo>
                    <a:pt x="12374179" y="4025900"/>
                  </a:lnTo>
                  <a:lnTo>
                    <a:pt x="12374650" y="4038600"/>
                  </a:lnTo>
                  <a:lnTo>
                    <a:pt x="12375037" y="4051300"/>
                  </a:lnTo>
                  <a:lnTo>
                    <a:pt x="12383801" y="4038600"/>
                  </a:lnTo>
                  <a:lnTo>
                    <a:pt x="12406450" y="4038600"/>
                  </a:lnTo>
                  <a:lnTo>
                    <a:pt x="12406995" y="4025900"/>
                  </a:lnTo>
                  <a:close/>
                </a:path>
                <a:path w="12414885" h="8610600">
                  <a:moveTo>
                    <a:pt x="12399539" y="4038600"/>
                  </a:moveTo>
                  <a:lnTo>
                    <a:pt x="12384105" y="4038600"/>
                  </a:lnTo>
                  <a:lnTo>
                    <a:pt x="12383875" y="4051300"/>
                  </a:lnTo>
                  <a:lnTo>
                    <a:pt x="12399005" y="4051300"/>
                  </a:lnTo>
                  <a:lnTo>
                    <a:pt x="12399539" y="4038600"/>
                  </a:lnTo>
                  <a:close/>
                </a:path>
                <a:path w="12414885" h="8610600">
                  <a:moveTo>
                    <a:pt x="14116" y="4038600"/>
                  </a:moveTo>
                  <a:lnTo>
                    <a:pt x="5918" y="4038600"/>
                  </a:lnTo>
                  <a:lnTo>
                    <a:pt x="7360" y="4050368"/>
                  </a:lnTo>
                  <a:lnTo>
                    <a:pt x="14116" y="4038600"/>
                  </a:lnTo>
                  <a:close/>
                </a:path>
                <a:path w="12414885" h="8610600">
                  <a:moveTo>
                    <a:pt x="37851" y="4025900"/>
                  </a:moveTo>
                  <a:lnTo>
                    <a:pt x="11634" y="4025900"/>
                  </a:lnTo>
                  <a:lnTo>
                    <a:pt x="6825" y="4038600"/>
                  </a:lnTo>
                  <a:lnTo>
                    <a:pt x="28949" y="4038600"/>
                  </a:lnTo>
                  <a:lnTo>
                    <a:pt x="34540" y="4031320"/>
                  </a:lnTo>
                  <a:lnTo>
                    <a:pt x="37851" y="4025900"/>
                  </a:lnTo>
                  <a:close/>
                </a:path>
                <a:path w="12414885" h="8610600">
                  <a:moveTo>
                    <a:pt x="34540" y="4031320"/>
                  </a:moveTo>
                  <a:lnTo>
                    <a:pt x="28949" y="4038600"/>
                  </a:lnTo>
                  <a:lnTo>
                    <a:pt x="30094" y="4038600"/>
                  </a:lnTo>
                  <a:lnTo>
                    <a:pt x="34540" y="4031320"/>
                  </a:lnTo>
                  <a:close/>
                </a:path>
                <a:path w="12414885" h="8610600">
                  <a:moveTo>
                    <a:pt x="39768" y="4025900"/>
                  </a:moveTo>
                  <a:lnTo>
                    <a:pt x="38703" y="4025900"/>
                  </a:lnTo>
                  <a:lnTo>
                    <a:pt x="34540" y="4031320"/>
                  </a:lnTo>
                  <a:lnTo>
                    <a:pt x="30094" y="4038600"/>
                  </a:lnTo>
                  <a:lnTo>
                    <a:pt x="40752" y="4038600"/>
                  </a:lnTo>
                  <a:lnTo>
                    <a:pt x="39768" y="4025900"/>
                  </a:lnTo>
                  <a:close/>
                </a:path>
                <a:path w="12414885" h="8610600">
                  <a:moveTo>
                    <a:pt x="29086" y="4000500"/>
                  </a:moveTo>
                  <a:lnTo>
                    <a:pt x="10238" y="4000500"/>
                  </a:lnTo>
                  <a:lnTo>
                    <a:pt x="4344" y="4025900"/>
                  </a:lnTo>
                  <a:lnTo>
                    <a:pt x="14581" y="4025900"/>
                  </a:lnTo>
                  <a:lnTo>
                    <a:pt x="16056" y="4013200"/>
                  </a:lnTo>
                  <a:lnTo>
                    <a:pt x="35911" y="4013200"/>
                  </a:lnTo>
                  <a:lnTo>
                    <a:pt x="29086" y="4000500"/>
                  </a:lnTo>
                  <a:close/>
                </a:path>
                <a:path w="12414885" h="8610600">
                  <a:moveTo>
                    <a:pt x="32498" y="4013200"/>
                  </a:moveTo>
                  <a:lnTo>
                    <a:pt x="17451" y="4013200"/>
                  </a:lnTo>
                  <a:lnTo>
                    <a:pt x="20399" y="4025900"/>
                  </a:lnTo>
                  <a:lnTo>
                    <a:pt x="38781" y="4025900"/>
                  </a:lnTo>
                  <a:lnTo>
                    <a:pt x="32498" y="4013200"/>
                  </a:lnTo>
                  <a:close/>
                </a:path>
                <a:path w="12414885" h="8610600">
                  <a:moveTo>
                    <a:pt x="12397058" y="4013200"/>
                  </a:moveTo>
                  <a:lnTo>
                    <a:pt x="12375341" y="4013200"/>
                  </a:lnTo>
                  <a:lnTo>
                    <a:pt x="12378137" y="4025900"/>
                  </a:lnTo>
                  <a:lnTo>
                    <a:pt x="12404429" y="4025900"/>
                  </a:lnTo>
                  <a:lnTo>
                    <a:pt x="12404131" y="4024019"/>
                  </a:lnTo>
                  <a:lnTo>
                    <a:pt x="12397058" y="4013200"/>
                  </a:lnTo>
                  <a:close/>
                </a:path>
                <a:path w="12414885" h="8610600">
                  <a:moveTo>
                    <a:pt x="12404131" y="4024019"/>
                  </a:moveTo>
                  <a:lnTo>
                    <a:pt x="12404429" y="4025900"/>
                  </a:lnTo>
                  <a:lnTo>
                    <a:pt x="12405361" y="4025900"/>
                  </a:lnTo>
                  <a:lnTo>
                    <a:pt x="12404131" y="4024019"/>
                  </a:lnTo>
                  <a:close/>
                </a:path>
                <a:path w="12414885" h="8610600">
                  <a:moveTo>
                    <a:pt x="12407843" y="4013200"/>
                  </a:moveTo>
                  <a:lnTo>
                    <a:pt x="12402419" y="4013200"/>
                  </a:lnTo>
                  <a:lnTo>
                    <a:pt x="12404131" y="4024019"/>
                  </a:lnTo>
                  <a:lnTo>
                    <a:pt x="12405361" y="4025900"/>
                  </a:lnTo>
                  <a:lnTo>
                    <a:pt x="12408617" y="4025900"/>
                  </a:lnTo>
                  <a:lnTo>
                    <a:pt x="12407843" y="4013200"/>
                  </a:lnTo>
                  <a:close/>
                </a:path>
                <a:path w="12414885" h="8610600">
                  <a:moveTo>
                    <a:pt x="12406136" y="4000500"/>
                  </a:moveTo>
                  <a:lnTo>
                    <a:pt x="12384964" y="4000500"/>
                  </a:lnTo>
                  <a:lnTo>
                    <a:pt x="12374263" y="4013200"/>
                  </a:lnTo>
                  <a:lnTo>
                    <a:pt x="12403110" y="4013200"/>
                  </a:lnTo>
                  <a:lnTo>
                    <a:pt x="12406136" y="4000500"/>
                  </a:lnTo>
                  <a:close/>
                </a:path>
                <a:path w="12414885" h="8610600">
                  <a:moveTo>
                    <a:pt x="39789" y="3987800"/>
                  </a:moveTo>
                  <a:lnTo>
                    <a:pt x="5817" y="3987800"/>
                  </a:lnTo>
                  <a:lnTo>
                    <a:pt x="4421" y="4000500"/>
                  </a:lnTo>
                  <a:lnTo>
                    <a:pt x="37307" y="4000500"/>
                  </a:lnTo>
                  <a:lnTo>
                    <a:pt x="39789" y="3987800"/>
                  </a:lnTo>
                  <a:close/>
                </a:path>
                <a:path w="12414885" h="8610600">
                  <a:moveTo>
                    <a:pt x="12406523" y="3975100"/>
                  </a:moveTo>
                  <a:lnTo>
                    <a:pt x="12379456" y="3975100"/>
                  </a:lnTo>
                  <a:lnTo>
                    <a:pt x="12383027" y="3987800"/>
                  </a:lnTo>
                  <a:lnTo>
                    <a:pt x="12374723" y="3987800"/>
                  </a:lnTo>
                  <a:lnTo>
                    <a:pt x="12376116" y="4000500"/>
                  </a:lnTo>
                  <a:lnTo>
                    <a:pt x="12408617" y="4000500"/>
                  </a:lnTo>
                  <a:lnTo>
                    <a:pt x="12407529" y="3987800"/>
                  </a:lnTo>
                  <a:lnTo>
                    <a:pt x="12406523" y="3975100"/>
                  </a:lnTo>
                  <a:close/>
                </a:path>
                <a:path w="12414885" h="8610600">
                  <a:moveTo>
                    <a:pt x="27612" y="3975100"/>
                  </a:moveTo>
                  <a:lnTo>
                    <a:pt x="7290" y="3975100"/>
                  </a:lnTo>
                  <a:lnTo>
                    <a:pt x="7290" y="3987800"/>
                  </a:lnTo>
                  <a:lnTo>
                    <a:pt x="34437" y="3987800"/>
                  </a:lnTo>
                  <a:lnTo>
                    <a:pt x="27612" y="3975100"/>
                  </a:lnTo>
                  <a:close/>
                </a:path>
                <a:path w="12414885" h="8610600">
                  <a:moveTo>
                    <a:pt x="39246" y="3962400"/>
                  </a:moveTo>
                  <a:lnTo>
                    <a:pt x="7290" y="3962400"/>
                  </a:lnTo>
                  <a:lnTo>
                    <a:pt x="6282" y="3975100"/>
                  </a:lnTo>
                  <a:lnTo>
                    <a:pt x="36376" y="3975100"/>
                  </a:lnTo>
                  <a:lnTo>
                    <a:pt x="39246" y="3962400"/>
                  </a:lnTo>
                  <a:close/>
                </a:path>
                <a:path w="12414885" h="8610600">
                  <a:moveTo>
                    <a:pt x="12408617" y="3962400"/>
                  </a:moveTo>
                  <a:lnTo>
                    <a:pt x="12374723" y="3962400"/>
                  </a:lnTo>
                  <a:lnTo>
                    <a:pt x="12374493" y="3975100"/>
                  </a:lnTo>
                  <a:lnTo>
                    <a:pt x="12404743" y="3975100"/>
                  </a:lnTo>
                  <a:lnTo>
                    <a:pt x="12408617" y="3962400"/>
                  </a:lnTo>
                  <a:close/>
                </a:path>
                <a:path w="12414885" h="8610600">
                  <a:moveTo>
                    <a:pt x="37928" y="3949700"/>
                  </a:moveTo>
                  <a:lnTo>
                    <a:pt x="23269" y="3949700"/>
                  </a:lnTo>
                  <a:lnTo>
                    <a:pt x="20864" y="3962400"/>
                  </a:lnTo>
                  <a:lnTo>
                    <a:pt x="39789" y="3962400"/>
                  </a:lnTo>
                  <a:lnTo>
                    <a:pt x="37928" y="3949700"/>
                  </a:lnTo>
                  <a:close/>
                </a:path>
                <a:path w="12414885" h="8610600">
                  <a:moveTo>
                    <a:pt x="12407937" y="3949700"/>
                  </a:moveTo>
                  <a:lnTo>
                    <a:pt x="12376974" y="3949700"/>
                  </a:lnTo>
                  <a:lnTo>
                    <a:pt x="12378597" y="3962400"/>
                  </a:lnTo>
                  <a:lnTo>
                    <a:pt x="12409651" y="3962400"/>
                  </a:lnTo>
                  <a:lnTo>
                    <a:pt x="12407937" y="3949700"/>
                  </a:lnTo>
                  <a:close/>
                </a:path>
                <a:path w="12414885" h="8610600">
                  <a:moveTo>
                    <a:pt x="42659" y="3924300"/>
                  </a:moveTo>
                  <a:lnTo>
                    <a:pt x="2947" y="3924300"/>
                  </a:lnTo>
                  <a:lnTo>
                    <a:pt x="0" y="3937000"/>
                  </a:lnTo>
                  <a:lnTo>
                    <a:pt x="4886" y="3949700"/>
                  </a:lnTo>
                  <a:lnTo>
                    <a:pt x="31490" y="3949700"/>
                  </a:lnTo>
                  <a:lnTo>
                    <a:pt x="39789" y="3937000"/>
                  </a:lnTo>
                  <a:lnTo>
                    <a:pt x="41186" y="3937000"/>
                  </a:lnTo>
                  <a:lnTo>
                    <a:pt x="42659" y="3924300"/>
                  </a:lnTo>
                  <a:close/>
                </a:path>
                <a:path w="12414885" h="8610600">
                  <a:moveTo>
                    <a:pt x="12378294" y="3937000"/>
                  </a:moveTo>
                  <a:lnTo>
                    <a:pt x="12375037" y="3937000"/>
                  </a:lnTo>
                  <a:lnTo>
                    <a:pt x="12375268" y="3949700"/>
                  </a:lnTo>
                  <a:lnTo>
                    <a:pt x="12381624" y="3949700"/>
                  </a:lnTo>
                  <a:lnTo>
                    <a:pt x="12378294" y="3937000"/>
                  </a:lnTo>
                  <a:close/>
                </a:path>
                <a:path w="12414885" h="8610600">
                  <a:moveTo>
                    <a:pt x="12402262" y="3937000"/>
                  </a:moveTo>
                  <a:lnTo>
                    <a:pt x="12392094" y="3937000"/>
                  </a:lnTo>
                  <a:lnTo>
                    <a:pt x="12383801" y="3949700"/>
                  </a:lnTo>
                  <a:lnTo>
                    <a:pt x="12404975" y="3949700"/>
                  </a:lnTo>
                  <a:lnTo>
                    <a:pt x="12402262" y="3937000"/>
                  </a:lnTo>
                  <a:close/>
                </a:path>
                <a:path w="12414885" h="8610600">
                  <a:moveTo>
                    <a:pt x="12412104" y="3911600"/>
                  </a:moveTo>
                  <a:lnTo>
                    <a:pt x="12379613" y="3911600"/>
                  </a:lnTo>
                  <a:lnTo>
                    <a:pt x="12390241" y="3924300"/>
                  </a:lnTo>
                  <a:lnTo>
                    <a:pt x="12377676" y="3924300"/>
                  </a:lnTo>
                  <a:lnTo>
                    <a:pt x="12373791" y="3937000"/>
                  </a:lnTo>
                  <a:lnTo>
                    <a:pt x="12412104" y="3937000"/>
                  </a:lnTo>
                  <a:lnTo>
                    <a:pt x="12412104" y="3911600"/>
                  </a:lnTo>
                  <a:close/>
                </a:path>
                <a:path w="12414885" h="8610600">
                  <a:moveTo>
                    <a:pt x="32498" y="3911600"/>
                  </a:moveTo>
                  <a:lnTo>
                    <a:pt x="12177" y="3911600"/>
                  </a:lnTo>
                  <a:lnTo>
                    <a:pt x="11634" y="3924300"/>
                  </a:lnTo>
                  <a:lnTo>
                    <a:pt x="29086" y="3924300"/>
                  </a:lnTo>
                  <a:lnTo>
                    <a:pt x="32498" y="3911600"/>
                  </a:lnTo>
                  <a:close/>
                </a:path>
                <a:path w="12414885" h="8610600">
                  <a:moveTo>
                    <a:pt x="37851" y="3911600"/>
                  </a:moveTo>
                  <a:lnTo>
                    <a:pt x="29086" y="3924300"/>
                  </a:lnTo>
                  <a:lnTo>
                    <a:pt x="39246" y="3924300"/>
                  </a:lnTo>
                  <a:lnTo>
                    <a:pt x="37851" y="3911600"/>
                  </a:lnTo>
                  <a:close/>
                </a:path>
                <a:path w="12414885" h="8610600">
                  <a:moveTo>
                    <a:pt x="29086" y="3898900"/>
                  </a:moveTo>
                  <a:lnTo>
                    <a:pt x="1474" y="3898900"/>
                  </a:lnTo>
                  <a:lnTo>
                    <a:pt x="2947" y="3911600"/>
                  </a:lnTo>
                  <a:lnTo>
                    <a:pt x="26681" y="3911600"/>
                  </a:lnTo>
                  <a:lnTo>
                    <a:pt x="29086" y="3898900"/>
                  </a:lnTo>
                  <a:close/>
                </a:path>
                <a:path w="12414885" h="8610600">
                  <a:moveTo>
                    <a:pt x="12413036" y="3886200"/>
                  </a:moveTo>
                  <a:lnTo>
                    <a:pt x="12407225" y="3886200"/>
                  </a:lnTo>
                  <a:lnTo>
                    <a:pt x="12401874" y="3898900"/>
                  </a:lnTo>
                  <a:lnTo>
                    <a:pt x="12373331" y="3898900"/>
                  </a:lnTo>
                  <a:lnTo>
                    <a:pt x="12374723" y="3911600"/>
                  </a:lnTo>
                  <a:lnTo>
                    <a:pt x="12412575" y="3911600"/>
                  </a:lnTo>
                  <a:lnTo>
                    <a:pt x="12413507" y="3898900"/>
                  </a:lnTo>
                  <a:lnTo>
                    <a:pt x="12413036" y="3886200"/>
                  </a:lnTo>
                  <a:close/>
                </a:path>
                <a:path w="12414885" h="8610600">
                  <a:moveTo>
                    <a:pt x="37307" y="3886200"/>
                  </a:moveTo>
                  <a:lnTo>
                    <a:pt x="14116" y="3886200"/>
                  </a:lnTo>
                  <a:lnTo>
                    <a:pt x="11634" y="3898900"/>
                  </a:lnTo>
                  <a:lnTo>
                    <a:pt x="32498" y="3898900"/>
                  </a:lnTo>
                  <a:lnTo>
                    <a:pt x="37307" y="3886200"/>
                  </a:lnTo>
                  <a:close/>
                </a:path>
                <a:path w="12414885" h="8610600">
                  <a:moveTo>
                    <a:pt x="12397058" y="3886200"/>
                  </a:moveTo>
                  <a:lnTo>
                    <a:pt x="12381079" y="3886200"/>
                  </a:lnTo>
                  <a:lnTo>
                    <a:pt x="12378597" y="3898900"/>
                  </a:lnTo>
                  <a:lnTo>
                    <a:pt x="12401874" y="3898900"/>
                  </a:lnTo>
                  <a:lnTo>
                    <a:pt x="12397058" y="3886200"/>
                  </a:lnTo>
                  <a:close/>
                </a:path>
                <a:path w="12414885" h="8610600">
                  <a:moveTo>
                    <a:pt x="39789" y="3848100"/>
                  </a:moveTo>
                  <a:lnTo>
                    <a:pt x="16520" y="3848100"/>
                  </a:lnTo>
                  <a:lnTo>
                    <a:pt x="14039" y="3860800"/>
                  </a:lnTo>
                  <a:lnTo>
                    <a:pt x="1939" y="3873500"/>
                  </a:lnTo>
                  <a:lnTo>
                    <a:pt x="1008" y="3886200"/>
                  </a:lnTo>
                  <a:lnTo>
                    <a:pt x="7290" y="3886200"/>
                  </a:lnTo>
                  <a:lnTo>
                    <a:pt x="12642" y="3873500"/>
                  </a:lnTo>
                  <a:lnTo>
                    <a:pt x="35911" y="3873500"/>
                  </a:lnTo>
                  <a:lnTo>
                    <a:pt x="39246" y="3860800"/>
                  </a:lnTo>
                  <a:lnTo>
                    <a:pt x="41186" y="3860800"/>
                  </a:lnTo>
                  <a:lnTo>
                    <a:pt x="39789" y="3848100"/>
                  </a:lnTo>
                  <a:close/>
                </a:path>
                <a:path w="12414885" h="8610600">
                  <a:moveTo>
                    <a:pt x="30094" y="3873500"/>
                  </a:moveTo>
                  <a:lnTo>
                    <a:pt x="17451" y="3873500"/>
                  </a:lnTo>
                  <a:lnTo>
                    <a:pt x="16986" y="3886200"/>
                  </a:lnTo>
                  <a:lnTo>
                    <a:pt x="33429" y="3886200"/>
                  </a:lnTo>
                  <a:lnTo>
                    <a:pt x="30094" y="3873500"/>
                  </a:lnTo>
                  <a:close/>
                </a:path>
                <a:path w="12414885" h="8610600">
                  <a:moveTo>
                    <a:pt x="12402879" y="3873500"/>
                  </a:moveTo>
                  <a:lnTo>
                    <a:pt x="12377205" y="3873500"/>
                  </a:lnTo>
                  <a:lnTo>
                    <a:pt x="12377205" y="3886200"/>
                  </a:lnTo>
                  <a:lnTo>
                    <a:pt x="12400398" y="3886200"/>
                  </a:lnTo>
                  <a:lnTo>
                    <a:pt x="12402879" y="3873500"/>
                  </a:lnTo>
                  <a:close/>
                </a:path>
                <a:path w="12414885" h="8610600">
                  <a:moveTo>
                    <a:pt x="12412031" y="3860800"/>
                  </a:moveTo>
                  <a:lnTo>
                    <a:pt x="12385424" y="3860800"/>
                  </a:lnTo>
                  <a:lnTo>
                    <a:pt x="12382011" y="3873500"/>
                  </a:lnTo>
                  <a:lnTo>
                    <a:pt x="12411570" y="3873500"/>
                  </a:lnTo>
                  <a:lnTo>
                    <a:pt x="12412031" y="3860800"/>
                  </a:lnTo>
                  <a:close/>
                </a:path>
                <a:path w="12414885" h="8610600">
                  <a:moveTo>
                    <a:pt x="26681" y="3835400"/>
                  </a:moveTo>
                  <a:lnTo>
                    <a:pt x="7756" y="3835400"/>
                  </a:lnTo>
                  <a:lnTo>
                    <a:pt x="2405" y="3848100"/>
                  </a:lnTo>
                  <a:lnTo>
                    <a:pt x="2405" y="3860800"/>
                  </a:lnTo>
                  <a:lnTo>
                    <a:pt x="16520" y="3848100"/>
                  </a:lnTo>
                  <a:lnTo>
                    <a:pt x="24277" y="3848100"/>
                  </a:lnTo>
                  <a:lnTo>
                    <a:pt x="26681" y="3835400"/>
                  </a:lnTo>
                  <a:close/>
                </a:path>
                <a:path w="12414885" h="8610600">
                  <a:moveTo>
                    <a:pt x="12402879" y="3848100"/>
                  </a:moveTo>
                  <a:lnTo>
                    <a:pt x="12385424" y="3848100"/>
                  </a:lnTo>
                  <a:lnTo>
                    <a:pt x="12382011" y="3860800"/>
                  </a:lnTo>
                  <a:lnTo>
                    <a:pt x="12402335" y="3860800"/>
                  </a:lnTo>
                  <a:lnTo>
                    <a:pt x="12402879" y="3848100"/>
                  </a:lnTo>
                  <a:close/>
                </a:path>
                <a:path w="12414885" h="8610600">
                  <a:moveTo>
                    <a:pt x="12409623" y="3822700"/>
                  </a:moveTo>
                  <a:lnTo>
                    <a:pt x="12374723" y="3822700"/>
                  </a:lnTo>
                  <a:lnTo>
                    <a:pt x="12373331" y="3835400"/>
                  </a:lnTo>
                  <a:lnTo>
                    <a:pt x="12373791" y="3835400"/>
                  </a:lnTo>
                  <a:lnTo>
                    <a:pt x="12375268" y="3848100"/>
                  </a:lnTo>
                  <a:lnTo>
                    <a:pt x="12414513" y="3848100"/>
                  </a:lnTo>
                  <a:lnTo>
                    <a:pt x="12409623" y="3822700"/>
                  </a:lnTo>
                  <a:close/>
                </a:path>
                <a:path w="12414885" h="8610600">
                  <a:moveTo>
                    <a:pt x="21330" y="3822700"/>
                  </a:moveTo>
                  <a:lnTo>
                    <a:pt x="753" y="3822700"/>
                  </a:lnTo>
                  <a:lnTo>
                    <a:pt x="6409" y="3835400"/>
                  </a:lnTo>
                  <a:lnTo>
                    <a:pt x="8765" y="3835400"/>
                  </a:lnTo>
                  <a:lnTo>
                    <a:pt x="21330" y="3822700"/>
                  </a:lnTo>
                  <a:close/>
                </a:path>
                <a:path w="12414885" h="8610600">
                  <a:moveTo>
                    <a:pt x="25271" y="3822700"/>
                  </a:moveTo>
                  <a:lnTo>
                    <a:pt x="21330" y="3822700"/>
                  </a:lnTo>
                  <a:lnTo>
                    <a:pt x="8765" y="3835400"/>
                  </a:lnTo>
                  <a:lnTo>
                    <a:pt x="14015" y="3835400"/>
                  </a:lnTo>
                  <a:lnTo>
                    <a:pt x="25271" y="3822700"/>
                  </a:lnTo>
                  <a:close/>
                </a:path>
                <a:path w="12414885" h="8610600">
                  <a:moveTo>
                    <a:pt x="40720" y="3822700"/>
                  </a:moveTo>
                  <a:lnTo>
                    <a:pt x="25271" y="3822700"/>
                  </a:lnTo>
                  <a:lnTo>
                    <a:pt x="14015" y="3835400"/>
                  </a:lnTo>
                  <a:lnTo>
                    <a:pt x="36842" y="3835400"/>
                  </a:lnTo>
                  <a:lnTo>
                    <a:pt x="40720" y="3822700"/>
                  </a:lnTo>
                  <a:close/>
                </a:path>
                <a:path w="12414885" h="8610600">
                  <a:moveTo>
                    <a:pt x="41900" y="3797300"/>
                  </a:moveTo>
                  <a:lnTo>
                    <a:pt x="33622" y="3810000"/>
                  </a:lnTo>
                  <a:lnTo>
                    <a:pt x="3376" y="3810000"/>
                  </a:lnTo>
                  <a:lnTo>
                    <a:pt x="4360" y="3822700"/>
                  </a:lnTo>
                  <a:lnTo>
                    <a:pt x="35558" y="3822700"/>
                  </a:lnTo>
                  <a:lnTo>
                    <a:pt x="40260" y="3810000"/>
                  </a:lnTo>
                  <a:lnTo>
                    <a:pt x="41900" y="3797300"/>
                  </a:lnTo>
                  <a:close/>
                </a:path>
                <a:path w="12414885" h="8610600">
                  <a:moveTo>
                    <a:pt x="12408230" y="3797300"/>
                  </a:moveTo>
                  <a:lnTo>
                    <a:pt x="12374723" y="3797300"/>
                  </a:lnTo>
                  <a:lnTo>
                    <a:pt x="12376587" y="3822700"/>
                  </a:lnTo>
                  <a:lnTo>
                    <a:pt x="12391246" y="3822700"/>
                  </a:lnTo>
                  <a:lnTo>
                    <a:pt x="12393644" y="3810000"/>
                  </a:lnTo>
                  <a:lnTo>
                    <a:pt x="12407225" y="3810000"/>
                  </a:lnTo>
                  <a:lnTo>
                    <a:pt x="12408230" y="3797300"/>
                  </a:lnTo>
                  <a:close/>
                </a:path>
                <a:path w="12414885" h="8610600">
                  <a:moveTo>
                    <a:pt x="32556" y="3797300"/>
                  </a:moveTo>
                  <a:lnTo>
                    <a:pt x="16162" y="3797300"/>
                  </a:lnTo>
                  <a:lnTo>
                    <a:pt x="11081" y="3810000"/>
                  </a:lnTo>
                  <a:lnTo>
                    <a:pt x="33622" y="3810000"/>
                  </a:lnTo>
                  <a:lnTo>
                    <a:pt x="32556" y="3797300"/>
                  </a:lnTo>
                  <a:close/>
                </a:path>
                <a:path w="12414885" h="8610600">
                  <a:moveTo>
                    <a:pt x="35097" y="3759200"/>
                  </a:moveTo>
                  <a:lnTo>
                    <a:pt x="14359" y="3759200"/>
                  </a:lnTo>
                  <a:lnTo>
                    <a:pt x="5098" y="3771900"/>
                  </a:lnTo>
                  <a:lnTo>
                    <a:pt x="5918" y="3784600"/>
                  </a:lnTo>
                  <a:lnTo>
                    <a:pt x="2310" y="3797300"/>
                  </a:lnTo>
                  <a:lnTo>
                    <a:pt x="36654" y="3797300"/>
                  </a:lnTo>
                  <a:lnTo>
                    <a:pt x="36654" y="3784600"/>
                  </a:lnTo>
                  <a:lnTo>
                    <a:pt x="27391" y="3784600"/>
                  </a:lnTo>
                  <a:lnTo>
                    <a:pt x="27391" y="3771900"/>
                  </a:lnTo>
                  <a:lnTo>
                    <a:pt x="35097" y="3759200"/>
                  </a:lnTo>
                  <a:close/>
                </a:path>
                <a:path w="12414885" h="8610600">
                  <a:moveTo>
                    <a:pt x="12407225" y="3784600"/>
                  </a:moveTo>
                  <a:lnTo>
                    <a:pt x="12391707" y="3784600"/>
                  </a:lnTo>
                  <a:lnTo>
                    <a:pt x="12389309" y="3797300"/>
                  </a:lnTo>
                  <a:lnTo>
                    <a:pt x="12407225" y="3797300"/>
                  </a:lnTo>
                  <a:lnTo>
                    <a:pt x="12407225" y="3784600"/>
                  </a:lnTo>
                  <a:close/>
                </a:path>
                <a:path w="12414885" h="8610600">
                  <a:moveTo>
                    <a:pt x="12410094" y="3771900"/>
                  </a:moveTo>
                  <a:lnTo>
                    <a:pt x="12375728" y="3771900"/>
                  </a:lnTo>
                  <a:lnTo>
                    <a:pt x="12380074" y="3784600"/>
                  </a:lnTo>
                  <a:lnTo>
                    <a:pt x="12408701" y="3784600"/>
                  </a:lnTo>
                  <a:lnTo>
                    <a:pt x="12410094" y="3771900"/>
                  </a:lnTo>
                  <a:close/>
                </a:path>
                <a:path w="12414885" h="8610600">
                  <a:moveTo>
                    <a:pt x="12402879" y="3733800"/>
                  </a:moveTo>
                  <a:lnTo>
                    <a:pt x="12375728" y="3733800"/>
                  </a:lnTo>
                  <a:lnTo>
                    <a:pt x="12382011" y="3746500"/>
                  </a:lnTo>
                  <a:lnTo>
                    <a:pt x="12378597" y="3759200"/>
                  </a:lnTo>
                  <a:lnTo>
                    <a:pt x="12380074" y="3759200"/>
                  </a:lnTo>
                  <a:lnTo>
                    <a:pt x="12378597" y="3771900"/>
                  </a:lnTo>
                  <a:lnTo>
                    <a:pt x="12404272" y="3771900"/>
                  </a:lnTo>
                  <a:lnTo>
                    <a:pt x="12410167" y="3746500"/>
                  </a:lnTo>
                  <a:lnTo>
                    <a:pt x="12392178" y="3746500"/>
                  </a:lnTo>
                  <a:lnTo>
                    <a:pt x="12402879" y="3733800"/>
                  </a:lnTo>
                  <a:close/>
                </a:path>
                <a:path w="12414885" h="8610600">
                  <a:moveTo>
                    <a:pt x="13215" y="3746500"/>
                  </a:moveTo>
                  <a:lnTo>
                    <a:pt x="4360" y="3746500"/>
                  </a:lnTo>
                  <a:lnTo>
                    <a:pt x="5416" y="3759200"/>
                  </a:lnTo>
                  <a:lnTo>
                    <a:pt x="10753" y="3759200"/>
                  </a:lnTo>
                  <a:lnTo>
                    <a:pt x="13215" y="3746500"/>
                  </a:lnTo>
                  <a:close/>
                </a:path>
                <a:path w="12414885" h="8610600">
                  <a:moveTo>
                    <a:pt x="15425" y="3746500"/>
                  </a:moveTo>
                  <a:lnTo>
                    <a:pt x="14933" y="3759200"/>
                  </a:lnTo>
                  <a:lnTo>
                    <a:pt x="19770" y="3759200"/>
                  </a:lnTo>
                  <a:lnTo>
                    <a:pt x="15425" y="3746500"/>
                  </a:lnTo>
                  <a:close/>
                </a:path>
                <a:path w="12414885" h="8610600">
                  <a:moveTo>
                    <a:pt x="39686" y="3746500"/>
                  </a:moveTo>
                  <a:lnTo>
                    <a:pt x="19277" y="3746500"/>
                  </a:lnTo>
                  <a:lnTo>
                    <a:pt x="19770" y="3759200"/>
                  </a:lnTo>
                  <a:lnTo>
                    <a:pt x="39686" y="3759200"/>
                  </a:lnTo>
                  <a:lnTo>
                    <a:pt x="39686" y="3746500"/>
                  </a:lnTo>
                  <a:close/>
                </a:path>
                <a:path w="12414885" h="8610600">
                  <a:moveTo>
                    <a:pt x="35588" y="3733800"/>
                  </a:moveTo>
                  <a:lnTo>
                    <a:pt x="7475" y="3733800"/>
                  </a:lnTo>
                  <a:lnTo>
                    <a:pt x="3376" y="3746500"/>
                  </a:lnTo>
                  <a:lnTo>
                    <a:pt x="27965" y="3746500"/>
                  </a:lnTo>
                  <a:lnTo>
                    <a:pt x="32417" y="3741025"/>
                  </a:lnTo>
                  <a:lnTo>
                    <a:pt x="35588" y="3733800"/>
                  </a:lnTo>
                  <a:close/>
                </a:path>
                <a:path w="12414885" h="8610600">
                  <a:moveTo>
                    <a:pt x="35841" y="3736814"/>
                  </a:moveTo>
                  <a:lnTo>
                    <a:pt x="32417" y="3741025"/>
                  </a:lnTo>
                  <a:lnTo>
                    <a:pt x="30014" y="3746500"/>
                  </a:lnTo>
                  <a:lnTo>
                    <a:pt x="36654" y="3746500"/>
                  </a:lnTo>
                  <a:lnTo>
                    <a:pt x="35841" y="3736814"/>
                  </a:lnTo>
                  <a:close/>
                </a:path>
                <a:path w="12414885" h="8610600">
                  <a:moveTo>
                    <a:pt x="35588" y="3733800"/>
                  </a:moveTo>
                  <a:lnTo>
                    <a:pt x="32417" y="3741025"/>
                  </a:lnTo>
                  <a:lnTo>
                    <a:pt x="35841" y="3736814"/>
                  </a:lnTo>
                  <a:lnTo>
                    <a:pt x="35588" y="3733800"/>
                  </a:lnTo>
                  <a:close/>
                </a:path>
                <a:path w="12414885" h="8610600">
                  <a:moveTo>
                    <a:pt x="38293" y="3733800"/>
                  </a:moveTo>
                  <a:lnTo>
                    <a:pt x="35588" y="3733800"/>
                  </a:lnTo>
                  <a:lnTo>
                    <a:pt x="35841" y="3736814"/>
                  </a:lnTo>
                  <a:lnTo>
                    <a:pt x="38293" y="3733800"/>
                  </a:lnTo>
                  <a:close/>
                </a:path>
                <a:path w="12414885" h="8610600">
                  <a:moveTo>
                    <a:pt x="6409" y="3721100"/>
                  </a:moveTo>
                  <a:lnTo>
                    <a:pt x="6983" y="3733800"/>
                  </a:lnTo>
                  <a:lnTo>
                    <a:pt x="13622" y="3733800"/>
                  </a:lnTo>
                  <a:lnTo>
                    <a:pt x="6409" y="3721100"/>
                  </a:lnTo>
                  <a:close/>
                </a:path>
                <a:path w="12414885" h="8610600">
                  <a:moveTo>
                    <a:pt x="41571" y="3721100"/>
                  </a:moveTo>
                  <a:lnTo>
                    <a:pt x="13130" y="3721100"/>
                  </a:lnTo>
                  <a:lnTo>
                    <a:pt x="13622" y="3733800"/>
                  </a:lnTo>
                  <a:lnTo>
                    <a:pt x="39359" y="3733800"/>
                  </a:lnTo>
                  <a:lnTo>
                    <a:pt x="41571" y="3721100"/>
                  </a:lnTo>
                  <a:close/>
                </a:path>
                <a:path w="12414885" h="8610600">
                  <a:moveTo>
                    <a:pt x="12400398" y="3721100"/>
                  </a:moveTo>
                  <a:lnTo>
                    <a:pt x="12377372" y="3721100"/>
                  </a:lnTo>
                  <a:lnTo>
                    <a:pt x="12373760" y="3733800"/>
                  </a:lnTo>
                  <a:lnTo>
                    <a:pt x="12397529" y="3733800"/>
                  </a:lnTo>
                  <a:lnTo>
                    <a:pt x="12400398" y="3721100"/>
                  </a:lnTo>
                  <a:close/>
                </a:path>
                <a:path w="12414885" h="8610600">
                  <a:moveTo>
                    <a:pt x="12407036" y="3721100"/>
                  </a:moveTo>
                  <a:lnTo>
                    <a:pt x="12400398" y="3721100"/>
                  </a:lnTo>
                  <a:lnTo>
                    <a:pt x="12397529" y="3733800"/>
                  </a:lnTo>
                  <a:lnTo>
                    <a:pt x="12408597" y="3733800"/>
                  </a:lnTo>
                  <a:lnTo>
                    <a:pt x="12407036" y="3721100"/>
                  </a:lnTo>
                  <a:close/>
                </a:path>
                <a:path w="12414885" h="8610600">
                  <a:moveTo>
                    <a:pt x="12407686" y="3721100"/>
                  </a:moveTo>
                  <a:lnTo>
                    <a:pt x="12407036" y="3721100"/>
                  </a:lnTo>
                  <a:lnTo>
                    <a:pt x="12408597" y="3733800"/>
                  </a:lnTo>
                  <a:lnTo>
                    <a:pt x="12410638" y="3733800"/>
                  </a:lnTo>
                  <a:lnTo>
                    <a:pt x="12407686" y="3721100"/>
                  </a:lnTo>
                  <a:close/>
                </a:path>
                <a:path w="12414885" h="8610600">
                  <a:moveTo>
                    <a:pt x="37883" y="3708400"/>
                  </a:moveTo>
                  <a:lnTo>
                    <a:pt x="3786" y="3708400"/>
                  </a:lnTo>
                  <a:lnTo>
                    <a:pt x="4933" y="3721100"/>
                  </a:lnTo>
                  <a:lnTo>
                    <a:pt x="40260" y="3721100"/>
                  </a:lnTo>
                  <a:lnTo>
                    <a:pt x="37883" y="3708400"/>
                  </a:lnTo>
                  <a:close/>
                </a:path>
                <a:path w="12414885" h="8610600">
                  <a:moveTo>
                    <a:pt x="12410649" y="3695700"/>
                  </a:moveTo>
                  <a:lnTo>
                    <a:pt x="12387037" y="3695700"/>
                  </a:lnTo>
                  <a:lnTo>
                    <a:pt x="12374744" y="3708400"/>
                  </a:lnTo>
                  <a:lnTo>
                    <a:pt x="12374744" y="3721100"/>
                  </a:lnTo>
                  <a:lnTo>
                    <a:pt x="12401958" y="3721100"/>
                  </a:lnTo>
                  <a:lnTo>
                    <a:pt x="12400890" y="3708400"/>
                  </a:lnTo>
                  <a:lnTo>
                    <a:pt x="12407529" y="3708400"/>
                  </a:lnTo>
                  <a:lnTo>
                    <a:pt x="12410649" y="3695700"/>
                  </a:lnTo>
                  <a:close/>
                </a:path>
                <a:path w="12414885" h="8610600">
                  <a:moveTo>
                    <a:pt x="33048" y="3695700"/>
                  </a:moveTo>
                  <a:lnTo>
                    <a:pt x="13622" y="3695700"/>
                  </a:lnTo>
                  <a:lnTo>
                    <a:pt x="10507" y="3708400"/>
                  </a:lnTo>
                  <a:lnTo>
                    <a:pt x="29523" y="3708400"/>
                  </a:lnTo>
                  <a:lnTo>
                    <a:pt x="33048" y="3695700"/>
                  </a:lnTo>
                  <a:close/>
                </a:path>
                <a:path w="12414885" h="8610600">
                  <a:moveTo>
                    <a:pt x="39768" y="3683000"/>
                  </a:moveTo>
                  <a:lnTo>
                    <a:pt x="9524" y="3683000"/>
                  </a:lnTo>
                  <a:lnTo>
                    <a:pt x="6409" y="3695700"/>
                  </a:lnTo>
                  <a:lnTo>
                    <a:pt x="39194" y="3695700"/>
                  </a:lnTo>
                  <a:lnTo>
                    <a:pt x="39768" y="3683000"/>
                  </a:lnTo>
                  <a:close/>
                </a:path>
                <a:path w="12414885" h="8610600">
                  <a:moveTo>
                    <a:pt x="12401958" y="3670300"/>
                  </a:moveTo>
                  <a:lnTo>
                    <a:pt x="12374744" y="3670300"/>
                  </a:lnTo>
                  <a:lnTo>
                    <a:pt x="12373760" y="3683000"/>
                  </a:lnTo>
                  <a:lnTo>
                    <a:pt x="12375812" y="3695700"/>
                  </a:lnTo>
                  <a:lnTo>
                    <a:pt x="12409581" y="3695700"/>
                  </a:lnTo>
                  <a:lnTo>
                    <a:pt x="12409089" y="3683000"/>
                  </a:lnTo>
                  <a:lnTo>
                    <a:pt x="12401958" y="3683000"/>
                  </a:lnTo>
                  <a:lnTo>
                    <a:pt x="12401958" y="3670300"/>
                  </a:lnTo>
                  <a:close/>
                </a:path>
                <a:path w="12414885" h="8610600">
                  <a:moveTo>
                    <a:pt x="30506" y="3670300"/>
                  </a:moveTo>
                  <a:lnTo>
                    <a:pt x="12556" y="3670300"/>
                  </a:lnTo>
                  <a:lnTo>
                    <a:pt x="11573" y="3683000"/>
                  </a:lnTo>
                  <a:lnTo>
                    <a:pt x="26408" y="3683000"/>
                  </a:lnTo>
                  <a:lnTo>
                    <a:pt x="29098" y="3679030"/>
                  </a:lnTo>
                  <a:lnTo>
                    <a:pt x="30506" y="3670300"/>
                  </a:lnTo>
                  <a:close/>
                </a:path>
                <a:path w="12414885" h="8610600">
                  <a:moveTo>
                    <a:pt x="29098" y="3679030"/>
                  </a:moveTo>
                  <a:lnTo>
                    <a:pt x="26408" y="3683000"/>
                  </a:lnTo>
                  <a:lnTo>
                    <a:pt x="28457" y="3683000"/>
                  </a:lnTo>
                  <a:lnTo>
                    <a:pt x="29098" y="3679030"/>
                  </a:lnTo>
                  <a:close/>
                </a:path>
                <a:path w="12414885" h="8610600">
                  <a:moveTo>
                    <a:pt x="35014" y="3670300"/>
                  </a:moveTo>
                  <a:lnTo>
                    <a:pt x="29098" y="3679030"/>
                  </a:lnTo>
                  <a:lnTo>
                    <a:pt x="28457" y="3683000"/>
                  </a:lnTo>
                  <a:lnTo>
                    <a:pt x="35998" y="3683000"/>
                  </a:lnTo>
                  <a:lnTo>
                    <a:pt x="35014" y="3670300"/>
                  </a:lnTo>
                  <a:close/>
                </a:path>
                <a:path w="12414885" h="8610600">
                  <a:moveTo>
                    <a:pt x="38703" y="3644900"/>
                  </a:moveTo>
                  <a:lnTo>
                    <a:pt x="3868" y="3644900"/>
                  </a:lnTo>
                  <a:lnTo>
                    <a:pt x="4360" y="3657600"/>
                  </a:lnTo>
                  <a:lnTo>
                    <a:pt x="4933" y="3657600"/>
                  </a:lnTo>
                  <a:lnTo>
                    <a:pt x="5426" y="3670300"/>
                  </a:lnTo>
                  <a:lnTo>
                    <a:pt x="39768" y="3670300"/>
                  </a:lnTo>
                  <a:lnTo>
                    <a:pt x="40752" y="3657600"/>
                  </a:lnTo>
                  <a:lnTo>
                    <a:pt x="38703" y="3644900"/>
                  </a:lnTo>
                  <a:close/>
                </a:path>
                <a:path w="12414885" h="8610600">
                  <a:moveTo>
                    <a:pt x="12388105" y="3657600"/>
                  </a:moveTo>
                  <a:lnTo>
                    <a:pt x="12378514" y="3657600"/>
                  </a:lnTo>
                  <a:lnTo>
                    <a:pt x="12379498" y="3670300"/>
                  </a:lnTo>
                  <a:lnTo>
                    <a:pt x="12388105" y="3657600"/>
                  </a:lnTo>
                  <a:close/>
                </a:path>
                <a:path w="12414885" h="8610600">
                  <a:moveTo>
                    <a:pt x="12408104" y="3657600"/>
                  </a:moveTo>
                  <a:lnTo>
                    <a:pt x="12388105" y="3657600"/>
                  </a:lnTo>
                  <a:lnTo>
                    <a:pt x="12386053" y="3670300"/>
                  </a:lnTo>
                  <a:lnTo>
                    <a:pt x="12404995" y="3670300"/>
                  </a:lnTo>
                  <a:lnTo>
                    <a:pt x="12408104" y="3657600"/>
                  </a:lnTo>
                  <a:close/>
                </a:path>
                <a:path w="12414885" h="8610600">
                  <a:moveTo>
                    <a:pt x="12405476" y="3644900"/>
                  </a:moveTo>
                  <a:lnTo>
                    <a:pt x="12375320" y="3644900"/>
                  </a:lnTo>
                  <a:lnTo>
                    <a:pt x="12374744" y="3657600"/>
                  </a:lnTo>
                  <a:lnTo>
                    <a:pt x="12406052" y="3657600"/>
                  </a:lnTo>
                  <a:lnTo>
                    <a:pt x="12405476" y="3644900"/>
                  </a:lnTo>
                  <a:close/>
                </a:path>
                <a:path w="12414885" h="8610600">
                  <a:moveTo>
                    <a:pt x="39768" y="3619500"/>
                  </a:moveTo>
                  <a:lnTo>
                    <a:pt x="7475" y="3619500"/>
                  </a:lnTo>
                  <a:lnTo>
                    <a:pt x="9032" y="3632200"/>
                  </a:lnTo>
                  <a:lnTo>
                    <a:pt x="14605" y="3632200"/>
                  </a:lnTo>
                  <a:lnTo>
                    <a:pt x="10016" y="3644900"/>
                  </a:lnTo>
                  <a:lnTo>
                    <a:pt x="27474" y="3644900"/>
                  </a:lnTo>
                  <a:lnTo>
                    <a:pt x="39768" y="3632200"/>
                  </a:lnTo>
                  <a:lnTo>
                    <a:pt x="39768" y="3619500"/>
                  </a:lnTo>
                  <a:close/>
                </a:path>
                <a:path w="12414885" h="8610600">
                  <a:moveTo>
                    <a:pt x="12409581" y="3632200"/>
                  </a:moveTo>
                  <a:lnTo>
                    <a:pt x="12384995" y="3632200"/>
                  </a:lnTo>
                  <a:lnTo>
                    <a:pt x="12381466" y="3644900"/>
                  </a:lnTo>
                  <a:lnTo>
                    <a:pt x="12410722" y="3644900"/>
                  </a:lnTo>
                  <a:lnTo>
                    <a:pt x="12409581" y="3632200"/>
                  </a:lnTo>
                  <a:close/>
                </a:path>
                <a:path w="12414885" h="8610600">
                  <a:moveTo>
                    <a:pt x="12400890" y="3619500"/>
                  </a:moveTo>
                  <a:lnTo>
                    <a:pt x="12374252" y="3619500"/>
                  </a:lnTo>
                  <a:lnTo>
                    <a:pt x="12376629" y="3632200"/>
                  </a:lnTo>
                  <a:lnTo>
                    <a:pt x="12401382" y="3632200"/>
                  </a:lnTo>
                  <a:lnTo>
                    <a:pt x="12400890" y="3619500"/>
                  </a:lnTo>
                  <a:close/>
                </a:path>
                <a:path w="12414885" h="8610600">
                  <a:moveTo>
                    <a:pt x="28949" y="3606800"/>
                  </a:moveTo>
                  <a:lnTo>
                    <a:pt x="6573" y="3606800"/>
                  </a:lnTo>
                  <a:lnTo>
                    <a:pt x="9537" y="3619500"/>
                  </a:lnTo>
                  <a:lnTo>
                    <a:pt x="22416" y="3619500"/>
                  </a:lnTo>
                  <a:lnTo>
                    <a:pt x="26160" y="3613770"/>
                  </a:lnTo>
                  <a:lnTo>
                    <a:pt x="28949" y="3606800"/>
                  </a:lnTo>
                  <a:close/>
                </a:path>
                <a:path w="12414885" h="8610600">
                  <a:moveTo>
                    <a:pt x="40752" y="3606800"/>
                  </a:moveTo>
                  <a:lnTo>
                    <a:pt x="30715" y="3606800"/>
                  </a:lnTo>
                  <a:lnTo>
                    <a:pt x="26160" y="3613770"/>
                  </a:lnTo>
                  <a:lnTo>
                    <a:pt x="23867" y="3619500"/>
                  </a:lnTo>
                  <a:lnTo>
                    <a:pt x="37145" y="3619500"/>
                  </a:lnTo>
                  <a:lnTo>
                    <a:pt x="40752" y="3606800"/>
                  </a:lnTo>
                  <a:close/>
                </a:path>
                <a:path w="12414885" h="8610600">
                  <a:moveTo>
                    <a:pt x="12410157" y="3594100"/>
                  </a:moveTo>
                  <a:lnTo>
                    <a:pt x="12386545" y="3594100"/>
                  </a:lnTo>
                  <a:lnTo>
                    <a:pt x="12382101" y="3599566"/>
                  </a:lnTo>
                  <a:lnTo>
                    <a:pt x="12378922" y="3606800"/>
                  </a:lnTo>
                  <a:lnTo>
                    <a:pt x="12375153" y="3606800"/>
                  </a:lnTo>
                  <a:lnTo>
                    <a:pt x="12372943" y="3619500"/>
                  </a:lnTo>
                  <a:lnTo>
                    <a:pt x="12407036" y="3619500"/>
                  </a:lnTo>
                  <a:lnTo>
                    <a:pt x="12411141" y="3606800"/>
                  </a:lnTo>
                  <a:lnTo>
                    <a:pt x="12410157" y="3594100"/>
                  </a:lnTo>
                  <a:close/>
                </a:path>
                <a:path w="12414885" h="8610600">
                  <a:moveTo>
                    <a:pt x="30715" y="3606800"/>
                  </a:moveTo>
                  <a:lnTo>
                    <a:pt x="28949" y="3606800"/>
                  </a:lnTo>
                  <a:lnTo>
                    <a:pt x="26160" y="3613770"/>
                  </a:lnTo>
                  <a:lnTo>
                    <a:pt x="30715" y="3606800"/>
                  </a:lnTo>
                  <a:close/>
                </a:path>
                <a:path w="12414885" h="8610600">
                  <a:moveTo>
                    <a:pt x="37540" y="3594100"/>
                  </a:moveTo>
                  <a:lnTo>
                    <a:pt x="5895" y="3594100"/>
                  </a:lnTo>
                  <a:lnTo>
                    <a:pt x="4859" y="3606800"/>
                  </a:lnTo>
                  <a:lnTo>
                    <a:pt x="39246" y="3606800"/>
                  </a:lnTo>
                  <a:lnTo>
                    <a:pt x="37540" y="3594100"/>
                  </a:lnTo>
                  <a:close/>
                </a:path>
                <a:path w="12414885" h="8610600">
                  <a:moveTo>
                    <a:pt x="12378671" y="3603785"/>
                  </a:moveTo>
                  <a:lnTo>
                    <a:pt x="12376221" y="3606800"/>
                  </a:lnTo>
                  <a:lnTo>
                    <a:pt x="12378922" y="3606800"/>
                  </a:lnTo>
                  <a:lnTo>
                    <a:pt x="12378671" y="3603785"/>
                  </a:lnTo>
                  <a:close/>
                </a:path>
                <a:path w="12414885" h="8610600">
                  <a:moveTo>
                    <a:pt x="12382101" y="3599566"/>
                  </a:moveTo>
                  <a:lnTo>
                    <a:pt x="12378671" y="3603785"/>
                  </a:lnTo>
                  <a:lnTo>
                    <a:pt x="12378922" y="3606800"/>
                  </a:lnTo>
                  <a:lnTo>
                    <a:pt x="12382101" y="3599566"/>
                  </a:lnTo>
                  <a:close/>
                </a:path>
                <a:path w="12414885" h="8610600">
                  <a:moveTo>
                    <a:pt x="12384503" y="3594100"/>
                  </a:moveTo>
                  <a:lnTo>
                    <a:pt x="12377864" y="3594100"/>
                  </a:lnTo>
                  <a:lnTo>
                    <a:pt x="12378671" y="3603785"/>
                  </a:lnTo>
                  <a:lnTo>
                    <a:pt x="12382101" y="3599566"/>
                  </a:lnTo>
                  <a:lnTo>
                    <a:pt x="12384503" y="3594100"/>
                  </a:lnTo>
                  <a:close/>
                </a:path>
                <a:path w="12414885" h="8610600">
                  <a:moveTo>
                    <a:pt x="33429" y="3581400"/>
                  </a:moveTo>
                  <a:lnTo>
                    <a:pt x="13884" y="3581400"/>
                  </a:lnTo>
                  <a:lnTo>
                    <a:pt x="11401" y="3594100"/>
                  </a:lnTo>
                  <a:lnTo>
                    <a:pt x="31801" y="3594100"/>
                  </a:lnTo>
                  <a:lnTo>
                    <a:pt x="33429" y="3581400"/>
                  </a:lnTo>
                  <a:close/>
                </a:path>
                <a:path w="12414885" h="8610600">
                  <a:moveTo>
                    <a:pt x="12394744" y="3581400"/>
                  </a:moveTo>
                  <a:lnTo>
                    <a:pt x="12374828" y="3581400"/>
                  </a:lnTo>
                  <a:lnTo>
                    <a:pt x="12374828" y="3594100"/>
                  </a:lnTo>
                  <a:lnTo>
                    <a:pt x="12395236" y="3594100"/>
                  </a:lnTo>
                  <a:lnTo>
                    <a:pt x="12394744" y="3581400"/>
                  </a:lnTo>
                  <a:close/>
                </a:path>
                <a:path w="12414885" h="8610600">
                  <a:moveTo>
                    <a:pt x="12400157" y="3581400"/>
                  </a:moveTo>
                  <a:lnTo>
                    <a:pt x="12394744" y="3581400"/>
                  </a:lnTo>
                  <a:lnTo>
                    <a:pt x="12399089" y="3594100"/>
                  </a:lnTo>
                  <a:lnTo>
                    <a:pt x="12399581" y="3594100"/>
                  </a:lnTo>
                  <a:lnTo>
                    <a:pt x="12400157" y="3581400"/>
                  </a:lnTo>
                  <a:close/>
                </a:path>
                <a:path w="12414885" h="8610600">
                  <a:moveTo>
                    <a:pt x="12407602" y="3581400"/>
                  </a:moveTo>
                  <a:lnTo>
                    <a:pt x="12405783" y="3581400"/>
                  </a:lnTo>
                  <a:lnTo>
                    <a:pt x="12403759" y="3594100"/>
                  </a:lnTo>
                  <a:lnTo>
                    <a:pt x="12409098" y="3594100"/>
                  </a:lnTo>
                  <a:lnTo>
                    <a:pt x="12407602" y="3581400"/>
                  </a:lnTo>
                  <a:close/>
                </a:path>
                <a:path w="12414885" h="8610600">
                  <a:moveTo>
                    <a:pt x="39789" y="3556000"/>
                  </a:moveTo>
                  <a:lnTo>
                    <a:pt x="5662" y="3556000"/>
                  </a:lnTo>
                  <a:lnTo>
                    <a:pt x="5895" y="3568700"/>
                  </a:lnTo>
                  <a:lnTo>
                    <a:pt x="6980" y="3581400"/>
                  </a:lnTo>
                  <a:lnTo>
                    <a:pt x="35058" y="3581400"/>
                  </a:lnTo>
                  <a:lnTo>
                    <a:pt x="31490" y="3568700"/>
                  </a:lnTo>
                  <a:lnTo>
                    <a:pt x="38703" y="3568700"/>
                  </a:lnTo>
                  <a:lnTo>
                    <a:pt x="39789" y="3556000"/>
                  </a:lnTo>
                  <a:close/>
                </a:path>
                <a:path w="12414885" h="8610600">
                  <a:moveTo>
                    <a:pt x="40332" y="3568700"/>
                  </a:moveTo>
                  <a:lnTo>
                    <a:pt x="35058" y="3581400"/>
                  </a:lnTo>
                  <a:lnTo>
                    <a:pt x="40022" y="3581400"/>
                  </a:lnTo>
                  <a:lnTo>
                    <a:pt x="40332" y="3568700"/>
                  </a:lnTo>
                  <a:close/>
                </a:path>
                <a:path w="12414885" h="8610600">
                  <a:moveTo>
                    <a:pt x="12412199" y="3556000"/>
                  </a:moveTo>
                  <a:lnTo>
                    <a:pt x="12387121" y="3556000"/>
                  </a:lnTo>
                  <a:lnTo>
                    <a:pt x="12387121" y="3568700"/>
                  </a:lnTo>
                  <a:lnTo>
                    <a:pt x="12379414" y="3581400"/>
                  </a:lnTo>
                  <a:lnTo>
                    <a:pt x="12409413" y="3581400"/>
                  </a:lnTo>
                  <a:lnTo>
                    <a:pt x="12408597" y="3568700"/>
                  </a:lnTo>
                  <a:lnTo>
                    <a:pt x="12412199" y="3556000"/>
                  </a:lnTo>
                  <a:close/>
                </a:path>
                <a:path w="12414885" h="8610600">
                  <a:moveTo>
                    <a:pt x="29240" y="3543300"/>
                  </a:moveTo>
                  <a:lnTo>
                    <a:pt x="7524" y="3543300"/>
                  </a:lnTo>
                  <a:lnTo>
                    <a:pt x="11401" y="3556000"/>
                  </a:lnTo>
                  <a:lnTo>
                    <a:pt x="29008" y="3556000"/>
                  </a:lnTo>
                  <a:lnTo>
                    <a:pt x="29240" y="3543300"/>
                  </a:lnTo>
                  <a:close/>
                </a:path>
                <a:path w="12414885" h="8610600">
                  <a:moveTo>
                    <a:pt x="36454" y="3543300"/>
                  </a:moveTo>
                  <a:lnTo>
                    <a:pt x="29784" y="3556000"/>
                  </a:lnTo>
                  <a:lnTo>
                    <a:pt x="36997" y="3556000"/>
                  </a:lnTo>
                  <a:lnTo>
                    <a:pt x="36454" y="3543300"/>
                  </a:lnTo>
                  <a:close/>
                </a:path>
                <a:path w="12414885" h="8610600">
                  <a:moveTo>
                    <a:pt x="12373184" y="3543300"/>
                  </a:moveTo>
                  <a:lnTo>
                    <a:pt x="12373435" y="3556000"/>
                  </a:lnTo>
                  <a:lnTo>
                    <a:pt x="12377864" y="3556000"/>
                  </a:lnTo>
                  <a:lnTo>
                    <a:pt x="12373184" y="3543300"/>
                  </a:lnTo>
                  <a:close/>
                </a:path>
                <a:path w="12414885" h="8610600">
                  <a:moveTo>
                    <a:pt x="12403434" y="3543300"/>
                  </a:moveTo>
                  <a:lnTo>
                    <a:pt x="12377864" y="3543300"/>
                  </a:lnTo>
                  <a:lnTo>
                    <a:pt x="12377864" y="3556000"/>
                  </a:lnTo>
                  <a:lnTo>
                    <a:pt x="12398346" y="3556000"/>
                  </a:lnTo>
                  <a:lnTo>
                    <a:pt x="12403434" y="3543300"/>
                  </a:lnTo>
                  <a:close/>
                </a:path>
                <a:path w="12414885" h="8610600">
                  <a:moveTo>
                    <a:pt x="39169" y="3530600"/>
                  </a:moveTo>
                  <a:lnTo>
                    <a:pt x="8299" y="3530600"/>
                  </a:lnTo>
                  <a:lnTo>
                    <a:pt x="9152" y="3543300"/>
                  </a:lnTo>
                  <a:lnTo>
                    <a:pt x="39634" y="3543300"/>
                  </a:lnTo>
                  <a:lnTo>
                    <a:pt x="39169" y="3530600"/>
                  </a:lnTo>
                  <a:close/>
                </a:path>
                <a:path w="12414885" h="8610600">
                  <a:moveTo>
                    <a:pt x="12413759" y="3517900"/>
                  </a:moveTo>
                  <a:lnTo>
                    <a:pt x="12378954" y="3517900"/>
                  </a:lnTo>
                  <a:lnTo>
                    <a:pt x="12374252" y="3530600"/>
                  </a:lnTo>
                  <a:lnTo>
                    <a:pt x="12372619" y="3543300"/>
                  </a:lnTo>
                  <a:lnTo>
                    <a:pt x="12380891" y="3530600"/>
                  </a:lnTo>
                  <a:lnTo>
                    <a:pt x="12410157" y="3530600"/>
                  </a:lnTo>
                  <a:lnTo>
                    <a:pt x="12413759" y="3517900"/>
                  </a:lnTo>
                  <a:close/>
                </a:path>
                <a:path w="12414885" h="8610600">
                  <a:moveTo>
                    <a:pt x="12410157" y="3530600"/>
                  </a:moveTo>
                  <a:lnTo>
                    <a:pt x="12380891" y="3530600"/>
                  </a:lnTo>
                  <a:lnTo>
                    <a:pt x="12381959" y="3543300"/>
                  </a:lnTo>
                  <a:lnTo>
                    <a:pt x="12411141" y="3543300"/>
                  </a:lnTo>
                  <a:lnTo>
                    <a:pt x="12410157" y="3530600"/>
                  </a:lnTo>
                  <a:close/>
                </a:path>
                <a:path w="12414885" h="8610600">
                  <a:moveTo>
                    <a:pt x="40332" y="3517900"/>
                  </a:moveTo>
                  <a:lnTo>
                    <a:pt x="8066" y="3517900"/>
                  </a:lnTo>
                  <a:lnTo>
                    <a:pt x="7524" y="3530600"/>
                  </a:lnTo>
                  <a:lnTo>
                    <a:pt x="41108" y="3530600"/>
                  </a:lnTo>
                  <a:lnTo>
                    <a:pt x="40332" y="3517900"/>
                  </a:lnTo>
                  <a:close/>
                </a:path>
                <a:path w="12414885" h="8610600">
                  <a:moveTo>
                    <a:pt x="37385" y="3479800"/>
                  </a:moveTo>
                  <a:lnTo>
                    <a:pt x="7261" y="3479800"/>
                  </a:lnTo>
                  <a:lnTo>
                    <a:pt x="7047" y="3492500"/>
                  </a:lnTo>
                  <a:lnTo>
                    <a:pt x="15202" y="3492500"/>
                  </a:lnTo>
                  <a:lnTo>
                    <a:pt x="5972" y="3505200"/>
                  </a:lnTo>
                  <a:lnTo>
                    <a:pt x="6825" y="3517900"/>
                  </a:lnTo>
                  <a:lnTo>
                    <a:pt x="39866" y="3517900"/>
                  </a:lnTo>
                  <a:lnTo>
                    <a:pt x="39479" y="3505200"/>
                  </a:lnTo>
                  <a:lnTo>
                    <a:pt x="30947" y="3505200"/>
                  </a:lnTo>
                  <a:lnTo>
                    <a:pt x="37075" y="3492500"/>
                  </a:lnTo>
                  <a:lnTo>
                    <a:pt x="37385" y="3479800"/>
                  </a:lnTo>
                  <a:close/>
                </a:path>
                <a:path w="12414885" h="8610600">
                  <a:moveTo>
                    <a:pt x="12371079" y="3505200"/>
                  </a:moveTo>
                  <a:lnTo>
                    <a:pt x="12374880" y="3517900"/>
                  </a:lnTo>
                  <a:lnTo>
                    <a:pt x="12376116" y="3517900"/>
                  </a:lnTo>
                  <a:lnTo>
                    <a:pt x="12371079" y="3505200"/>
                  </a:lnTo>
                  <a:close/>
                </a:path>
                <a:path w="12414885" h="8610600">
                  <a:moveTo>
                    <a:pt x="12396827" y="3505200"/>
                  </a:moveTo>
                  <a:lnTo>
                    <a:pt x="12384964" y="3505200"/>
                  </a:lnTo>
                  <a:lnTo>
                    <a:pt x="12383330" y="3517900"/>
                  </a:lnTo>
                  <a:lnTo>
                    <a:pt x="12405675" y="3517900"/>
                  </a:lnTo>
                  <a:lnTo>
                    <a:pt x="12396827" y="3505200"/>
                  </a:lnTo>
                  <a:close/>
                </a:path>
                <a:path w="12414885" h="8610600">
                  <a:moveTo>
                    <a:pt x="12377519" y="3492500"/>
                  </a:moveTo>
                  <a:lnTo>
                    <a:pt x="12374797" y="3492500"/>
                  </a:lnTo>
                  <a:lnTo>
                    <a:pt x="12374493" y="3505200"/>
                  </a:lnTo>
                  <a:lnTo>
                    <a:pt x="12377519" y="3492500"/>
                  </a:lnTo>
                  <a:close/>
                </a:path>
                <a:path w="12414885" h="8610600">
                  <a:moveTo>
                    <a:pt x="12408460" y="3479800"/>
                  </a:moveTo>
                  <a:lnTo>
                    <a:pt x="12375886" y="3479800"/>
                  </a:lnTo>
                  <a:lnTo>
                    <a:pt x="12375037" y="3492500"/>
                  </a:lnTo>
                  <a:lnTo>
                    <a:pt x="12377519" y="3492500"/>
                  </a:lnTo>
                  <a:lnTo>
                    <a:pt x="12380001" y="3505200"/>
                  </a:lnTo>
                  <a:lnTo>
                    <a:pt x="12403581" y="3505200"/>
                  </a:lnTo>
                  <a:lnTo>
                    <a:pt x="12408848" y="3492500"/>
                  </a:lnTo>
                  <a:lnTo>
                    <a:pt x="12408460" y="3479800"/>
                  </a:lnTo>
                  <a:close/>
                </a:path>
                <a:path w="12414885" h="8610600">
                  <a:moveTo>
                    <a:pt x="36299" y="3467100"/>
                  </a:moveTo>
                  <a:lnTo>
                    <a:pt x="9152" y="3467100"/>
                  </a:lnTo>
                  <a:lnTo>
                    <a:pt x="8014" y="3479800"/>
                  </a:lnTo>
                  <a:lnTo>
                    <a:pt x="28698" y="3479800"/>
                  </a:lnTo>
                  <a:lnTo>
                    <a:pt x="36299" y="3467100"/>
                  </a:lnTo>
                  <a:close/>
                </a:path>
                <a:path w="12414885" h="8610600">
                  <a:moveTo>
                    <a:pt x="12403581" y="3454400"/>
                  </a:moveTo>
                  <a:lnTo>
                    <a:pt x="12373791" y="3454400"/>
                  </a:lnTo>
                  <a:lnTo>
                    <a:pt x="12378912" y="3479800"/>
                  </a:lnTo>
                  <a:lnTo>
                    <a:pt x="12385267" y="3467100"/>
                  </a:lnTo>
                  <a:lnTo>
                    <a:pt x="12410010" y="3467100"/>
                  </a:lnTo>
                  <a:lnTo>
                    <a:pt x="12403581" y="3454400"/>
                  </a:lnTo>
                  <a:close/>
                </a:path>
                <a:path w="12414885" h="8610600">
                  <a:moveTo>
                    <a:pt x="12399853" y="3467100"/>
                  </a:moveTo>
                  <a:lnTo>
                    <a:pt x="12385267" y="3467100"/>
                  </a:lnTo>
                  <a:lnTo>
                    <a:pt x="12385508" y="3479800"/>
                  </a:lnTo>
                  <a:lnTo>
                    <a:pt x="12395979" y="3479800"/>
                  </a:lnTo>
                  <a:lnTo>
                    <a:pt x="12399148" y="3474808"/>
                  </a:lnTo>
                  <a:lnTo>
                    <a:pt x="12399853" y="3467100"/>
                  </a:lnTo>
                  <a:close/>
                </a:path>
                <a:path w="12414885" h="8610600">
                  <a:moveTo>
                    <a:pt x="12399148" y="3474808"/>
                  </a:moveTo>
                  <a:lnTo>
                    <a:pt x="12395979" y="3479800"/>
                  </a:lnTo>
                  <a:lnTo>
                    <a:pt x="12398691" y="3479800"/>
                  </a:lnTo>
                  <a:lnTo>
                    <a:pt x="12399148" y="3474808"/>
                  </a:lnTo>
                  <a:close/>
                </a:path>
                <a:path w="12414885" h="8610600">
                  <a:moveTo>
                    <a:pt x="12404042" y="3467100"/>
                  </a:moveTo>
                  <a:lnTo>
                    <a:pt x="12399148" y="3474808"/>
                  </a:lnTo>
                  <a:lnTo>
                    <a:pt x="12398691" y="3479800"/>
                  </a:lnTo>
                  <a:lnTo>
                    <a:pt x="12406209" y="3479800"/>
                  </a:lnTo>
                  <a:lnTo>
                    <a:pt x="12404042" y="3467100"/>
                  </a:lnTo>
                  <a:close/>
                </a:path>
                <a:path w="12414885" h="8610600">
                  <a:moveTo>
                    <a:pt x="35601" y="3441700"/>
                  </a:moveTo>
                  <a:lnTo>
                    <a:pt x="18537" y="3441700"/>
                  </a:lnTo>
                  <a:lnTo>
                    <a:pt x="16655" y="3444662"/>
                  </a:lnTo>
                  <a:lnTo>
                    <a:pt x="15822" y="3454400"/>
                  </a:lnTo>
                  <a:lnTo>
                    <a:pt x="8920" y="3454400"/>
                  </a:lnTo>
                  <a:lnTo>
                    <a:pt x="4499" y="3467100"/>
                  </a:lnTo>
                  <a:lnTo>
                    <a:pt x="41263" y="3467100"/>
                  </a:lnTo>
                  <a:lnTo>
                    <a:pt x="40720" y="3454400"/>
                  </a:lnTo>
                  <a:lnTo>
                    <a:pt x="35601" y="3441700"/>
                  </a:lnTo>
                  <a:close/>
                </a:path>
                <a:path w="12414885" h="8610600">
                  <a:moveTo>
                    <a:pt x="32886" y="3429000"/>
                  </a:moveTo>
                  <a:lnTo>
                    <a:pt x="5662" y="3429000"/>
                  </a:lnTo>
                  <a:lnTo>
                    <a:pt x="6050" y="3441700"/>
                  </a:lnTo>
                  <a:lnTo>
                    <a:pt x="8299" y="3454400"/>
                  </a:lnTo>
                  <a:lnTo>
                    <a:pt x="10470" y="3454400"/>
                  </a:lnTo>
                  <a:lnTo>
                    <a:pt x="16655" y="3444662"/>
                  </a:lnTo>
                  <a:lnTo>
                    <a:pt x="16909" y="3441700"/>
                  </a:lnTo>
                  <a:lnTo>
                    <a:pt x="28698" y="3441700"/>
                  </a:lnTo>
                  <a:lnTo>
                    <a:pt x="32886" y="3429000"/>
                  </a:lnTo>
                  <a:close/>
                </a:path>
                <a:path w="12414885" h="8610600">
                  <a:moveTo>
                    <a:pt x="12407470" y="3429000"/>
                  </a:moveTo>
                  <a:lnTo>
                    <a:pt x="12379142" y="3429000"/>
                  </a:lnTo>
                  <a:lnTo>
                    <a:pt x="12382482" y="3441700"/>
                  </a:lnTo>
                  <a:lnTo>
                    <a:pt x="12378210" y="3441700"/>
                  </a:lnTo>
                  <a:lnTo>
                    <a:pt x="12375728" y="3454400"/>
                  </a:lnTo>
                  <a:lnTo>
                    <a:pt x="12406500" y="3454400"/>
                  </a:lnTo>
                  <a:lnTo>
                    <a:pt x="12407254" y="3441700"/>
                  </a:lnTo>
                  <a:lnTo>
                    <a:pt x="12407470" y="3429000"/>
                  </a:lnTo>
                  <a:close/>
                </a:path>
                <a:path w="12414885" h="8610600">
                  <a:moveTo>
                    <a:pt x="18537" y="3441700"/>
                  </a:moveTo>
                  <a:lnTo>
                    <a:pt x="16909" y="3441700"/>
                  </a:lnTo>
                  <a:lnTo>
                    <a:pt x="16655" y="3444662"/>
                  </a:lnTo>
                  <a:lnTo>
                    <a:pt x="18537" y="3441700"/>
                  </a:lnTo>
                  <a:close/>
                </a:path>
                <a:path w="12414885" h="8610600">
                  <a:moveTo>
                    <a:pt x="12407382" y="3403600"/>
                  </a:moveTo>
                  <a:lnTo>
                    <a:pt x="12402335" y="3416300"/>
                  </a:lnTo>
                  <a:lnTo>
                    <a:pt x="12383571" y="3416300"/>
                  </a:lnTo>
                  <a:lnTo>
                    <a:pt x="12377435" y="3429000"/>
                  </a:lnTo>
                  <a:lnTo>
                    <a:pt x="12377132" y="3441700"/>
                  </a:lnTo>
                  <a:lnTo>
                    <a:pt x="12379142" y="3429000"/>
                  </a:lnTo>
                  <a:lnTo>
                    <a:pt x="12408544" y="3429000"/>
                  </a:lnTo>
                  <a:lnTo>
                    <a:pt x="12407686" y="3416300"/>
                  </a:lnTo>
                  <a:lnTo>
                    <a:pt x="12407382" y="3403600"/>
                  </a:lnTo>
                  <a:close/>
                </a:path>
                <a:path w="12414885" h="8610600">
                  <a:moveTo>
                    <a:pt x="39711" y="3416300"/>
                  </a:moveTo>
                  <a:lnTo>
                    <a:pt x="17684" y="3416300"/>
                  </a:lnTo>
                  <a:lnTo>
                    <a:pt x="10936" y="3429000"/>
                  </a:lnTo>
                  <a:lnTo>
                    <a:pt x="39479" y="3429000"/>
                  </a:lnTo>
                  <a:lnTo>
                    <a:pt x="39711" y="3416300"/>
                  </a:lnTo>
                  <a:close/>
                </a:path>
                <a:path w="12414885" h="8610600">
                  <a:moveTo>
                    <a:pt x="29551" y="3403600"/>
                  </a:moveTo>
                  <a:lnTo>
                    <a:pt x="11634" y="3403600"/>
                  </a:lnTo>
                  <a:lnTo>
                    <a:pt x="8842" y="3416300"/>
                  </a:lnTo>
                  <a:lnTo>
                    <a:pt x="27845" y="3416300"/>
                  </a:lnTo>
                  <a:lnTo>
                    <a:pt x="29551" y="3403600"/>
                  </a:lnTo>
                  <a:close/>
                </a:path>
                <a:path w="12414885" h="8610600">
                  <a:moveTo>
                    <a:pt x="12406995" y="3390900"/>
                  </a:moveTo>
                  <a:lnTo>
                    <a:pt x="12374179" y="3390900"/>
                  </a:lnTo>
                  <a:lnTo>
                    <a:pt x="12374650" y="3403600"/>
                  </a:lnTo>
                  <a:lnTo>
                    <a:pt x="12375037" y="3416300"/>
                  </a:lnTo>
                  <a:lnTo>
                    <a:pt x="12399005" y="3416300"/>
                  </a:lnTo>
                  <a:lnTo>
                    <a:pt x="12399539" y="3403600"/>
                  </a:lnTo>
                  <a:lnTo>
                    <a:pt x="12406450" y="3403600"/>
                  </a:lnTo>
                  <a:lnTo>
                    <a:pt x="12406995" y="3390900"/>
                  </a:lnTo>
                  <a:close/>
                </a:path>
                <a:path w="12414885" h="8610600">
                  <a:moveTo>
                    <a:pt x="35058" y="3390900"/>
                  </a:moveTo>
                  <a:lnTo>
                    <a:pt x="4360" y="3390900"/>
                  </a:lnTo>
                  <a:lnTo>
                    <a:pt x="753" y="3403600"/>
                  </a:lnTo>
                  <a:lnTo>
                    <a:pt x="21795" y="3403600"/>
                  </a:lnTo>
                  <a:lnTo>
                    <a:pt x="35058" y="3390900"/>
                  </a:lnTo>
                  <a:close/>
                </a:path>
                <a:path w="12414885" h="8610600">
                  <a:moveTo>
                    <a:pt x="35058" y="3390900"/>
                  </a:moveTo>
                  <a:lnTo>
                    <a:pt x="21795" y="3403600"/>
                  </a:lnTo>
                  <a:lnTo>
                    <a:pt x="35558" y="3403600"/>
                  </a:lnTo>
                  <a:lnTo>
                    <a:pt x="36396" y="3401337"/>
                  </a:lnTo>
                  <a:lnTo>
                    <a:pt x="35058" y="3390900"/>
                  </a:lnTo>
                  <a:close/>
                </a:path>
                <a:path w="12414885" h="8610600">
                  <a:moveTo>
                    <a:pt x="36396" y="3401337"/>
                  </a:moveTo>
                  <a:lnTo>
                    <a:pt x="35558" y="3403600"/>
                  </a:lnTo>
                  <a:lnTo>
                    <a:pt x="36686" y="3403600"/>
                  </a:lnTo>
                  <a:lnTo>
                    <a:pt x="36396" y="3401337"/>
                  </a:lnTo>
                  <a:close/>
                </a:path>
                <a:path w="12414885" h="8610600">
                  <a:moveTo>
                    <a:pt x="15425" y="3327400"/>
                  </a:moveTo>
                  <a:lnTo>
                    <a:pt x="14933" y="3327400"/>
                  </a:lnTo>
                  <a:lnTo>
                    <a:pt x="14359" y="3340100"/>
                  </a:lnTo>
                  <a:lnTo>
                    <a:pt x="5098" y="3352800"/>
                  </a:lnTo>
                  <a:lnTo>
                    <a:pt x="5918" y="3365500"/>
                  </a:lnTo>
                  <a:lnTo>
                    <a:pt x="2310" y="3378200"/>
                  </a:lnTo>
                  <a:lnTo>
                    <a:pt x="3376" y="3390900"/>
                  </a:lnTo>
                  <a:lnTo>
                    <a:pt x="35058" y="3390900"/>
                  </a:lnTo>
                  <a:lnTo>
                    <a:pt x="36396" y="3401337"/>
                  </a:lnTo>
                  <a:lnTo>
                    <a:pt x="40260" y="3390900"/>
                  </a:lnTo>
                  <a:lnTo>
                    <a:pt x="40752" y="3378200"/>
                  </a:lnTo>
                  <a:lnTo>
                    <a:pt x="10507" y="3378200"/>
                  </a:lnTo>
                  <a:lnTo>
                    <a:pt x="16162" y="3365500"/>
                  </a:lnTo>
                  <a:lnTo>
                    <a:pt x="27391" y="3365500"/>
                  </a:lnTo>
                  <a:lnTo>
                    <a:pt x="27391" y="3352800"/>
                  </a:lnTo>
                  <a:lnTo>
                    <a:pt x="35097" y="3340100"/>
                  </a:lnTo>
                  <a:lnTo>
                    <a:pt x="19770" y="3340100"/>
                  </a:lnTo>
                  <a:lnTo>
                    <a:pt x="15425" y="3327400"/>
                  </a:lnTo>
                  <a:close/>
                </a:path>
                <a:path w="12414885" h="8610600">
                  <a:moveTo>
                    <a:pt x="12397058" y="3378200"/>
                  </a:moveTo>
                  <a:lnTo>
                    <a:pt x="12375341" y="3378200"/>
                  </a:lnTo>
                  <a:lnTo>
                    <a:pt x="12378137" y="3390900"/>
                  </a:lnTo>
                  <a:lnTo>
                    <a:pt x="12405361" y="3390900"/>
                  </a:lnTo>
                  <a:lnTo>
                    <a:pt x="12397058" y="3378200"/>
                  </a:lnTo>
                  <a:close/>
                </a:path>
                <a:path w="12414885" h="8610600">
                  <a:moveTo>
                    <a:pt x="12407843" y="3378200"/>
                  </a:moveTo>
                  <a:lnTo>
                    <a:pt x="12406366" y="3378200"/>
                  </a:lnTo>
                  <a:lnTo>
                    <a:pt x="12408617" y="3390900"/>
                  </a:lnTo>
                  <a:lnTo>
                    <a:pt x="12407843" y="3378200"/>
                  </a:lnTo>
                  <a:close/>
                </a:path>
                <a:path w="12414885" h="8610600">
                  <a:moveTo>
                    <a:pt x="36654" y="3365500"/>
                  </a:moveTo>
                  <a:lnTo>
                    <a:pt x="16162" y="3365500"/>
                  </a:lnTo>
                  <a:lnTo>
                    <a:pt x="11081" y="3378200"/>
                  </a:lnTo>
                  <a:lnTo>
                    <a:pt x="36654" y="3378200"/>
                  </a:lnTo>
                  <a:lnTo>
                    <a:pt x="36654" y="3365500"/>
                  </a:lnTo>
                  <a:close/>
                </a:path>
                <a:path w="12414885" h="8610600">
                  <a:moveTo>
                    <a:pt x="12406136" y="3365500"/>
                  </a:moveTo>
                  <a:lnTo>
                    <a:pt x="12385267" y="3365500"/>
                  </a:lnTo>
                  <a:lnTo>
                    <a:pt x="12384964" y="3378200"/>
                  </a:lnTo>
                  <a:lnTo>
                    <a:pt x="12403110" y="3378200"/>
                  </a:lnTo>
                  <a:lnTo>
                    <a:pt x="12406136" y="3365500"/>
                  </a:lnTo>
                  <a:close/>
                </a:path>
                <a:path w="12414885" h="8610600">
                  <a:moveTo>
                    <a:pt x="12406523" y="3340100"/>
                  </a:moveTo>
                  <a:lnTo>
                    <a:pt x="12379456" y="3340100"/>
                  </a:lnTo>
                  <a:lnTo>
                    <a:pt x="12383027" y="3352800"/>
                  </a:lnTo>
                  <a:lnTo>
                    <a:pt x="12375812" y="3352800"/>
                  </a:lnTo>
                  <a:lnTo>
                    <a:pt x="12374723" y="3365500"/>
                  </a:lnTo>
                  <a:lnTo>
                    <a:pt x="12408617" y="3365500"/>
                  </a:lnTo>
                  <a:lnTo>
                    <a:pt x="12407529" y="3352800"/>
                  </a:lnTo>
                  <a:lnTo>
                    <a:pt x="12406523" y="3340100"/>
                  </a:lnTo>
                  <a:close/>
                </a:path>
                <a:path w="12414885" h="8610600">
                  <a:moveTo>
                    <a:pt x="13215" y="3327400"/>
                  </a:moveTo>
                  <a:lnTo>
                    <a:pt x="5416" y="3327400"/>
                  </a:lnTo>
                  <a:lnTo>
                    <a:pt x="6911" y="3340100"/>
                  </a:lnTo>
                  <a:lnTo>
                    <a:pt x="10753" y="3340100"/>
                  </a:lnTo>
                  <a:lnTo>
                    <a:pt x="13215" y="3327400"/>
                  </a:lnTo>
                  <a:close/>
                </a:path>
                <a:path w="12414885" h="8610600">
                  <a:moveTo>
                    <a:pt x="39686" y="3327400"/>
                  </a:moveTo>
                  <a:lnTo>
                    <a:pt x="19277" y="3327400"/>
                  </a:lnTo>
                  <a:lnTo>
                    <a:pt x="19770" y="3340100"/>
                  </a:lnTo>
                  <a:lnTo>
                    <a:pt x="36162" y="3340100"/>
                  </a:lnTo>
                  <a:lnTo>
                    <a:pt x="39686" y="3327400"/>
                  </a:lnTo>
                  <a:close/>
                </a:path>
                <a:path w="12414885" h="8610600">
                  <a:moveTo>
                    <a:pt x="12374723" y="3327400"/>
                  </a:moveTo>
                  <a:lnTo>
                    <a:pt x="12374493" y="3340100"/>
                  </a:lnTo>
                  <a:lnTo>
                    <a:pt x="12381079" y="3340100"/>
                  </a:lnTo>
                  <a:lnTo>
                    <a:pt x="12374723" y="3327400"/>
                  </a:lnTo>
                  <a:close/>
                </a:path>
                <a:path w="12414885" h="8610600">
                  <a:moveTo>
                    <a:pt x="12404743" y="3327400"/>
                  </a:moveTo>
                  <a:lnTo>
                    <a:pt x="12382713" y="3327400"/>
                  </a:lnTo>
                  <a:lnTo>
                    <a:pt x="12381079" y="3340100"/>
                  </a:lnTo>
                  <a:lnTo>
                    <a:pt x="12403110" y="3340100"/>
                  </a:lnTo>
                  <a:lnTo>
                    <a:pt x="12404743" y="3327400"/>
                  </a:lnTo>
                  <a:close/>
                </a:path>
                <a:path w="12414885" h="8610600">
                  <a:moveTo>
                    <a:pt x="39359" y="3302000"/>
                  </a:moveTo>
                  <a:lnTo>
                    <a:pt x="6983" y="3302000"/>
                  </a:lnTo>
                  <a:lnTo>
                    <a:pt x="7475" y="3314700"/>
                  </a:lnTo>
                  <a:lnTo>
                    <a:pt x="3376" y="3327400"/>
                  </a:lnTo>
                  <a:lnTo>
                    <a:pt x="28949" y="3327400"/>
                  </a:lnTo>
                  <a:lnTo>
                    <a:pt x="27965" y="3314700"/>
                  </a:lnTo>
                  <a:lnTo>
                    <a:pt x="38866" y="3314700"/>
                  </a:lnTo>
                  <a:lnTo>
                    <a:pt x="39359" y="3302000"/>
                  </a:lnTo>
                  <a:close/>
                </a:path>
                <a:path w="12414885" h="8610600">
                  <a:moveTo>
                    <a:pt x="36654" y="3314700"/>
                  </a:moveTo>
                  <a:lnTo>
                    <a:pt x="35588" y="3314700"/>
                  </a:lnTo>
                  <a:lnTo>
                    <a:pt x="30014" y="3327400"/>
                  </a:lnTo>
                  <a:lnTo>
                    <a:pt x="37637" y="3327400"/>
                  </a:lnTo>
                  <a:lnTo>
                    <a:pt x="36654" y="3314700"/>
                  </a:lnTo>
                  <a:close/>
                </a:path>
                <a:path w="12414885" h="8610600">
                  <a:moveTo>
                    <a:pt x="12409651" y="3314700"/>
                  </a:moveTo>
                  <a:lnTo>
                    <a:pt x="12375268" y="3314700"/>
                  </a:lnTo>
                  <a:lnTo>
                    <a:pt x="12376974" y="3327400"/>
                  </a:lnTo>
                  <a:lnTo>
                    <a:pt x="12408617" y="3327400"/>
                  </a:lnTo>
                  <a:lnTo>
                    <a:pt x="12409651" y="3314700"/>
                  </a:lnTo>
                  <a:close/>
                </a:path>
                <a:path w="12414885" h="8610600">
                  <a:moveTo>
                    <a:pt x="12377676" y="3289300"/>
                  </a:moveTo>
                  <a:lnTo>
                    <a:pt x="12373791" y="3302000"/>
                  </a:lnTo>
                  <a:lnTo>
                    <a:pt x="12378597" y="3314700"/>
                  </a:lnTo>
                  <a:lnTo>
                    <a:pt x="12390659" y="3304197"/>
                  </a:lnTo>
                  <a:lnTo>
                    <a:pt x="12392094" y="3302000"/>
                  </a:lnTo>
                  <a:lnTo>
                    <a:pt x="12383027" y="3302000"/>
                  </a:lnTo>
                  <a:lnTo>
                    <a:pt x="12377676" y="3289300"/>
                  </a:lnTo>
                  <a:close/>
                </a:path>
                <a:path w="12414885" h="8610600">
                  <a:moveTo>
                    <a:pt x="12404975" y="3302000"/>
                  </a:moveTo>
                  <a:lnTo>
                    <a:pt x="12393183" y="3302000"/>
                  </a:lnTo>
                  <a:lnTo>
                    <a:pt x="12390659" y="3304197"/>
                  </a:lnTo>
                  <a:lnTo>
                    <a:pt x="12383801" y="3314700"/>
                  </a:lnTo>
                  <a:lnTo>
                    <a:pt x="12407937" y="3314700"/>
                  </a:lnTo>
                  <a:lnTo>
                    <a:pt x="12404975" y="3302000"/>
                  </a:lnTo>
                  <a:close/>
                </a:path>
                <a:path w="12414885" h="8610600">
                  <a:moveTo>
                    <a:pt x="12393183" y="3302000"/>
                  </a:moveTo>
                  <a:lnTo>
                    <a:pt x="12392094" y="3302000"/>
                  </a:lnTo>
                  <a:lnTo>
                    <a:pt x="12390659" y="3304197"/>
                  </a:lnTo>
                  <a:lnTo>
                    <a:pt x="12393183" y="3302000"/>
                  </a:lnTo>
                  <a:close/>
                </a:path>
                <a:path w="12414885" h="8610600">
                  <a:moveTo>
                    <a:pt x="13130" y="3289300"/>
                  </a:moveTo>
                  <a:lnTo>
                    <a:pt x="4933" y="3289300"/>
                  </a:lnTo>
                  <a:lnTo>
                    <a:pt x="5999" y="3302000"/>
                  </a:lnTo>
                  <a:lnTo>
                    <a:pt x="13130" y="3289300"/>
                  </a:lnTo>
                  <a:close/>
                </a:path>
                <a:path w="12414885" h="8610600">
                  <a:moveTo>
                    <a:pt x="37883" y="3276600"/>
                  </a:moveTo>
                  <a:lnTo>
                    <a:pt x="29523" y="3289300"/>
                  </a:lnTo>
                  <a:lnTo>
                    <a:pt x="13130" y="3289300"/>
                  </a:lnTo>
                  <a:lnTo>
                    <a:pt x="13622" y="3302000"/>
                  </a:lnTo>
                  <a:lnTo>
                    <a:pt x="40260" y="3302000"/>
                  </a:lnTo>
                  <a:lnTo>
                    <a:pt x="37883" y="3276600"/>
                  </a:lnTo>
                  <a:close/>
                </a:path>
                <a:path w="12414885" h="8610600">
                  <a:moveTo>
                    <a:pt x="12412104" y="3276600"/>
                  </a:moveTo>
                  <a:lnTo>
                    <a:pt x="12379613" y="3276600"/>
                  </a:lnTo>
                  <a:lnTo>
                    <a:pt x="12390241" y="3289300"/>
                  </a:lnTo>
                  <a:lnTo>
                    <a:pt x="12387833" y="3289300"/>
                  </a:lnTo>
                  <a:lnTo>
                    <a:pt x="12385424" y="3302000"/>
                  </a:lnTo>
                  <a:lnTo>
                    <a:pt x="12406754" y="3302000"/>
                  </a:lnTo>
                  <a:lnTo>
                    <a:pt x="12412104" y="3289300"/>
                  </a:lnTo>
                  <a:lnTo>
                    <a:pt x="12412104" y="3276600"/>
                  </a:lnTo>
                  <a:close/>
                </a:path>
                <a:path w="12414885" h="8610600">
                  <a:moveTo>
                    <a:pt x="35998" y="3251200"/>
                  </a:moveTo>
                  <a:lnTo>
                    <a:pt x="9524" y="3251200"/>
                  </a:lnTo>
                  <a:lnTo>
                    <a:pt x="6409" y="3263900"/>
                  </a:lnTo>
                  <a:lnTo>
                    <a:pt x="8458" y="3276600"/>
                  </a:lnTo>
                  <a:lnTo>
                    <a:pt x="10507" y="3276600"/>
                  </a:lnTo>
                  <a:lnTo>
                    <a:pt x="3786" y="3289300"/>
                  </a:lnTo>
                  <a:lnTo>
                    <a:pt x="29523" y="3289300"/>
                  </a:lnTo>
                  <a:lnTo>
                    <a:pt x="33048" y="3276600"/>
                  </a:lnTo>
                  <a:lnTo>
                    <a:pt x="38703" y="3263900"/>
                  </a:lnTo>
                  <a:lnTo>
                    <a:pt x="37063" y="3263900"/>
                  </a:lnTo>
                  <a:lnTo>
                    <a:pt x="35998" y="3251200"/>
                  </a:lnTo>
                  <a:close/>
                </a:path>
                <a:path w="12414885" h="8610600">
                  <a:moveTo>
                    <a:pt x="12413507" y="3251200"/>
                  </a:moveTo>
                  <a:lnTo>
                    <a:pt x="12407225" y="3251200"/>
                  </a:lnTo>
                  <a:lnTo>
                    <a:pt x="12401874" y="3263900"/>
                  </a:lnTo>
                  <a:lnTo>
                    <a:pt x="12374263" y="3263900"/>
                  </a:lnTo>
                  <a:lnTo>
                    <a:pt x="12373331" y="3276600"/>
                  </a:lnTo>
                  <a:lnTo>
                    <a:pt x="12400471" y="3276600"/>
                  </a:lnTo>
                  <a:lnTo>
                    <a:pt x="12412575" y="3263900"/>
                  </a:lnTo>
                  <a:lnTo>
                    <a:pt x="12413507" y="3251200"/>
                  </a:lnTo>
                  <a:close/>
                </a:path>
                <a:path w="12414885" h="8610600">
                  <a:moveTo>
                    <a:pt x="12397058" y="3251200"/>
                  </a:moveTo>
                  <a:lnTo>
                    <a:pt x="12383487" y="3251200"/>
                  </a:lnTo>
                  <a:lnTo>
                    <a:pt x="12381079" y="3263900"/>
                  </a:lnTo>
                  <a:lnTo>
                    <a:pt x="12401874" y="3263900"/>
                  </a:lnTo>
                  <a:lnTo>
                    <a:pt x="12397058" y="3251200"/>
                  </a:lnTo>
                  <a:close/>
                </a:path>
                <a:path w="12414885" h="8610600">
                  <a:moveTo>
                    <a:pt x="40752" y="3225800"/>
                  </a:moveTo>
                  <a:lnTo>
                    <a:pt x="4360" y="3225800"/>
                  </a:lnTo>
                  <a:lnTo>
                    <a:pt x="4933" y="3238500"/>
                  </a:lnTo>
                  <a:lnTo>
                    <a:pt x="12556" y="3238500"/>
                  </a:lnTo>
                  <a:lnTo>
                    <a:pt x="12556" y="3251200"/>
                  </a:lnTo>
                  <a:lnTo>
                    <a:pt x="30506" y="3251200"/>
                  </a:lnTo>
                  <a:lnTo>
                    <a:pt x="39768" y="3238500"/>
                  </a:lnTo>
                  <a:lnTo>
                    <a:pt x="40752" y="3225800"/>
                  </a:lnTo>
                  <a:close/>
                </a:path>
                <a:path w="12414885" h="8610600">
                  <a:moveTo>
                    <a:pt x="12402879" y="3238500"/>
                  </a:moveTo>
                  <a:lnTo>
                    <a:pt x="12377205" y="3238500"/>
                  </a:lnTo>
                  <a:lnTo>
                    <a:pt x="12377205" y="3251200"/>
                  </a:lnTo>
                  <a:lnTo>
                    <a:pt x="12400398" y="3251200"/>
                  </a:lnTo>
                  <a:lnTo>
                    <a:pt x="12402879" y="3238500"/>
                  </a:lnTo>
                  <a:close/>
                </a:path>
                <a:path w="12414885" h="8610600">
                  <a:moveTo>
                    <a:pt x="12411570" y="3225800"/>
                  </a:moveTo>
                  <a:lnTo>
                    <a:pt x="12385424" y="3225800"/>
                  </a:lnTo>
                  <a:lnTo>
                    <a:pt x="12382011" y="3238500"/>
                  </a:lnTo>
                  <a:lnTo>
                    <a:pt x="12413036" y="3238500"/>
                  </a:lnTo>
                  <a:lnTo>
                    <a:pt x="12411570" y="3225800"/>
                  </a:lnTo>
                  <a:close/>
                </a:path>
                <a:path w="12414885" h="8610600">
                  <a:moveTo>
                    <a:pt x="8458" y="3213100"/>
                  </a:moveTo>
                  <a:lnTo>
                    <a:pt x="6983" y="3213100"/>
                  </a:lnTo>
                  <a:lnTo>
                    <a:pt x="3868" y="3225800"/>
                  </a:lnTo>
                  <a:lnTo>
                    <a:pt x="10016" y="3225800"/>
                  </a:lnTo>
                  <a:lnTo>
                    <a:pt x="8458" y="3213100"/>
                  </a:lnTo>
                  <a:close/>
                </a:path>
                <a:path w="12414885" h="8610600">
                  <a:moveTo>
                    <a:pt x="27474" y="3213100"/>
                  </a:moveTo>
                  <a:lnTo>
                    <a:pt x="14605" y="3213100"/>
                  </a:lnTo>
                  <a:lnTo>
                    <a:pt x="10016" y="3225800"/>
                  </a:lnTo>
                  <a:lnTo>
                    <a:pt x="27474" y="3225800"/>
                  </a:lnTo>
                  <a:lnTo>
                    <a:pt x="27474" y="3213100"/>
                  </a:lnTo>
                  <a:close/>
                </a:path>
                <a:path w="12414885" h="8610600">
                  <a:moveTo>
                    <a:pt x="12402879" y="3213100"/>
                  </a:moveTo>
                  <a:lnTo>
                    <a:pt x="12385424" y="3213100"/>
                  </a:lnTo>
                  <a:lnTo>
                    <a:pt x="12382011" y="3225800"/>
                  </a:lnTo>
                  <a:lnTo>
                    <a:pt x="12402335" y="3225800"/>
                  </a:lnTo>
                  <a:lnTo>
                    <a:pt x="12402879" y="3213100"/>
                  </a:lnTo>
                  <a:close/>
                </a:path>
                <a:path w="12414885" h="8610600">
                  <a:moveTo>
                    <a:pt x="42309" y="3187700"/>
                  </a:moveTo>
                  <a:lnTo>
                    <a:pt x="23867" y="3187700"/>
                  </a:lnTo>
                  <a:lnTo>
                    <a:pt x="15677" y="3193494"/>
                  </a:lnTo>
                  <a:lnTo>
                    <a:pt x="14116" y="3200400"/>
                  </a:lnTo>
                  <a:lnTo>
                    <a:pt x="9032" y="3200400"/>
                  </a:lnTo>
                  <a:lnTo>
                    <a:pt x="12556" y="3213100"/>
                  </a:lnTo>
                  <a:lnTo>
                    <a:pt x="39768" y="3213100"/>
                  </a:lnTo>
                  <a:lnTo>
                    <a:pt x="39878" y="3199848"/>
                  </a:lnTo>
                  <a:lnTo>
                    <a:pt x="42309" y="3187700"/>
                  </a:lnTo>
                  <a:close/>
                </a:path>
                <a:path w="12414885" h="8610600">
                  <a:moveTo>
                    <a:pt x="12409623" y="3187700"/>
                  </a:moveTo>
                  <a:lnTo>
                    <a:pt x="12374723" y="3187700"/>
                  </a:lnTo>
                  <a:lnTo>
                    <a:pt x="12373331" y="3200400"/>
                  </a:lnTo>
                  <a:lnTo>
                    <a:pt x="12371854" y="3200400"/>
                  </a:lnTo>
                  <a:lnTo>
                    <a:pt x="12373791" y="3213100"/>
                  </a:lnTo>
                  <a:lnTo>
                    <a:pt x="12411570" y="3213100"/>
                  </a:lnTo>
                  <a:lnTo>
                    <a:pt x="12414513" y="3200400"/>
                  </a:lnTo>
                  <a:lnTo>
                    <a:pt x="12409623" y="3187700"/>
                  </a:lnTo>
                  <a:close/>
                </a:path>
                <a:path w="12414885" h="8610600">
                  <a:moveTo>
                    <a:pt x="6697" y="3199848"/>
                  </a:moveTo>
                  <a:lnTo>
                    <a:pt x="5918" y="3200400"/>
                  </a:lnTo>
                  <a:lnTo>
                    <a:pt x="6825" y="3200400"/>
                  </a:lnTo>
                  <a:lnTo>
                    <a:pt x="6697" y="3199848"/>
                  </a:lnTo>
                  <a:close/>
                </a:path>
                <a:path w="12414885" h="8610600">
                  <a:moveTo>
                    <a:pt x="15677" y="3193494"/>
                  </a:moveTo>
                  <a:lnTo>
                    <a:pt x="6697" y="3199848"/>
                  </a:lnTo>
                  <a:lnTo>
                    <a:pt x="6825" y="3200400"/>
                  </a:lnTo>
                  <a:lnTo>
                    <a:pt x="14116" y="3200400"/>
                  </a:lnTo>
                  <a:lnTo>
                    <a:pt x="15677" y="3193494"/>
                  </a:lnTo>
                  <a:close/>
                </a:path>
                <a:path w="12414885" h="8610600">
                  <a:moveTo>
                    <a:pt x="16986" y="3187700"/>
                  </a:moveTo>
                  <a:lnTo>
                    <a:pt x="3878" y="3187700"/>
                  </a:lnTo>
                  <a:lnTo>
                    <a:pt x="6697" y="3199848"/>
                  </a:lnTo>
                  <a:lnTo>
                    <a:pt x="15677" y="3193494"/>
                  </a:lnTo>
                  <a:lnTo>
                    <a:pt x="16986" y="3187700"/>
                  </a:lnTo>
                  <a:close/>
                </a:path>
                <a:path w="12414885" h="8610600">
                  <a:moveTo>
                    <a:pt x="42581" y="3175000"/>
                  </a:moveTo>
                  <a:lnTo>
                    <a:pt x="22338" y="3175000"/>
                  </a:lnTo>
                  <a:lnTo>
                    <a:pt x="11634" y="3187700"/>
                  </a:lnTo>
                  <a:lnTo>
                    <a:pt x="37851" y="3187700"/>
                  </a:lnTo>
                  <a:lnTo>
                    <a:pt x="42581" y="3175000"/>
                  </a:lnTo>
                  <a:close/>
                </a:path>
                <a:path w="12414885" h="8610600">
                  <a:moveTo>
                    <a:pt x="12407225" y="3149600"/>
                  </a:moveTo>
                  <a:lnTo>
                    <a:pt x="12391707" y="3149600"/>
                  </a:lnTo>
                  <a:lnTo>
                    <a:pt x="12389309" y="3162300"/>
                  </a:lnTo>
                  <a:lnTo>
                    <a:pt x="12375268" y="3162300"/>
                  </a:lnTo>
                  <a:lnTo>
                    <a:pt x="12374723" y="3175000"/>
                  </a:lnTo>
                  <a:lnTo>
                    <a:pt x="12376587" y="3187700"/>
                  </a:lnTo>
                  <a:lnTo>
                    <a:pt x="12391246" y="3187700"/>
                  </a:lnTo>
                  <a:lnTo>
                    <a:pt x="12393644" y="3175000"/>
                  </a:lnTo>
                  <a:lnTo>
                    <a:pt x="12402419" y="3175000"/>
                  </a:lnTo>
                  <a:lnTo>
                    <a:pt x="12407225" y="3162300"/>
                  </a:lnTo>
                  <a:lnTo>
                    <a:pt x="12407225" y="3149600"/>
                  </a:lnTo>
                  <a:close/>
                </a:path>
                <a:path w="12414885" h="8610600">
                  <a:moveTo>
                    <a:pt x="35911" y="3162300"/>
                  </a:moveTo>
                  <a:lnTo>
                    <a:pt x="7290" y="3162300"/>
                  </a:lnTo>
                  <a:lnTo>
                    <a:pt x="4344" y="3175000"/>
                  </a:lnTo>
                  <a:lnTo>
                    <a:pt x="32498" y="3175000"/>
                  </a:lnTo>
                  <a:lnTo>
                    <a:pt x="35911" y="3162300"/>
                  </a:lnTo>
                  <a:close/>
                </a:path>
                <a:path w="12414885" h="8610600">
                  <a:moveTo>
                    <a:pt x="34437" y="3149600"/>
                  </a:moveTo>
                  <a:lnTo>
                    <a:pt x="10704" y="3149600"/>
                  </a:lnTo>
                  <a:lnTo>
                    <a:pt x="10238" y="3162300"/>
                  </a:lnTo>
                  <a:lnTo>
                    <a:pt x="29086" y="3162300"/>
                  </a:lnTo>
                  <a:lnTo>
                    <a:pt x="34437" y="3149600"/>
                  </a:lnTo>
                  <a:close/>
                </a:path>
                <a:path w="12414885" h="8610600">
                  <a:moveTo>
                    <a:pt x="39246" y="3136900"/>
                  </a:moveTo>
                  <a:lnTo>
                    <a:pt x="5817" y="3136900"/>
                  </a:lnTo>
                  <a:lnTo>
                    <a:pt x="4421" y="3149600"/>
                  </a:lnTo>
                  <a:lnTo>
                    <a:pt x="39789" y="3149600"/>
                  </a:lnTo>
                  <a:lnTo>
                    <a:pt x="39246" y="3136900"/>
                  </a:lnTo>
                  <a:close/>
                </a:path>
                <a:path w="12414885" h="8610600">
                  <a:moveTo>
                    <a:pt x="12410094" y="3136900"/>
                  </a:moveTo>
                  <a:lnTo>
                    <a:pt x="12375268" y="3136900"/>
                  </a:lnTo>
                  <a:lnTo>
                    <a:pt x="12375728" y="3149600"/>
                  </a:lnTo>
                  <a:lnTo>
                    <a:pt x="12408701" y="3149600"/>
                  </a:lnTo>
                  <a:lnTo>
                    <a:pt x="12410094" y="3136900"/>
                  </a:lnTo>
                  <a:close/>
                </a:path>
                <a:path w="12414885" h="8610600">
                  <a:moveTo>
                    <a:pt x="25207" y="3124200"/>
                  </a:moveTo>
                  <a:lnTo>
                    <a:pt x="6825" y="3124200"/>
                  </a:lnTo>
                  <a:lnTo>
                    <a:pt x="7290" y="3136900"/>
                  </a:lnTo>
                  <a:lnTo>
                    <a:pt x="22803" y="3136900"/>
                  </a:lnTo>
                  <a:lnTo>
                    <a:pt x="25207" y="3124200"/>
                  </a:lnTo>
                  <a:close/>
                </a:path>
                <a:path w="12414885" h="8610600">
                  <a:moveTo>
                    <a:pt x="12404272" y="3124200"/>
                  </a:moveTo>
                  <a:lnTo>
                    <a:pt x="12385424" y="3124200"/>
                  </a:lnTo>
                  <a:lnTo>
                    <a:pt x="12380074" y="3136900"/>
                  </a:lnTo>
                  <a:lnTo>
                    <a:pt x="12403811" y="3136900"/>
                  </a:lnTo>
                  <a:lnTo>
                    <a:pt x="12404272" y="3124200"/>
                  </a:lnTo>
                  <a:close/>
                </a:path>
                <a:path w="12414885" h="8610600">
                  <a:moveTo>
                    <a:pt x="37928" y="3098800"/>
                  </a:moveTo>
                  <a:lnTo>
                    <a:pt x="23269" y="3098800"/>
                  </a:lnTo>
                  <a:lnTo>
                    <a:pt x="20864" y="3111500"/>
                  </a:lnTo>
                  <a:lnTo>
                    <a:pt x="12100" y="3124200"/>
                  </a:lnTo>
                  <a:lnTo>
                    <a:pt x="39246" y="3124200"/>
                  </a:lnTo>
                  <a:lnTo>
                    <a:pt x="39789" y="3111500"/>
                  </a:lnTo>
                  <a:lnTo>
                    <a:pt x="37928" y="3098800"/>
                  </a:lnTo>
                  <a:close/>
                </a:path>
                <a:path w="12414885" h="8610600">
                  <a:moveTo>
                    <a:pt x="12410167" y="3111500"/>
                  </a:moveTo>
                  <a:lnTo>
                    <a:pt x="12382011" y="3111500"/>
                  </a:lnTo>
                  <a:lnTo>
                    <a:pt x="12378597" y="3124200"/>
                  </a:lnTo>
                  <a:lnTo>
                    <a:pt x="12407225" y="3124200"/>
                  </a:lnTo>
                  <a:lnTo>
                    <a:pt x="12410167" y="3111500"/>
                  </a:lnTo>
                  <a:close/>
                </a:path>
                <a:path w="12414885" h="8610600">
                  <a:moveTo>
                    <a:pt x="12402879" y="3098800"/>
                  </a:moveTo>
                  <a:lnTo>
                    <a:pt x="12371928" y="3098800"/>
                  </a:lnTo>
                  <a:lnTo>
                    <a:pt x="12375728" y="3111500"/>
                  </a:lnTo>
                  <a:lnTo>
                    <a:pt x="12392178" y="3111500"/>
                  </a:lnTo>
                  <a:lnTo>
                    <a:pt x="12402879" y="3098800"/>
                  </a:lnTo>
                  <a:close/>
                </a:path>
                <a:path w="12414885" h="8610600">
                  <a:moveTo>
                    <a:pt x="39789" y="3086100"/>
                  </a:moveTo>
                  <a:lnTo>
                    <a:pt x="0" y="3086100"/>
                  </a:lnTo>
                  <a:lnTo>
                    <a:pt x="4886" y="3098800"/>
                  </a:lnTo>
                  <a:lnTo>
                    <a:pt x="31490" y="3098800"/>
                  </a:lnTo>
                  <a:lnTo>
                    <a:pt x="39789" y="3086100"/>
                  </a:lnTo>
                  <a:close/>
                </a:path>
                <a:path w="12414885" h="8610600">
                  <a:moveTo>
                    <a:pt x="12400890" y="3073400"/>
                  </a:moveTo>
                  <a:lnTo>
                    <a:pt x="12374744" y="3073400"/>
                  </a:lnTo>
                  <a:lnTo>
                    <a:pt x="12374633" y="3086653"/>
                  </a:lnTo>
                  <a:lnTo>
                    <a:pt x="12372200" y="3098800"/>
                  </a:lnTo>
                  <a:lnTo>
                    <a:pt x="12373760" y="3098800"/>
                  </a:lnTo>
                  <a:lnTo>
                    <a:pt x="12377372" y="3086100"/>
                  </a:lnTo>
                  <a:lnTo>
                    <a:pt x="12401958" y="3086100"/>
                  </a:lnTo>
                  <a:lnTo>
                    <a:pt x="12400890" y="3073400"/>
                  </a:lnTo>
                  <a:close/>
                </a:path>
                <a:path w="12414885" h="8610600">
                  <a:moveTo>
                    <a:pt x="12377372" y="3086100"/>
                  </a:moveTo>
                  <a:lnTo>
                    <a:pt x="12373760" y="3098800"/>
                  </a:lnTo>
                  <a:lnTo>
                    <a:pt x="12374744" y="3098800"/>
                  </a:lnTo>
                  <a:lnTo>
                    <a:pt x="12377372" y="3086100"/>
                  </a:lnTo>
                  <a:close/>
                </a:path>
                <a:path w="12414885" h="8610600">
                  <a:moveTo>
                    <a:pt x="12400398" y="3086100"/>
                  </a:moveTo>
                  <a:lnTo>
                    <a:pt x="12377372" y="3086100"/>
                  </a:lnTo>
                  <a:lnTo>
                    <a:pt x="12374744" y="3098800"/>
                  </a:lnTo>
                  <a:lnTo>
                    <a:pt x="12390649" y="3098800"/>
                  </a:lnTo>
                  <a:lnTo>
                    <a:pt x="12398838" y="3093005"/>
                  </a:lnTo>
                  <a:lnTo>
                    <a:pt x="12400398" y="3086100"/>
                  </a:lnTo>
                  <a:close/>
                </a:path>
                <a:path w="12414885" h="8610600">
                  <a:moveTo>
                    <a:pt x="12407814" y="3086653"/>
                  </a:moveTo>
                  <a:lnTo>
                    <a:pt x="12398838" y="3093005"/>
                  </a:lnTo>
                  <a:lnTo>
                    <a:pt x="12397529" y="3098800"/>
                  </a:lnTo>
                  <a:lnTo>
                    <a:pt x="12410638" y="3098800"/>
                  </a:lnTo>
                  <a:lnTo>
                    <a:pt x="12407814" y="3086653"/>
                  </a:lnTo>
                  <a:close/>
                </a:path>
                <a:path w="12414885" h="8610600">
                  <a:moveTo>
                    <a:pt x="12407686" y="3086100"/>
                  </a:moveTo>
                  <a:lnTo>
                    <a:pt x="12400398" y="3086100"/>
                  </a:lnTo>
                  <a:lnTo>
                    <a:pt x="12398838" y="3093005"/>
                  </a:lnTo>
                  <a:lnTo>
                    <a:pt x="12407814" y="3086653"/>
                  </a:lnTo>
                  <a:lnTo>
                    <a:pt x="12407686" y="3086100"/>
                  </a:lnTo>
                  <a:close/>
                </a:path>
                <a:path w="12414885" h="8610600">
                  <a:moveTo>
                    <a:pt x="12408597" y="3086100"/>
                  </a:moveTo>
                  <a:lnTo>
                    <a:pt x="12407686" y="3086100"/>
                  </a:lnTo>
                  <a:lnTo>
                    <a:pt x="12407814" y="3086653"/>
                  </a:lnTo>
                  <a:lnTo>
                    <a:pt x="12408597" y="3086100"/>
                  </a:lnTo>
                  <a:close/>
                </a:path>
                <a:path w="12414885" h="8610600">
                  <a:moveTo>
                    <a:pt x="40720" y="3073400"/>
                  </a:moveTo>
                  <a:lnTo>
                    <a:pt x="5817" y="3073400"/>
                  </a:lnTo>
                  <a:lnTo>
                    <a:pt x="2947" y="3086100"/>
                  </a:lnTo>
                  <a:lnTo>
                    <a:pt x="42659" y="3086100"/>
                  </a:lnTo>
                  <a:lnTo>
                    <a:pt x="40720" y="3073400"/>
                  </a:lnTo>
                  <a:close/>
                </a:path>
                <a:path w="12414885" h="8610600">
                  <a:moveTo>
                    <a:pt x="32498" y="3060700"/>
                  </a:moveTo>
                  <a:lnTo>
                    <a:pt x="12177" y="3060700"/>
                  </a:lnTo>
                  <a:lnTo>
                    <a:pt x="11634" y="3073400"/>
                  </a:lnTo>
                  <a:lnTo>
                    <a:pt x="29086" y="3073400"/>
                  </a:lnTo>
                  <a:lnTo>
                    <a:pt x="32498" y="3060700"/>
                  </a:lnTo>
                  <a:close/>
                </a:path>
                <a:path w="12414885" h="8610600">
                  <a:moveTo>
                    <a:pt x="12410649" y="3060700"/>
                  </a:moveTo>
                  <a:lnTo>
                    <a:pt x="12387037" y="3060700"/>
                  </a:lnTo>
                  <a:lnTo>
                    <a:pt x="12387037" y="3073400"/>
                  </a:lnTo>
                  <a:lnTo>
                    <a:pt x="12407529" y="3073400"/>
                  </a:lnTo>
                  <a:lnTo>
                    <a:pt x="12410649" y="3060700"/>
                  </a:lnTo>
                  <a:close/>
                </a:path>
                <a:path w="12414885" h="8610600">
                  <a:moveTo>
                    <a:pt x="37307" y="3035300"/>
                  </a:moveTo>
                  <a:lnTo>
                    <a:pt x="14116" y="3035300"/>
                  </a:lnTo>
                  <a:lnTo>
                    <a:pt x="11634" y="3048000"/>
                  </a:lnTo>
                  <a:lnTo>
                    <a:pt x="1474" y="3048000"/>
                  </a:lnTo>
                  <a:lnTo>
                    <a:pt x="2947" y="3060700"/>
                  </a:lnTo>
                  <a:lnTo>
                    <a:pt x="29086" y="3060700"/>
                  </a:lnTo>
                  <a:lnTo>
                    <a:pt x="32498" y="3048000"/>
                  </a:lnTo>
                  <a:lnTo>
                    <a:pt x="37307" y="3035300"/>
                  </a:lnTo>
                  <a:close/>
                </a:path>
                <a:path w="12414885" h="8610600">
                  <a:moveTo>
                    <a:pt x="12401958" y="3035300"/>
                  </a:moveTo>
                  <a:lnTo>
                    <a:pt x="12384011" y="3035300"/>
                  </a:lnTo>
                  <a:lnTo>
                    <a:pt x="12374744" y="3048000"/>
                  </a:lnTo>
                  <a:lnTo>
                    <a:pt x="12373760" y="3060700"/>
                  </a:lnTo>
                  <a:lnTo>
                    <a:pt x="12409581" y="3060700"/>
                  </a:lnTo>
                  <a:lnTo>
                    <a:pt x="12409089" y="3048000"/>
                  </a:lnTo>
                  <a:lnTo>
                    <a:pt x="12401958" y="3048000"/>
                  </a:lnTo>
                  <a:lnTo>
                    <a:pt x="12401958" y="3035300"/>
                  </a:lnTo>
                  <a:close/>
                </a:path>
                <a:path w="12414885" h="8610600">
                  <a:moveTo>
                    <a:pt x="41186" y="3009900"/>
                  </a:moveTo>
                  <a:lnTo>
                    <a:pt x="14039" y="3009900"/>
                  </a:lnTo>
                  <a:lnTo>
                    <a:pt x="1939" y="3022600"/>
                  </a:lnTo>
                  <a:lnTo>
                    <a:pt x="1008" y="3035300"/>
                  </a:lnTo>
                  <a:lnTo>
                    <a:pt x="7290" y="3035300"/>
                  </a:lnTo>
                  <a:lnTo>
                    <a:pt x="12642" y="3022600"/>
                  </a:lnTo>
                  <a:lnTo>
                    <a:pt x="40255" y="3022600"/>
                  </a:lnTo>
                  <a:lnTo>
                    <a:pt x="41186" y="3009900"/>
                  </a:lnTo>
                  <a:close/>
                </a:path>
                <a:path w="12414885" h="8610600">
                  <a:moveTo>
                    <a:pt x="33429" y="3022600"/>
                  </a:moveTo>
                  <a:lnTo>
                    <a:pt x="12642" y="3022600"/>
                  </a:lnTo>
                  <a:lnTo>
                    <a:pt x="17451" y="3035300"/>
                  </a:lnTo>
                  <a:lnTo>
                    <a:pt x="31025" y="3035300"/>
                  </a:lnTo>
                  <a:lnTo>
                    <a:pt x="33429" y="3022600"/>
                  </a:lnTo>
                  <a:close/>
                </a:path>
                <a:path w="12414885" h="8610600">
                  <a:moveTo>
                    <a:pt x="12406052" y="3009900"/>
                  </a:moveTo>
                  <a:lnTo>
                    <a:pt x="12375812" y="3009900"/>
                  </a:lnTo>
                  <a:lnTo>
                    <a:pt x="12375320" y="3022600"/>
                  </a:lnTo>
                  <a:lnTo>
                    <a:pt x="12378514" y="3022600"/>
                  </a:lnTo>
                  <a:lnTo>
                    <a:pt x="12379498" y="3035300"/>
                  </a:lnTo>
                  <a:lnTo>
                    <a:pt x="12404995" y="3035300"/>
                  </a:lnTo>
                  <a:lnTo>
                    <a:pt x="12408104" y="3022600"/>
                  </a:lnTo>
                  <a:lnTo>
                    <a:pt x="12406052" y="3009900"/>
                  </a:lnTo>
                  <a:close/>
                </a:path>
                <a:path w="12414885" h="8610600">
                  <a:moveTo>
                    <a:pt x="29086" y="2984500"/>
                  </a:moveTo>
                  <a:lnTo>
                    <a:pt x="7756" y="2984500"/>
                  </a:lnTo>
                  <a:lnTo>
                    <a:pt x="2405" y="2997200"/>
                  </a:lnTo>
                  <a:lnTo>
                    <a:pt x="2405" y="3009900"/>
                  </a:lnTo>
                  <a:lnTo>
                    <a:pt x="39789" y="3009900"/>
                  </a:lnTo>
                  <a:lnTo>
                    <a:pt x="34903" y="2997200"/>
                  </a:lnTo>
                  <a:lnTo>
                    <a:pt x="26681" y="2997200"/>
                  </a:lnTo>
                  <a:lnTo>
                    <a:pt x="29086" y="2984500"/>
                  </a:lnTo>
                  <a:close/>
                </a:path>
                <a:path w="12414885" h="8610600">
                  <a:moveTo>
                    <a:pt x="12400890" y="2984500"/>
                  </a:moveTo>
                  <a:lnTo>
                    <a:pt x="12374252" y="2984500"/>
                  </a:lnTo>
                  <a:lnTo>
                    <a:pt x="12376629" y="3009900"/>
                  </a:lnTo>
                  <a:lnTo>
                    <a:pt x="12384995" y="2997200"/>
                  </a:lnTo>
                  <a:lnTo>
                    <a:pt x="12401382" y="2997200"/>
                  </a:lnTo>
                  <a:lnTo>
                    <a:pt x="12400890" y="2984500"/>
                  </a:lnTo>
                  <a:close/>
                </a:path>
                <a:path w="12414885" h="8610600">
                  <a:moveTo>
                    <a:pt x="12410722" y="2997200"/>
                  </a:moveTo>
                  <a:lnTo>
                    <a:pt x="12384995" y="2997200"/>
                  </a:lnTo>
                  <a:lnTo>
                    <a:pt x="12381466" y="3009900"/>
                  </a:lnTo>
                  <a:lnTo>
                    <a:pt x="12404010" y="3009900"/>
                  </a:lnTo>
                  <a:lnTo>
                    <a:pt x="12410722" y="2997200"/>
                  </a:lnTo>
                  <a:close/>
                </a:path>
                <a:path w="12414885" h="8610600">
                  <a:moveTo>
                    <a:pt x="12408513" y="2984500"/>
                  </a:moveTo>
                  <a:lnTo>
                    <a:pt x="12401382" y="2997200"/>
                  </a:lnTo>
                  <a:lnTo>
                    <a:pt x="12409581" y="2997200"/>
                  </a:lnTo>
                  <a:lnTo>
                    <a:pt x="12408513" y="2984500"/>
                  </a:lnTo>
                  <a:close/>
                </a:path>
                <a:path w="12414885" h="8610600">
                  <a:moveTo>
                    <a:pt x="40752" y="2959100"/>
                  </a:moveTo>
                  <a:lnTo>
                    <a:pt x="3376" y="2959100"/>
                  </a:lnTo>
                  <a:lnTo>
                    <a:pt x="4360" y="2971800"/>
                  </a:lnTo>
                  <a:lnTo>
                    <a:pt x="753" y="2984500"/>
                  </a:lnTo>
                  <a:lnTo>
                    <a:pt x="21330" y="2984500"/>
                  </a:lnTo>
                  <a:lnTo>
                    <a:pt x="34713" y="2972844"/>
                  </a:lnTo>
                  <a:lnTo>
                    <a:pt x="35558" y="2971800"/>
                  </a:lnTo>
                  <a:lnTo>
                    <a:pt x="40260" y="2971800"/>
                  </a:lnTo>
                  <a:lnTo>
                    <a:pt x="40752" y="2959100"/>
                  </a:lnTo>
                  <a:close/>
                </a:path>
                <a:path w="12414885" h="8610600">
                  <a:moveTo>
                    <a:pt x="34713" y="2972844"/>
                  </a:moveTo>
                  <a:lnTo>
                    <a:pt x="21330" y="2984500"/>
                  </a:lnTo>
                  <a:lnTo>
                    <a:pt x="25271" y="2984500"/>
                  </a:lnTo>
                  <a:lnTo>
                    <a:pt x="34713" y="2972844"/>
                  </a:lnTo>
                  <a:close/>
                </a:path>
                <a:path w="12414885" h="8610600">
                  <a:moveTo>
                    <a:pt x="35911" y="2971800"/>
                  </a:moveTo>
                  <a:lnTo>
                    <a:pt x="34713" y="2972844"/>
                  </a:lnTo>
                  <a:lnTo>
                    <a:pt x="25271" y="2984500"/>
                  </a:lnTo>
                  <a:lnTo>
                    <a:pt x="40720" y="2984500"/>
                  </a:lnTo>
                  <a:lnTo>
                    <a:pt x="35911" y="2971800"/>
                  </a:lnTo>
                  <a:close/>
                </a:path>
                <a:path w="12414885" h="8610600">
                  <a:moveTo>
                    <a:pt x="12407036" y="2971800"/>
                  </a:moveTo>
                  <a:lnTo>
                    <a:pt x="12375153" y="2971800"/>
                  </a:lnTo>
                  <a:lnTo>
                    <a:pt x="12372943" y="2984500"/>
                  </a:lnTo>
                  <a:lnTo>
                    <a:pt x="12407529" y="2984500"/>
                  </a:lnTo>
                  <a:lnTo>
                    <a:pt x="12407036" y="2971800"/>
                  </a:lnTo>
                  <a:close/>
                </a:path>
                <a:path w="12414885" h="8610600">
                  <a:moveTo>
                    <a:pt x="12384503" y="2959100"/>
                  </a:moveTo>
                  <a:lnTo>
                    <a:pt x="12377864" y="2959100"/>
                  </a:lnTo>
                  <a:lnTo>
                    <a:pt x="12378922" y="2971800"/>
                  </a:lnTo>
                  <a:lnTo>
                    <a:pt x="12384503" y="2959100"/>
                  </a:lnTo>
                  <a:close/>
                </a:path>
                <a:path w="12414885" h="8610600">
                  <a:moveTo>
                    <a:pt x="12410157" y="2959100"/>
                  </a:moveTo>
                  <a:lnTo>
                    <a:pt x="12385561" y="2959100"/>
                  </a:lnTo>
                  <a:lnTo>
                    <a:pt x="12386545" y="2971800"/>
                  </a:lnTo>
                  <a:lnTo>
                    <a:pt x="12411141" y="2971800"/>
                  </a:lnTo>
                  <a:lnTo>
                    <a:pt x="12410157" y="2959100"/>
                  </a:lnTo>
                  <a:close/>
                </a:path>
                <a:path w="12414885" h="8610600">
                  <a:moveTo>
                    <a:pt x="36654" y="2946400"/>
                  </a:moveTo>
                  <a:lnTo>
                    <a:pt x="16162" y="2946400"/>
                  </a:lnTo>
                  <a:lnTo>
                    <a:pt x="11081" y="2959100"/>
                  </a:lnTo>
                  <a:lnTo>
                    <a:pt x="31572" y="2959100"/>
                  </a:lnTo>
                  <a:lnTo>
                    <a:pt x="36654" y="2946400"/>
                  </a:lnTo>
                  <a:close/>
                </a:path>
                <a:path w="12414885" h="8610600">
                  <a:moveTo>
                    <a:pt x="12394744" y="2946400"/>
                  </a:moveTo>
                  <a:lnTo>
                    <a:pt x="12374828" y="2946400"/>
                  </a:lnTo>
                  <a:lnTo>
                    <a:pt x="12374828" y="2959100"/>
                  </a:lnTo>
                  <a:lnTo>
                    <a:pt x="12395236" y="2959100"/>
                  </a:lnTo>
                  <a:lnTo>
                    <a:pt x="12394744" y="2946400"/>
                  </a:lnTo>
                  <a:close/>
                </a:path>
                <a:path w="12414885" h="8610600">
                  <a:moveTo>
                    <a:pt x="12413759" y="2882900"/>
                  </a:moveTo>
                  <a:lnTo>
                    <a:pt x="12378954" y="2882900"/>
                  </a:lnTo>
                  <a:lnTo>
                    <a:pt x="12374252" y="2895600"/>
                  </a:lnTo>
                  <a:lnTo>
                    <a:pt x="12373760" y="2908300"/>
                  </a:lnTo>
                  <a:lnTo>
                    <a:pt x="12404010" y="2908300"/>
                  </a:lnTo>
                  <a:lnTo>
                    <a:pt x="12398346" y="2921000"/>
                  </a:lnTo>
                  <a:lnTo>
                    <a:pt x="12387121" y="2921000"/>
                  </a:lnTo>
                  <a:lnTo>
                    <a:pt x="12387121" y="2933700"/>
                  </a:lnTo>
                  <a:lnTo>
                    <a:pt x="12379414" y="2946400"/>
                  </a:lnTo>
                  <a:lnTo>
                    <a:pt x="12394744" y="2946400"/>
                  </a:lnTo>
                  <a:lnTo>
                    <a:pt x="12399089" y="2959100"/>
                  </a:lnTo>
                  <a:lnTo>
                    <a:pt x="12399581" y="2959100"/>
                  </a:lnTo>
                  <a:lnTo>
                    <a:pt x="12400157" y="2946400"/>
                  </a:lnTo>
                  <a:lnTo>
                    <a:pt x="12409413" y="2933700"/>
                  </a:lnTo>
                  <a:lnTo>
                    <a:pt x="12408597" y="2921000"/>
                  </a:lnTo>
                  <a:lnTo>
                    <a:pt x="12412199" y="2908300"/>
                  </a:lnTo>
                  <a:lnTo>
                    <a:pt x="12411141" y="2895600"/>
                  </a:lnTo>
                  <a:lnTo>
                    <a:pt x="12410157" y="2895600"/>
                  </a:lnTo>
                  <a:lnTo>
                    <a:pt x="12413759" y="2882900"/>
                  </a:lnTo>
                  <a:close/>
                </a:path>
                <a:path w="12414885" h="8610600">
                  <a:moveTo>
                    <a:pt x="12407602" y="2946400"/>
                  </a:moveTo>
                  <a:lnTo>
                    <a:pt x="12403759" y="2946400"/>
                  </a:lnTo>
                  <a:lnTo>
                    <a:pt x="12401298" y="2959100"/>
                  </a:lnTo>
                  <a:lnTo>
                    <a:pt x="12409098" y="2959100"/>
                  </a:lnTo>
                  <a:lnTo>
                    <a:pt x="12407602" y="2946400"/>
                  </a:lnTo>
                  <a:close/>
                </a:path>
                <a:path w="12414885" h="8610600">
                  <a:moveTo>
                    <a:pt x="27391" y="2921000"/>
                  </a:moveTo>
                  <a:lnTo>
                    <a:pt x="5098" y="2921000"/>
                  </a:lnTo>
                  <a:lnTo>
                    <a:pt x="5918" y="2933700"/>
                  </a:lnTo>
                  <a:lnTo>
                    <a:pt x="2310" y="2946400"/>
                  </a:lnTo>
                  <a:lnTo>
                    <a:pt x="34113" y="2946400"/>
                  </a:lnTo>
                  <a:lnTo>
                    <a:pt x="33048" y="2933700"/>
                  </a:lnTo>
                  <a:lnTo>
                    <a:pt x="27391" y="2933700"/>
                  </a:lnTo>
                  <a:lnTo>
                    <a:pt x="27391" y="2921000"/>
                  </a:lnTo>
                  <a:close/>
                </a:path>
                <a:path w="12414885" h="8610600">
                  <a:moveTo>
                    <a:pt x="40752" y="2933700"/>
                  </a:moveTo>
                  <a:lnTo>
                    <a:pt x="34113" y="2946400"/>
                  </a:lnTo>
                  <a:lnTo>
                    <a:pt x="41080" y="2946400"/>
                  </a:lnTo>
                  <a:lnTo>
                    <a:pt x="40752" y="2933700"/>
                  </a:lnTo>
                  <a:close/>
                </a:path>
                <a:path w="12414885" h="8610600">
                  <a:moveTo>
                    <a:pt x="10753" y="2908300"/>
                  </a:moveTo>
                  <a:lnTo>
                    <a:pt x="6911" y="2908300"/>
                  </a:lnTo>
                  <a:lnTo>
                    <a:pt x="8729" y="2921000"/>
                  </a:lnTo>
                  <a:lnTo>
                    <a:pt x="10753" y="2908300"/>
                  </a:lnTo>
                  <a:close/>
                </a:path>
                <a:path w="12414885" h="8610600">
                  <a:moveTo>
                    <a:pt x="36162" y="2908300"/>
                  </a:moveTo>
                  <a:lnTo>
                    <a:pt x="14933" y="2908300"/>
                  </a:lnTo>
                  <a:lnTo>
                    <a:pt x="14359" y="2921000"/>
                  </a:lnTo>
                  <a:lnTo>
                    <a:pt x="35588" y="2921000"/>
                  </a:lnTo>
                  <a:lnTo>
                    <a:pt x="36162" y="2908300"/>
                  </a:lnTo>
                  <a:close/>
                </a:path>
                <a:path w="12414885" h="8610600">
                  <a:moveTo>
                    <a:pt x="12403434" y="2908300"/>
                  </a:moveTo>
                  <a:lnTo>
                    <a:pt x="12377864" y="2908300"/>
                  </a:lnTo>
                  <a:lnTo>
                    <a:pt x="12377864" y="2921000"/>
                  </a:lnTo>
                  <a:lnTo>
                    <a:pt x="12398346" y="2921000"/>
                  </a:lnTo>
                  <a:lnTo>
                    <a:pt x="12403434" y="2908300"/>
                  </a:lnTo>
                  <a:close/>
                </a:path>
                <a:path w="12414885" h="8610600">
                  <a:moveTo>
                    <a:pt x="38866" y="2882900"/>
                  </a:moveTo>
                  <a:lnTo>
                    <a:pt x="7475" y="2882900"/>
                  </a:lnTo>
                  <a:lnTo>
                    <a:pt x="3376" y="2895600"/>
                  </a:lnTo>
                  <a:lnTo>
                    <a:pt x="4360" y="2908300"/>
                  </a:lnTo>
                  <a:lnTo>
                    <a:pt x="13215" y="2908300"/>
                  </a:lnTo>
                  <a:lnTo>
                    <a:pt x="15876" y="2895600"/>
                  </a:lnTo>
                  <a:lnTo>
                    <a:pt x="38293" y="2895600"/>
                  </a:lnTo>
                  <a:lnTo>
                    <a:pt x="38866" y="2882900"/>
                  </a:lnTo>
                  <a:close/>
                </a:path>
                <a:path w="12414885" h="8610600">
                  <a:moveTo>
                    <a:pt x="28949" y="2895600"/>
                  </a:moveTo>
                  <a:lnTo>
                    <a:pt x="18107" y="2895600"/>
                  </a:lnTo>
                  <a:lnTo>
                    <a:pt x="19277" y="2908300"/>
                  </a:lnTo>
                  <a:lnTo>
                    <a:pt x="30014" y="2908300"/>
                  </a:lnTo>
                  <a:lnTo>
                    <a:pt x="28949" y="2895600"/>
                  </a:lnTo>
                  <a:close/>
                </a:path>
                <a:path w="12414885" h="8610600">
                  <a:moveTo>
                    <a:pt x="37637" y="2895600"/>
                  </a:moveTo>
                  <a:lnTo>
                    <a:pt x="35588" y="2895600"/>
                  </a:lnTo>
                  <a:lnTo>
                    <a:pt x="30014" y="2908300"/>
                  </a:lnTo>
                  <a:lnTo>
                    <a:pt x="39686" y="2908300"/>
                  </a:lnTo>
                  <a:lnTo>
                    <a:pt x="37637" y="2895600"/>
                  </a:lnTo>
                  <a:close/>
                </a:path>
                <a:path w="12414885" h="8610600">
                  <a:moveTo>
                    <a:pt x="12374252" y="2895600"/>
                  </a:moveTo>
                  <a:lnTo>
                    <a:pt x="12372619" y="2908300"/>
                  </a:lnTo>
                  <a:lnTo>
                    <a:pt x="12373760" y="2908300"/>
                  </a:lnTo>
                  <a:lnTo>
                    <a:pt x="12374252" y="2895600"/>
                  </a:lnTo>
                  <a:close/>
                </a:path>
                <a:path w="12414885" h="8610600">
                  <a:moveTo>
                    <a:pt x="37883" y="2857500"/>
                  </a:moveTo>
                  <a:lnTo>
                    <a:pt x="29523" y="2870200"/>
                  </a:lnTo>
                  <a:lnTo>
                    <a:pt x="13130" y="2870200"/>
                  </a:lnTo>
                  <a:lnTo>
                    <a:pt x="13622" y="2882900"/>
                  </a:lnTo>
                  <a:lnTo>
                    <a:pt x="41571" y="2882900"/>
                  </a:lnTo>
                  <a:lnTo>
                    <a:pt x="40260" y="2870200"/>
                  </a:lnTo>
                  <a:lnTo>
                    <a:pt x="37883" y="2857500"/>
                  </a:lnTo>
                  <a:close/>
                </a:path>
                <a:path w="12414885" h="8610600">
                  <a:moveTo>
                    <a:pt x="12405675" y="2870200"/>
                  </a:moveTo>
                  <a:lnTo>
                    <a:pt x="12384964" y="2870200"/>
                  </a:lnTo>
                  <a:lnTo>
                    <a:pt x="12383330" y="2882900"/>
                  </a:lnTo>
                  <a:lnTo>
                    <a:pt x="12402879" y="2882900"/>
                  </a:lnTo>
                  <a:lnTo>
                    <a:pt x="12405675" y="2870200"/>
                  </a:lnTo>
                  <a:close/>
                </a:path>
                <a:path w="12414885" h="8610600">
                  <a:moveTo>
                    <a:pt x="29523" y="2857500"/>
                  </a:moveTo>
                  <a:lnTo>
                    <a:pt x="3786" y="2857500"/>
                  </a:lnTo>
                  <a:lnTo>
                    <a:pt x="4933" y="2870200"/>
                  </a:lnTo>
                  <a:lnTo>
                    <a:pt x="29523" y="2870200"/>
                  </a:lnTo>
                  <a:lnTo>
                    <a:pt x="29523" y="2857500"/>
                  </a:lnTo>
                  <a:close/>
                </a:path>
                <a:path w="12414885" h="8610600">
                  <a:moveTo>
                    <a:pt x="12403581" y="2857500"/>
                  </a:moveTo>
                  <a:lnTo>
                    <a:pt x="12374797" y="2857500"/>
                  </a:lnTo>
                  <a:lnTo>
                    <a:pt x="12374493" y="2870200"/>
                  </a:lnTo>
                  <a:lnTo>
                    <a:pt x="12396827" y="2870200"/>
                  </a:lnTo>
                  <a:lnTo>
                    <a:pt x="12403581" y="2857500"/>
                  </a:lnTo>
                  <a:close/>
                </a:path>
                <a:path w="12414885" h="8610600">
                  <a:moveTo>
                    <a:pt x="13622" y="2844800"/>
                  </a:moveTo>
                  <a:lnTo>
                    <a:pt x="9032" y="2844800"/>
                  </a:lnTo>
                  <a:lnTo>
                    <a:pt x="9524" y="2857500"/>
                  </a:lnTo>
                  <a:lnTo>
                    <a:pt x="13622" y="2844800"/>
                  </a:lnTo>
                  <a:close/>
                </a:path>
                <a:path w="12414885" h="8610600">
                  <a:moveTo>
                    <a:pt x="38703" y="2844800"/>
                  </a:moveTo>
                  <a:lnTo>
                    <a:pt x="13622" y="2844800"/>
                  </a:lnTo>
                  <a:lnTo>
                    <a:pt x="10507" y="2857500"/>
                  </a:lnTo>
                  <a:lnTo>
                    <a:pt x="33048" y="2857500"/>
                  </a:lnTo>
                  <a:lnTo>
                    <a:pt x="38703" y="2844800"/>
                  </a:lnTo>
                  <a:close/>
                </a:path>
                <a:path w="12414885" h="8610600">
                  <a:moveTo>
                    <a:pt x="12408460" y="2844800"/>
                  </a:moveTo>
                  <a:lnTo>
                    <a:pt x="12385812" y="2844800"/>
                  </a:lnTo>
                  <a:lnTo>
                    <a:pt x="12381624" y="2857500"/>
                  </a:lnTo>
                  <a:lnTo>
                    <a:pt x="12408848" y="2857500"/>
                  </a:lnTo>
                  <a:lnTo>
                    <a:pt x="12408460" y="2844800"/>
                  </a:lnTo>
                  <a:close/>
                </a:path>
                <a:path w="12414885" h="8610600">
                  <a:moveTo>
                    <a:pt x="37063" y="2832100"/>
                  </a:moveTo>
                  <a:lnTo>
                    <a:pt x="9524" y="2832100"/>
                  </a:lnTo>
                  <a:lnTo>
                    <a:pt x="6409" y="2844800"/>
                  </a:lnTo>
                  <a:lnTo>
                    <a:pt x="39768" y="2844800"/>
                  </a:lnTo>
                  <a:lnTo>
                    <a:pt x="37063" y="2832100"/>
                  </a:lnTo>
                  <a:close/>
                </a:path>
                <a:path w="12414885" h="8610600">
                  <a:moveTo>
                    <a:pt x="12403581" y="2819400"/>
                  </a:moveTo>
                  <a:lnTo>
                    <a:pt x="12373247" y="2819400"/>
                  </a:lnTo>
                  <a:lnTo>
                    <a:pt x="12373791" y="2832100"/>
                  </a:lnTo>
                  <a:lnTo>
                    <a:pt x="12378912" y="2844800"/>
                  </a:lnTo>
                  <a:lnTo>
                    <a:pt x="12395979" y="2844800"/>
                  </a:lnTo>
                  <a:lnTo>
                    <a:pt x="12397856" y="2841844"/>
                  </a:lnTo>
                  <a:lnTo>
                    <a:pt x="12398691" y="2832100"/>
                  </a:lnTo>
                  <a:lnTo>
                    <a:pt x="12410010" y="2832100"/>
                  </a:lnTo>
                  <a:lnTo>
                    <a:pt x="12403581" y="2819400"/>
                  </a:lnTo>
                  <a:close/>
                </a:path>
                <a:path w="12414885" h="8610600">
                  <a:moveTo>
                    <a:pt x="12397856" y="2841844"/>
                  </a:moveTo>
                  <a:lnTo>
                    <a:pt x="12395979" y="2844800"/>
                  </a:lnTo>
                  <a:lnTo>
                    <a:pt x="12397602" y="2844800"/>
                  </a:lnTo>
                  <a:lnTo>
                    <a:pt x="12397856" y="2841844"/>
                  </a:lnTo>
                  <a:close/>
                </a:path>
                <a:path w="12414885" h="8610600">
                  <a:moveTo>
                    <a:pt x="12404042" y="2832100"/>
                  </a:moveTo>
                  <a:lnTo>
                    <a:pt x="12397856" y="2841844"/>
                  </a:lnTo>
                  <a:lnTo>
                    <a:pt x="12397602" y="2844800"/>
                  </a:lnTo>
                  <a:lnTo>
                    <a:pt x="12406209" y="2844800"/>
                  </a:lnTo>
                  <a:lnTo>
                    <a:pt x="12404042" y="2832100"/>
                  </a:lnTo>
                  <a:close/>
                </a:path>
                <a:path w="12414885" h="8610600">
                  <a:moveTo>
                    <a:pt x="40752" y="2806700"/>
                  </a:moveTo>
                  <a:lnTo>
                    <a:pt x="4933" y="2806700"/>
                  </a:lnTo>
                  <a:lnTo>
                    <a:pt x="5426" y="2819400"/>
                  </a:lnTo>
                  <a:lnTo>
                    <a:pt x="12556" y="2819400"/>
                  </a:lnTo>
                  <a:lnTo>
                    <a:pt x="11573" y="2832100"/>
                  </a:lnTo>
                  <a:lnTo>
                    <a:pt x="30506" y="2832100"/>
                  </a:lnTo>
                  <a:lnTo>
                    <a:pt x="39768" y="2819400"/>
                  </a:lnTo>
                  <a:lnTo>
                    <a:pt x="40752" y="2806700"/>
                  </a:lnTo>
                  <a:close/>
                </a:path>
                <a:path w="12414885" h="8610600">
                  <a:moveTo>
                    <a:pt x="12408544" y="2781300"/>
                  </a:moveTo>
                  <a:lnTo>
                    <a:pt x="12383571" y="2781300"/>
                  </a:lnTo>
                  <a:lnTo>
                    <a:pt x="12377435" y="2794000"/>
                  </a:lnTo>
                  <a:lnTo>
                    <a:pt x="12377132" y="2806700"/>
                  </a:lnTo>
                  <a:lnTo>
                    <a:pt x="12385812" y="2806700"/>
                  </a:lnTo>
                  <a:lnTo>
                    <a:pt x="12378210" y="2819400"/>
                  </a:lnTo>
                  <a:lnTo>
                    <a:pt x="12406500" y="2819400"/>
                  </a:lnTo>
                  <a:lnTo>
                    <a:pt x="12407254" y="2806700"/>
                  </a:lnTo>
                  <a:lnTo>
                    <a:pt x="12407470" y="2794000"/>
                  </a:lnTo>
                  <a:lnTo>
                    <a:pt x="12399309" y="2794000"/>
                  </a:lnTo>
                  <a:lnTo>
                    <a:pt x="12408544" y="2781300"/>
                  </a:lnTo>
                  <a:close/>
                </a:path>
                <a:path w="12414885" h="8610600">
                  <a:moveTo>
                    <a:pt x="42309" y="2768600"/>
                  </a:moveTo>
                  <a:lnTo>
                    <a:pt x="14116" y="2768600"/>
                  </a:lnTo>
                  <a:lnTo>
                    <a:pt x="7360" y="2780368"/>
                  </a:lnTo>
                  <a:lnTo>
                    <a:pt x="7475" y="2781300"/>
                  </a:lnTo>
                  <a:lnTo>
                    <a:pt x="14605" y="2781300"/>
                  </a:lnTo>
                  <a:lnTo>
                    <a:pt x="10016" y="2794000"/>
                  </a:lnTo>
                  <a:lnTo>
                    <a:pt x="6983" y="2794000"/>
                  </a:lnTo>
                  <a:lnTo>
                    <a:pt x="3868" y="2806700"/>
                  </a:lnTo>
                  <a:lnTo>
                    <a:pt x="27474" y="2806700"/>
                  </a:lnTo>
                  <a:lnTo>
                    <a:pt x="27474" y="2794000"/>
                  </a:lnTo>
                  <a:lnTo>
                    <a:pt x="39768" y="2781300"/>
                  </a:lnTo>
                  <a:lnTo>
                    <a:pt x="42309" y="2768600"/>
                  </a:lnTo>
                  <a:close/>
                </a:path>
                <a:path w="12414885" h="8610600">
                  <a:moveTo>
                    <a:pt x="38703" y="2755900"/>
                  </a:moveTo>
                  <a:lnTo>
                    <a:pt x="6825" y="2755900"/>
                  </a:lnTo>
                  <a:lnTo>
                    <a:pt x="3878" y="2768600"/>
                  </a:lnTo>
                  <a:lnTo>
                    <a:pt x="6825" y="2781300"/>
                  </a:lnTo>
                  <a:lnTo>
                    <a:pt x="7360" y="2780368"/>
                  </a:lnTo>
                  <a:lnTo>
                    <a:pt x="5918" y="2768600"/>
                  </a:lnTo>
                  <a:lnTo>
                    <a:pt x="28949" y="2768600"/>
                  </a:lnTo>
                  <a:lnTo>
                    <a:pt x="38703" y="2755900"/>
                  </a:lnTo>
                  <a:close/>
                </a:path>
                <a:path w="12414885" h="8610600">
                  <a:moveTo>
                    <a:pt x="12407382" y="2768600"/>
                  </a:moveTo>
                  <a:lnTo>
                    <a:pt x="12374650" y="2768600"/>
                  </a:lnTo>
                  <a:lnTo>
                    <a:pt x="12375037" y="2781300"/>
                  </a:lnTo>
                  <a:lnTo>
                    <a:pt x="12407686" y="2781300"/>
                  </a:lnTo>
                  <a:lnTo>
                    <a:pt x="12407382" y="2768600"/>
                  </a:lnTo>
                  <a:close/>
                </a:path>
                <a:path w="12414885" h="8610600">
                  <a:moveTo>
                    <a:pt x="14116" y="2768600"/>
                  </a:moveTo>
                  <a:lnTo>
                    <a:pt x="5918" y="2768600"/>
                  </a:lnTo>
                  <a:lnTo>
                    <a:pt x="7360" y="2780368"/>
                  </a:lnTo>
                  <a:lnTo>
                    <a:pt x="14116" y="2768600"/>
                  </a:lnTo>
                  <a:close/>
                </a:path>
                <a:path w="12414885" h="8610600">
                  <a:moveTo>
                    <a:pt x="38703" y="2755900"/>
                  </a:moveTo>
                  <a:lnTo>
                    <a:pt x="28949" y="2768600"/>
                  </a:lnTo>
                  <a:lnTo>
                    <a:pt x="37851" y="2768600"/>
                  </a:lnTo>
                  <a:lnTo>
                    <a:pt x="39416" y="2764398"/>
                  </a:lnTo>
                  <a:lnTo>
                    <a:pt x="38703" y="2755900"/>
                  </a:lnTo>
                  <a:close/>
                </a:path>
                <a:path w="12414885" h="8610600">
                  <a:moveTo>
                    <a:pt x="39416" y="2764398"/>
                  </a:moveTo>
                  <a:lnTo>
                    <a:pt x="37851" y="2768600"/>
                  </a:lnTo>
                  <a:lnTo>
                    <a:pt x="39768" y="2768600"/>
                  </a:lnTo>
                  <a:lnTo>
                    <a:pt x="39416" y="2764398"/>
                  </a:lnTo>
                  <a:close/>
                </a:path>
                <a:path w="12414885" h="8610600">
                  <a:moveTo>
                    <a:pt x="12406995" y="2755900"/>
                  </a:moveTo>
                  <a:lnTo>
                    <a:pt x="12373404" y="2755900"/>
                  </a:lnTo>
                  <a:lnTo>
                    <a:pt x="12374179" y="2768600"/>
                  </a:lnTo>
                  <a:lnTo>
                    <a:pt x="12406450" y="2768600"/>
                  </a:lnTo>
                  <a:lnTo>
                    <a:pt x="12406995" y="2755900"/>
                  </a:lnTo>
                  <a:close/>
                </a:path>
                <a:path w="12414885" h="8610600">
                  <a:moveTo>
                    <a:pt x="42581" y="2755900"/>
                  </a:moveTo>
                  <a:lnTo>
                    <a:pt x="38703" y="2755900"/>
                  </a:lnTo>
                  <a:lnTo>
                    <a:pt x="39416" y="2764398"/>
                  </a:lnTo>
                  <a:lnTo>
                    <a:pt x="42581" y="2755900"/>
                  </a:lnTo>
                  <a:close/>
                </a:path>
                <a:path w="12414885" h="8610600">
                  <a:moveTo>
                    <a:pt x="32498" y="2743200"/>
                  </a:moveTo>
                  <a:lnTo>
                    <a:pt x="17451" y="2743200"/>
                  </a:lnTo>
                  <a:lnTo>
                    <a:pt x="20399" y="2755900"/>
                  </a:lnTo>
                  <a:lnTo>
                    <a:pt x="38781" y="2755900"/>
                  </a:lnTo>
                  <a:lnTo>
                    <a:pt x="32498" y="2743200"/>
                  </a:lnTo>
                  <a:close/>
                </a:path>
                <a:path w="12414885" h="8610600">
                  <a:moveTo>
                    <a:pt x="12397058" y="2743200"/>
                  </a:moveTo>
                  <a:lnTo>
                    <a:pt x="12374880" y="2743200"/>
                  </a:lnTo>
                  <a:lnTo>
                    <a:pt x="12375341" y="2755900"/>
                  </a:lnTo>
                  <a:lnTo>
                    <a:pt x="12405361" y="2755900"/>
                  </a:lnTo>
                  <a:lnTo>
                    <a:pt x="12397058" y="2743200"/>
                  </a:lnTo>
                  <a:close/>
                </a:path>
                <a:path w="12414885" h="8610600">
                  <a:moveTo>
                    <a:pt x="34437" y="2730500"/>
                  </a:moveTo>
                  <a:lnTo>
                    <a:pt x="10238" y="2730500"/>
                  </a:lnTo>
                  <a:lnTo>
                    <a:pt x="7290" y="2743200"/>
                  </a:lnTo>
                  <a:lnTo>
                    <a:pt x="29086" y="2743200"/>
                  </a:lnTo>
                  <a:lnTo>
                    <a:pt x="34437" y="2730500"/>
                  </a:lnTo>
                  <a:close/>
                </a:path>
                <a:path w="12414885" h="8610600">
                  <a:moveTo>
                    <a:pt x="12384733" y="2730500"/>
                  </a:moveTo>
                  <a:lnTo>
                    <a:pt x="12377519" y="2730500"/>
                  </a:lnTo>
                  <a:lnTo>
                    <a:pt x="12378063" y="2743200"/>
                  </a:lnTo>
                  <a:lnTo>
                    <a:pt x="12384733" y="2730500"/>
                  </a:lnTo>
                  <a:close/>
                </a:path>
                <a:path w="12414885" h="8610600">
                  <a:moveTo>
                    <a:pt x="12403110" y="2730500"/>
                  </a:moveTo>
                  <a:lnTo>
                    <a:pt x="12385508" y="2730500"/>
                  </a:lnTo>
                  <a:lnTo>
                    <a:pt x="12385267" y="2743200"/>
                  </a:lnTo>
                  <a:lnTo>
                    <a:pt x="12406995" y="2743200"/>
                  </a:lnTo>
                  <a:lnTo>
                    <a:pt x="12403110" y="2730500"/>
                  </a:lnTo>
                  <a:close/>
                </a:path>
                <a:path w="12414885" h="8610600">
                  <a:moveTo>
                    <a:pt x="39789" y="2717800"/>
                  </a:moveTo>
                  <a:lnTo>
                    <a:pt x="4421" y="2717800"/>
                  </a:lnTo>
                  <a:lnTo>
                    <a:pt x="10704" y="2730500"/>
                  </a:lnTo>
                  <a:lnTo>
                    <a:pt x="37307" y="2730500"/>
                  </a:lnTo>
                  <a:lnTo>
                    <a:pt x="39789" y="2717800"/>
                  </a:lnTo>
                  <a:close/>
                </a:path>
                <a:path w="12414885" h="8610600">
                  <a:moveTo>
                    <a:pt x="12407529" y="2705100"/>
                  </a:moveTo>
                  <a:lnTo>
                    <a:pt x="12379456" y="2705100"/>
                  </a:lnTo>
                  <a:lnTo>
                    <a:pt x="12383027" y="2717800"/>
                  </a:lnTo>
                  <a:lnTo>
                    <a:pt x="12375812" y="2717800"/>
                  </a:lnTo>
                  <a:lnTo>
                    <a:pt x="12374723" y="2730500"/>
                  </a:lnTo>
                  <a:lnTo>
                    <a:pt x="12408848" y="2730500"/>
                  </a:lnTo>
                  <a:lnTo>
                    <a:pt x="12408617" y="2717800"/>
                  </a:lnTo>
                  <a:lnTo>
                    <a:pt x="12407529" y="2705100"/>
                  </a:lnTo>
                  <a:close/>
                </a:path>
                <a:path w="12414885" h="8610600">
                  <a:moveTo>
                    <a:pt x="25207" y="2705100"/>
                  </a:moveTo>
                  <a:lnTo>
                    <a:pt x="7290" y="2705100"/>
                  </a:lnTo>
                  <a:lnTo>
                    <a:pt x="7290" y="2717800"/>
                  </a:lnTo>
                  <a:lnTo>
                    <a:pt x="22803" y="2717800"/>
                  </a:lnTo>
                  <a:lnTo>
                    <a:pt x="25207" y="2705100"/>
                  </a:lnTo>
                  <a:close/>
                </a:path>
                <a:path w="12414885" h="8610600">
                  <a:moveTo>
                    <a:pt x="37928" y="2679700"/>
                  </a:moveTo>
                  <a:lnTo>
                    <a:pt x="23269" y="2679700"/>
                  </a:lnTo>
                  <a:lnTo>
                    <a:pt x="20864" y="2692400"/>
                  </a:lnTo>
                  <a:lnTo>
                    <a:pt x="7290" y="2692400"/>
                  </a:lnTo>
                  <a:lnTo>
                    <a:pt x="6282" y="2705100"/>
                  </a:lnTo>
                  <a:lnTo>
                    <a:pt x="39246" y="2705100"/>
                  </a:lnTo>
                  <a:lnTo>
                    <a:pt x="39789" y="2692400"/>
                  </a:lnTo>
                  <a:lnTo>
                    <a:pt x="37928" y="2679700"/>
                  </a:lnTo>
                  <a:close/>
                </a:path>
                <a:path w="12414885" h="8610600">
                  <a:moveTo>
                    <a:pt x="12403110" y="2692400"/>
                  </a:moveTo>
                  <a:lnTo>
                    <a:pt x="12382713" y="2692400"/>
                  </a:lnTo>
                  <a:lnTo>
                    <a:pt x="12381079" y="2705100"/>
                  </a:lnTo>
                  <a:lnTo>
                    <a:pt x="12400628" y="2705100"/>
                  </a:lnTo>
                  <a:lnTo>
                    <a:pt x="12403110" y="2692400"/>
                  </a:lnTo>
                  <a:close/>
                </a:path>
                <a:path w="12414885" h="8610600">
                  <a:moveTo>
                    <a:pt x="12409651" y="2679700"/>
                  </a:moveTo>
                  <a:lnTo>
                    <a:pt x="12375268" y="2679700"/>
                  </a:lnTo>
                  <a:lnTo>
                    <a:pt x="12376974" y="2692400"/>
                  </a:lnTo>
                  <a:lnTo>
                    <a:pt x="12408617" y="2692400"/>
                  </a:lnTo>
                  <a:lnTo>
                    <a:pt x="12409651" y="2679700"/>
                  </a:lnTo>
                  <a:close/>
                </a:path>
                <a:path w="12414885" h="8610600">
                  <a:moveTo>
                    <a:pt x="42659" y="2654300"/>
                  </a:moveTo>
                  <a:lnTo>
                    <a:pt x="0" y="2654300"/>
                  </a:lnTo>
                  <a:lnTo>
                    <a:pt x="4886" y="2679700"/>
                  </a:lnTo>
                  <a:lnTo>
                    <a:pt x="31490" y="2679700"/>
                  </a:lnTo>
                  <a:lnTo>
                    <a:pt x="39789" y="2667000"/>
                  </a:lnTo>
                  <a:lnTo>
                    <a:pt x="41186" y="2667000"/>
                  </a:lnTo>
                  <a:lnTo>
                    <a:pt x="42659" y="2654300"/>
                  </a:lnTo>
                  <a:close/>
                </a:path>
                <a:path w="12414885" h="8610600">
                  <a:moveTo>
                    <a:pt x="12390649" y="2667000"/>
                  </a:moveTo>
                  <a:lnTo>
                    <a:pt x="12377372" y="2667000"/>
                  </a:lnTo>
                  <a:lnTo>
                    <a:pt x="12373760" y="2679700"/>
                  </a:lnTo>
                  <a:lnTo>
                    <a:pt x="12383801" y="2679700"/>
                  </a:lnTo>
                  <a:lnTo>
                    <a:pt x="12388354" y="2672727"/>
                  </a:lnTo>
                  <a:lnTo>
                    <a:pt x="12390649" y="2667000"/>
                  </a:lnTo>
                  <a:close/>
                </a:path>
                <a:path w="12414885" h="8610600">
                  <a:moveTo>
                    <a:pt x="12388354" y="2672727"/>
                  </a:moveTo>
                  <a:lnTo>
                    <a:pt x="12383801" y="2679700"/>
                  </a:lnTo>
                  <a:lnTo>
                    <a:pt x="12385561" y="2679700"/>
                  </a:lnTo>
                  <a:lnTo>
                    <a:pt x="12388354" y="2672727"/>
                  </a:lnTo>
                  <a:close/>
                </a:path>
                <a:path w="12414885" h="8610600">
                  <a:moveTo>
                    <a:pt x="12404975" y="2667000"/>
                  </a:moveTo>
                  <a:lnTo>
                    <a:pt x="12392094" y="2667000"/>
                  </a:lnTo>
                  <a:lnTo>
                    <a:pt x="12388354" y="2672727"/>
                  </a:lnTo>
                  <a:lnTo>
                    <a:pt x="12385561" y="2679700"/>
                  </a:lnTo>
                  <a:lnTo>
                    <a:pt x="12407937" y="2679700"/>
                  </a:lnTo>
                  <a:lnTo>
                    <a:pt x="12404975" y="2667000"/>
                  </a:lnTo>
                  <a:close/>
                </a:path>
                <a:path w="12414885" h="8610600">
                  <a:moveTo>
                    <a:pt x="12404502" y="2641600"/>
                  </a:moveTo>
                  <a:lnTo>
                    <a:pt x="12387037" y="2641600"/>
                  </a:lnTo>
                  <a:lnTo>
                    <a:pt x="12374744" y="2654300"/>
                  </a:lnTo>
                  <a:lnTo>
                    <a:pt x="12374744" y="2667000"/>
                  </a:lnTo>
                  <a:lnTo>
                    <a:pt x="12407036" y="2667000"/>
                  </a:lnTo>
                  <a:lnTo>
                    <a:pt x="12405476" y="2654300"/>
                  </a:lnTo>
                  <a:lnTo>
                    <a:pt x="12399906" y="2654300"/>
                  </a:lnTo>
                  <a:lnTo>
                    <a:pt x="12404502" y="2641600"/>
                  </a:lnTo>
                  <a:close/>
                </a:path>
                <a:path w="12414885" h="8610600">
                  <a:moveTo>
                    <a:pt x="32498" y="2641600"/>
                  </a:moveTo>
                  <a:lnTo>
                    <a:pt x="12177" y="2641600"/>
                  </a:lnTo>
                  <a:lnTo>
                    <a:pt x="11634" y="2654300"/>
                  </a:lnTo>
                  <a:lnTo>
                    <a:pt x="29086" y="2654300"/>
                  </a:lnTo>
                  <a:lnTo>
                    <a:pt x="32498" y="2641600"/>
                  </a:lnTo>
                  <a:close/>
                </a:path>
                <a:path w="12414885" h="8610600">
                  <a:moveTo>
                    <a:pt x="29086" y="2628900"/>
                  </a:moveTo>
                  <a:lnTo>
                    <a:pt x="2947" y="2628900"/>
                  </a:lnTo>
                  <a:lnTo>
                    <a:pt x="2482" y="2641600"/>
                  </a:lnTo>
                  <a:lnTo>
                    <a:pt x="26681" y="2641600"/>
                  </a:lnTo>
                  <a:lnTo>
                    <a:pt x="29086" y="2628900"/>
                  </a:lnTo>
                  <a:close/>
                </a:path>
                <a:path w="12414885" h="8610600">
                  <a:moveTo>
                    <a:pt x="12409089" y="2616200"/>
                  </a:moveTo>
                  <a:lnTo>
                    <a:pt x="12374744" y="2616200"/>
                  </a:lnTo>
                  <a:lnTo>
                    <a:pt x="12373760" y="2628900"/>
                  </a:lnTo>
                  <a:lnTo>
                    <a:pt x="12375812" y="2641600"/>
                  </a:lnTo>
                  <a:lnTo>
                    <a:pt x="12410649" y="2641600"/>
                  </a:lnTo>
                  <a:lnTo>
                    <a:pt x="12410157" y="2628900"/>
                  </a:lnTo>
                  <a:lnTo>
                    <a:pt x="12409581" y="2628900"/>
                  </a:lnTo>
                  <a:lnTo>
                    <a:pt x="12409089" y="2616200"/>
                  </a:lnTo>
                  <a:close/>
                </a:path>
                <a:path w="12414885" h="8610600">
                  <a:moveTo>
                    <a:pt x="37307" y="2616200"/>
                  </a:moveTo>
                  <a:lnTo>
                    <a:pt x="14116" y="2616200"/>
                  </a:lnTo>
                  <a:lnTo>
                    <a:pt x="11634" y="2628900"/>
                  </a:lnTo>
                  <a:lnTo>
                    <a:pt x="32498" y="2628900"/>
                  </a:lnTo>
                  <a:lnTo>
                    <a:pt x="37307" y="2616200"/>
                  </a:lnTo>
                  <a:close/>
                </a:path>
                <a:path w="12414885" h="8610600">
                  <a:moveTo>
                    <a:pt x="40255" y="2590800"/>
                  </a:moveTo>
                  <a:lnTo>
                    <a:pt x="1939" y="2590800"/>
                  </a:lnTo>
                  <a:lnTo>
                    <a:pt x="1008" y="2603500"/>
                  </a:lnTo>
                  <a:lnTo>
                    <a:pt x="1939" y="2616200"/>
                  </a:lnTo>
                  <a:lnTo>
                    <a:pt x="6360" y="2616200"/>
                  </a:lnTo>
                  <a:lnTo>
                    <a:pt x="7290" y="2603500"/>
                  </a:lnTo>
                  <a:lnTo>
                    <a:pt x="39246" y="2603500"/>
                  </a:lnTo>
                  <a:lnTo>
                    <a:pt x="40255" y="2590800"/>
                  </a:lnTo>
                  <a:close/>
                </a:path>
                <a:path w="12414885" h="8610600">
                  <a:moveTo>
                    <a:pt x="26681" y="2603500"/>
                  </a:moveTo>
                  <a:lnTo>
                    <a:pt x="17451" y="2603500"/>
                  </a:lnTo>
                  <a:lnTo>
                    <a:pt x="16986" y="2616200"/>
                  </a:lnTo>
                  <a:lnTo>
                    <a:pt x="30094" y="2616200"/>
                  </a:lnTo>
                  <a:lnTo>
                    <a:pt x="26681" y="2603500"/>
                  </a:lnTo>
                  <a:close/>
                </a:path>
                <a:path w="12414885" h="8610600">
                  <a:moveTo>
                    <a:pt x="12386053" y="2603500"/>
                  </a:moveTo>
                  <a:lnTo>
                    <a:pt x="12378514" y="2603500"/>
                  </a:lnTo>
                  <a:lnTo>
                    <a:pt x="12379498" y="2616200"/>
                  </a:lnTo>
                  <a:lnTo>
                    <a:pt x="12385414" y="2607470"/>
                  </a:lnTo>
                  <a:lnTo>
                    <a:pt x="12386053" y="2603500"/>
                  </a:lnTo>
                  <a:close/>
                </a:path>
                <a:path w="12414885" h="8610600">
                  <a:moveTo>
                    <a:pt x="12402942" y="2603500"/>
                  </a:moveTo>
                  <a:lnTo>
                    <a:pt x="12388105" y="2603500"/>
                  </a:lnTo>
                  <a:lnTo>
                    <a:pt x="12385414" y="2607470"/>
                  </a:lnTo>
                  <a:lnTo>
                    <a:pt x="12384011" y="2616200"/>
                  </a:lnTo>
                  <a:lnTo>
                    <a:pt x="12401958" y="2616200"/>
                  </a:lnTo>
                  <a:lnTo>
                    <a:pt x="12402942" y="2603500"/>
                  </a:lnTo>
                  <a:close/>
                </a:path>
                <a:path w="12414885" h="8610600">
                  <a:moveTo>
                    <a:pt x="12388105" y="2603500"/>
                  </a:moveTo>
                  <a:lnTo>
                    <a:pt x="12386053" y="2603500"/>
                  </a:lnTo>
                  <a:lnTo>
                    <a:pt x="12385414" y="2607470"/>
                  </a:lnTo>
                  <a:lnTo>
                    <a:pt x="12388105" y="2603500"/>
                  </a:lnTo>
                  <a:close/>
                </a:path>
                <a:path w="12414885" h="8610600">
                  <a:moveTo>
                    <a:pt x="12408104" y="2590800"/>
                  </a:moveTo>
                  <a:lnTo>
                    <a:pt x="12375320" y="2590800"/>
                  </a:lnTo>
                  <a:lnTo>
                    <a:pt x="12374744" y="2603500"/>
                  </a:lnTo>
                  <a:lnTo>
                    <a:pt x="12404995" y="2603500"/>
                  </a:lnTo>
                  <a:lnTo>
                    <a:pt x="12408104" y="2590800"/>
                  </a:lnTo>
                  <a:close/>
                </a:path>
                <a:path w="12414885" h="8610600">
                  <a:moveTo>
                    <a:pt x="26681" y="2565400"/>
                  </a:moveTo>
                  <a:lnTo>
                    <a:pt x="2405" y="2565400"/>
                  </a:lnTo>
                  <a:lnTo>
                    <a:pt x="2405" y="2590800"/>
                  </a:lnTo>
                  <a:lnTo>
                    <a:pt x="16520" y="2578100"/>
                  </a:lnTo>
                  <a:lnTo>
                    <a:pt x="24277" y="2578100"/>
                  </a:lnTo>
                  <a:lnTo>
                    <a:pt x="26681" y="2565400"/>
                  </a:lnTo>
                  <a:close/>
                </a:path>
                <a:path w="12414885" h="8610600">
                  <a:moveTo>
                    <a:pt x="39789" y="2578100"/>
                  </a:moveTo>
                  <a:lnTo>
                    <a:pt x="16520" y="2578100"/>
                  </a:lnTo>
                  <a:lnTo>
                    <a:pt x="14039" y="2590800"/>
                  </a:lnTo>
                  <a:lnTo>
                    <a:pt x="41186" y="2590800"/>
                  </a:lnTo>
                  <a:lnTo>
                    <a:pt x="39789" y="2578100"/>
                  </a:lnTo>
                  <a:close/>
                </a:path>
                <a:path w="12414885" h="8610600">
                  <a:moveTo>
                    <a:pt x="12404010" y="2578100"/>
                  </a:moveTo>
                  <a:lnTo>
                    <a:pt x="12384995" y="2578100"/>
                  </a:lnTo>
                  <a:lnTo>
                    <a:pt x="12381466" y="2590800"/>
                  </a:lnTo>
                  <a:lnTo>
                    <a:pt x="12400890" y="2590800"/>
                  </a:lnTo>
                  <a:lnTo>
                    <a:pt x="12404010" y="2578100"/>
                  </a:lnTo>
                  <a:close/>
                </a:path>
                <a:path w="12414885" h="8610600">
                  <a:moveTo>
                    <a:pt x="12400890" y="2552700"/>
                  </a:moveTo>
                  <a:lnTo>
                    <a:pt x="12375153" y="2552700"/>
                  </a:lnTo>
                  <a:lnTo>
                    <a:pt x="12372943" y="2565400"/>
                  </a:lnTo>
                  <a:lnTo>
                    <a:pt x="12374252" y="2565400"/>
                  </a:lnTo>
                  <a:lnTo>
                    <a:pt x="12376629" y="2578100"/>
                  </a:lnTo>
                  <a:lnTo>
                    <a:pt x="12401382" y="2578100"/>
                  </a:lnTo>
                  <a:lnTo>
                    <a:pt x="12400890" y="2552700"/>
                  </a:lnTo>
                  <a:close/>
                </a:path>
                <a:path w="12414885" h="8610600">
                  <a:moveTo>
                    <a:pt x="12408513" y="2565400"/>
                  </a:moveTo>
                  <a:lnTo>
                    <a:pt x="12401382" y="2578100"/>
                  </a:lnTo>
                  <a:lnTo>
                    <a:pt x="12409581" y="2578100"/>
                  </a:lnTo>
                  <a:lnTo>
                    <a:pt x="12408513" y="2565400"/>
                  </a:lnTo>
                  <a:close/>
                </a:path>
                <a:path w="12414885" h="8610600">
                  <a:moveTo>
                    <a:pt x="11634" y="2562499"/>
                  </a:moveTo>
                  <a:lnTo>
                    <a:pt x="8765" y="2565400"/>
                  </a:lnTo>
                  <a:lnTo>
                    <a:pt x="12255" y="2565400"/>
                  </a:lnTo>
                  <a:lnTo>
                    <a:pt x="11634" y="2562499"/>
                  </a:lnTo>
                  <a:close/>
                </a:path>
                <a:path w="12414885" h="8610600">
                  <a:moveTo>
                    <a:pt x="22416" y="2552700"/>
                  </a:moveTo>
                  <a:lnTo>
                    <a:pt x="21330" y="2552700"/>
                  </a:lnTo>
                  <a:lnTo>
                    <a:pt x="11634" y="2562499"/>
                  </a:lnTo>
                  <a:lnTo>
                    <a:pt x="12255" y="2565400"/>
                  </a:lnTo>
                  <a:lnTo>
                    <a:pt x="14970" y="2565400"/>
                  </a:lnTo>
                  <a:lnTo>
                    <a:pt x="22416" y="2552700"/>
                  </a:lnTo>
                  <a:close/>
                </a:path>
                <a:path w="12414885" h="8610600">
                  <a:moveTo>
                    <a:pt x="40720" y="2552700"/>
                  </a:moveTo>
                  <a:lnTo>
                    <a:pt x="22416" y="2552700"/>
                  </a:lnTo>
                  <a:lnTo>
                    <a:pt x="14970" y="2565400"/>
                  </a:lnTo>
                  <a:lnTo>
                    <a:pt x="36842" y="2565400"/>
                  </a:lnTo>
                  <a:lnTo>
                    <a:pt x="40720" y="2552700"/>
                  </a:lnTo>
                  <a:close/>
                </a:path>
                <a:path w="12414885" h="8610600">
                  <a:moveTo>
                    <a:pt x="12407529" y="2552700"/>
                  </a:moveTo>
                  <a:lnTo>
                    <a:pt x="12400890" y="2552700"/>
                  </a:lnTo>
                  <a:lnTo>
                    <a:pt x="12408104" y="2565400"/>
                  </a:lnTo>
                  <a:lnTo>
                    <a:pt x="12407529" y="2552700"/>
                  </a:lnTo>
                  <a:close/>
                </a:path>
                <a:path w="12414885" h="8610600">
                  <a:moveTo>
                    <a:pt x="21330" y="2552700"/>
                  </a:moveTo>
                  <a:lnTo>
                    <a:pt x="9537" y="2552700"/>
                  </a:lnTo>
                  <a:lnTo>
                    <a:pt x="11634" y="2562499"/>
                  </a:lnTo>
                  <a:lnTo>
                    <a:pt x="21330" y="2552700"/>
                  </a:lnTo>
                  <a:close/>
                </a:path>
                <a:path w="12414885" h="8610600">
                  <a:moveTo>
                    <a:pt x="39246" y="2540000"/>
                  </a:moveTo>
                  <a:lnTo>
                    <a:pt x="4859" y="2540000"/>
                  </a:lnTo>
                  <a:lnTo>
                    <a:pt x="6573" y="2552700"/>
                  </a:lnTo>
                  <a:lnTo>
                    <a:pt x="39479" y="2552700"/>
                  </a:lnTo>
                  <a:lnTo>
                    <a:pt x="39246" y="2540000"/>
                  </a:lnTo>
                  <a:close/>
                </a:path>
                <a:path w="12414885" h="8610600">
                  <a:moveTo>
                    <a:pt x="12411141" y="2540000"/>
                  </a:moveTo>
                  <a:lnTo>
                    <a:pt x="12386545" y="2540000"/>
                  </a:lnTo>
                  <a:lnTo>
                    <a:pt x="12376221" y="2552700"/>
                  </a:lnTo>
                  <a:lnTo>
                    <a:pt x="12407036" y="2552700"/>
                  </a:lnTo>
                  <a:lnTo>
                    <a:pt x="12411141" y="2540000"/>
                  </a:lnTo>
                  <a:close/>
                </a:path>
                <a:path w="12414885" h="8610600">
                  <a:moveTo>
                    <a:pt x="31801" y="2527300"/>
                  </a:moveTo>
                  <a:lnTo>
                    <a:pt x="9773" y="2527300"/>
                  </a:lnTo>
                  <a:lnTo>
                    <a:pt x="5895" y="2540000"/>
                  </a:lnTo>
                  <a:lnTo>
                    <a:pt x="30792" y="2540000"/>
                  </a:lnTo>
                  <a:lnTo>
                    <a:pt x="31801" y="2527300"/>
                  </a:lnTo>
                  <a:close/>
                </a:path>
                <a:path w="12414885" h="8610600">
                  <a:moveTo>
                    <a:pt x="12394744" y="2527300"/>
                  </a:moveTo>
                  <a:lnTo>
                    <a:pt x="12374828" y="2527300"/>
                  </a:lnTo>
                  <a:lnTo>
                    <a:pt x="12374828" y="2540000"/>
                  </a:lnTo>
                  <a:lnTo>
                    <a:pt x="12395236" y="2540000"/>
                  </a:lnTo>
                  <a:lnTo>
                    <a:pt x="12394744" y="2527300"/>
                  </a:lnTo>
                  <a:close/>
                </a:path>
                <a:path w="12414885" h="8610600">
                  <a:moveTo>
                    <a:pt x="12399581" y="2527300"/>
                  </a:moveTo>
                  <a:lnTo>
                    <a:pt x="12394744" y="2527300"/>
                  </a:lnTo>
                  <a:lnTo>
                    <a:pt x="12399089" y="2540000"/>
                  </a:lnTo>
                  <a:lnTo>
                    <a:pt x="12399581" y="2527300"/>
                  </a:lnTo>
                  <a:close/>
                </a:path>
                <a:path w="12414885" h="8610600">
                  <a:moveTo>
                    <a:pt x="12409098" y="2527300"/>
                  </a:moveTo>
                  <a:lnTo>
                    <a:pt x="12403759" y="2527300"/>
                  </a:lnTo>
                  <a:lnTo>
                    <a:pt x="12401298" y="2540000"/>
                  </a:lnTo>
                  <a:lnTo>
                    <a:pt x="12410157" y="2540000"/>
                  </a:lnTo>
                  <a:lnTo>
                    <a:pt x="12409098" y="2527300"/>
                  </a:lnTo>
                  <a:close/>
                </a:path>
                <a:path w="12414885" h="8610600">
                  <a:moveTo>
                    <a:pt x="39789" y="2501900"/>
                  </a:moveTo>
                  <a:lnTo>
                    <a:pt x="5895" y="2501900"/>
                  </a:lnTo>
                  <a:lnTo>
                    <a:pt x="6980" y="2514600"/>
                  </a:lnTo>
                  <a:lnTo>
                    <a:pt x="7989" y="2527300"/>
                  </a:lnTo>
                  <a:lnTo>
                    <a:pt x="16365" y="2514600"/>
                  </a:lnTo>
                  <a:lnTo>
                    <a:pt x="38703" y="2514600"/>
                  </a:lnTo>
                  <a:lnTo>
                    <a:pt x="39789" y="2501900"/>
                  </a:lnTo>
                  <a:close/>
                </a:path>
                <a:path w="12414885" h="8610600">
                  <a:moveTo>
                    <a:pt x="40332" y="2514600"/>
                  </a:moveTo>
                  <a:lnTo>
                    <a:pt x="16365" y="2514600"/>
                  </a:lnTo>
                  <a:lnTo>
                    <a:pt x="13884" y="2527300"/>
                  </a:lnTo>
                  <a:lnTo>
                    <a:pt x="40022" y="2527300"/>
                  </a:lnTo>
                  <a:lnTo>
                    <a:pt x="40332" y="2514600"/>
                  </a:lnTo>
                  <a:close/>
                </a:path>
                <a:path w="12414885" h="8610600">
                  <a:moveTo>
                    <a:pt x="12412199" y="2489200"/>
                  </a:moveTo>
                  <a:lnTo>
                    <a:pt x="12377864" y="2489200"/>
                  </a:lnTo>
                  <a:lnTo>
                    <a:pt x="12377864" y="2501900"/>
                  </a:lnTo>
                  <a:lnTo>
                    <a:pt x="12387121" y="2501900"/>
                  </a:lnTo>
                  <a:lnTo>
                    <a:pt x="12387121" y="2514600"/>
                  </a:lnTo>
                  <a:lnTo>
                    <a:pt x="12379414" y="2514600"/>
                  </a:lnTo>
                  <a:lnTo>
                    <a:pt x="12378922" y="2527300"/>
                  </a:lnTo>
                  <a:lnTo>
                    <a:pt x="12400157" y="2527300"/>
                  </a:lnTo>
                  <a:lnTo>
                    <a:pt x="12409413" y="2514600"/>
                  </a:lnTo>
                  <a:lnTo>
                    <a:pt x="12408597" y="2501900"/>
                  </a:lnTo>
                  <a:lnTo>
                    <a:pt x="12412199" y="2489200"/>
                  </a:lnTo>
                  <a:close/>
                </a:path>
                <a:path w="12414885" h="8610600">
                  <a:moveTo>
                    <a:pt x="29008" y="2489200"/>
                  </a:moveTo>
                  <a:lnTo>
                    <a:pt x="8376" y="2489200"/>
                  </a:lnTo>
                  <a:lnTo>
                    <a:pt x="6980" y="2501900"/>
                  </a:lnTo>
                  <a:lnTo>
                    <a:pt x="29784" y="2501900"/>
                  </a:lnTo>
                  <a:lnTo>
                    <a:pt x="29008" y="2489200"/>
                  </a:lnTo>
                  <a:close/>
                </a:path>
                <a:path w="12414885" h="8610600">
                  <a:moveTo>
                    <a:pt x="36454" y="2489200"/>
                  </a:moveTo>
                  <a:lnTo>
                    <a:pt x="29784" y="2501900"/>
                  </a:lnTo>
                  <a:lnTo>
                    <a:pt x="36997" y="2501900"/>
                  </a:lnTo>
                  <a:lnTo>
                    <a:pt x="36454" y="2489200"/>
                  </a:lnTo>
                  <a:close/>
                </a:path>
                <a:path w="12414885" h="8610600">
                  <a:moveTo>
                    <a:pt x="12100" y="2476500"/>
                  </a:moveTo>
                  <a:lnTo>
                    <a:pt x="5895" y="2476500"/>
                  </a:lnTo>
                  <a:lnTo>
                    <a:pt x="6671" y="2489200"/>
                  </a:lnTo>
                  <a:lnTo>
                    <a:pt x="17451" y="2489200"/>
                  </a:lnTo>
                  <a:lnTo>
                    <a:pt x="12100" y="2476500"/>
                  </a:lnTo>
                  <a:close/>
                </a:path>
                <a:path w="12414885" h="8610600">
                  <a:moveTo>
                    <a:pt x="39169" y="2476500"/>
                  </a:moveTo>
                  <a:lnTo>
                    <a:pt x="17451" y="2476500"/>
                  </a:lnTo>
                  <a:lnTo>
                    <a:pt x="17451" y="2489200"/>
                  </a:lnTo>
                  <a:lnTo>
                    <a:pt x="39634" y="2489200"/>
                  </a:lnTo>
                  <a:lnTo>
                    <a:pt x="39169" y="2476500"/>
                  </a:lnTo>
                  <a:close/>
                </a:path>
                <a:path w="12414885" h="8610600">
                  <a:moveTo>
                    <a:pt x="12410157" y="2463800"/>
                  </a:moveTo>
                  <a:lnTo>
                    <a:pt x="12378954" y="2463800"/>
                  </a:lnTo>
                  <a:lnTo>
                    <a:pt x="12374252" y="2476500"/>
                  </a:lnTo>
                  <a:lnTo>
                    <a:pt x="12372619" y="2489200"/>
                  </a:lnTo>
                  <a:lnTo>
                    <a:pt x="12380891" y="2476500"/>
                  </a:lnTo>
                  <a:lnTo>
                    <a:pt x="12411141" y="2476500"/>
                  </a:lnTo>
                  <a:lnTo>
                    <a:pt x="12410157" y="2463800"/>
                  </a:lnTo>
                  <a:close/>
                </a:path>
                <a:path w="12414885" h="8610600">
                  <a:moveTo>
                    <a:pt x="12403434" y="2476500"/>
                  </a:moveTo>
                  <a:lnTo>
                    <a:pt x="12380891" y="2476500"/>
                  </a:lnTo>
                  <a:lnTo>
                    <a:pt x="12381959" y="2489200"/>
                  </a:lnTo>
                  <a:lnTo>
                    <a:pt x="12398346" y="2489200"/>
                  </a:lnTo>
                  <a:lnTo>
                    <a:pt x="12403434" y="2476500"/>
                  </a:lnTo>
                  <a:close/>
                </a:path>
                <a:path w="12414885" h="8610600">
                  <a:moveTo>
                    <a:pt x="28466" y="2463800"/>
                  </a:moveTo>
                  <a:lnTo>
                    <a:pt x="8066" y="2463800"/>
                  </a:lnTo>
                  <a:lnTo>
                    <a:pt x="7524" y="2476500"/>
                  </a:lnTo>
                  <a:lnTo>
                    <a:pt x="28077" y="2476500"/>
                  </a:lnTo>
                  <a:lnTo>
                    <a:pt x="28466" y="2463800"/>
                  </a:lnTo>
                  <a:close/>
                </a:path>
                <a:path w="12414885" h="8610600">
                  <a:moveTo>
                    <a:pt x="39479" y="2451100"/>
                  </a:moveTo>
                  <a:lnTo>
                    <a:pt x="15512" y="2451100"/>
                  </a:lnTo>
                  <a:lnTo>
                    <a:pt x="14970" y="2463800"/>
                  </a:lnTo>
                  <a:lnTo>
                    <a:pt x="39866" y="2463800"/>
                  </a:lnTo>
                  <a:lnTo>
                    <a:pt x="39479" y="2451100"/>
                  </a:lnTo>
                  <a:close/>
                </a:path>
                <a:path w="12414885" h="8610600">
                  <a:moveTo>
                    <a:pt x="12400499" y="2451100"/>
                  </a:moveTo>
                  <a:lnTo>
                    <a:pt x="12384964" y="2451100"/>
                  </a:lnTo>
                  <a:lnTo>
                    <a:pt x="12383330" y="2463800"/>
                  </a:lnTo>
                  <a:lnTo>
                    <a:pt x="12389242" y="2463800"/>
                  </a:lnTo>
                  <a:lnTo>
                    <a:pt x="12400499" y="2451100"/>
                  </a:lnTo>
                  <a:close/>
                </a:path>
                <a:path w="12414885" h="8610600">
                  <a:moveTo>
                    <a:pt x="12400499" y="2451100"/>
                  </a:moveTo>
                  <a:lnTo>
                    <a:pt x="12389242" y="2463800"/>
                  </a:lnTo>
                  <a:lnTo>
                    <a:pt x="12395435" y="2463800"/>
                  </a:lnTo>
                  <a:lnTo>
                    <a:pt x="12401702" y="2453108"/>
                  </a:lnTo>
                  <a:lnTo>
                    <a:pt x="12400499" y="2451100"/>
                  </a:lnTo>
                  <a:close/>
                </a:path>
                <a:path w="12414885" h="8610600">
                  <a:moveTo>
                    <a:pt x="12401702" y="2453108"/>
                  </a:moveTo>
                  <a:lnTo>
                    <a:pt x="12395435" y="2463800"/>
                  </a:lnTo>
                  <a:lnTo>
                    <a:pt x="12408104" y="2463800"/>
                  </a:lnTo>
                  <a:lnTo>
                    <a:pt x="12401702" y="2453108"/>
                  </a:lnTo>
                  <a:close/>
                </a:path>
                <a:path w="12414885" h="8610600">
                  <a:moveTo>
                    <a:pt x="12402879" y="2451100"/>
                  </a:moveTo>
                  <a:lnTo>
                    <a:pt x="12400499" y="2451100"/>
                  </a:lnTo>
                  <a:lnTo>
                    <a:pt x="12401702" y="2453108"/>
                  </a:lnTo>
                  <a:lnTo>
                    <a:pt x="12402879" y="2451100"/>
                  </a:lnTo>
                  <a:close/>
                </a:path>
                <a:path w="12414885" h="8610600">
                  <a:moveTo>
                    <a:pt x="30947" y="2438400"/>
                  </a:moveTo>
                  <a:lnTo>
                    <a:pt x="5972" y="2438400"/>
                  </a:lnTo>
                  <a:lnTo>
                    <a:pt x="6825" y="2451100"/>
                  </a:lnTo>
                  <a:lnTo>
                    <a:pt x="30637" y="2451100"/>
                  </a:lnTo>
                  <a:lnTo>
                    <a:pt x="30947" y="2438400"/>
                  </a:lnTo>
                  <a:close/>
                </a:path>
                <a:path w="12414885" h="8610600">
                  <a:moveTo>
                    <a:pt x="12377519" y="2438400"/>
                  </a:moveTo>
                  <a:lnTo>
                    <a:pt x="12374797" y="2438400"/>
                  </a:lnTo>
                  <a:lnTo>
                    <a:pt x="12374493" y="2451100"/>
                  </a:lnTo>
                  <a:lnTo>
                    <a:pt x="12377519" y="2438400"/>
                  </a:lnTo>
                  <a:close/>
                </a:path>
                <a:path w="12414885" h="8610600">
                  <a:moveTo>
                    <a:pt x="12396827" y="2438400"/>
                  </a:moveTo>
                  <a:lnTo>
                    <a:pt x="12377519" y="2438400"/>
                  </a:lnTo>
                  <a:lnTo>
                    <a:pt x="12380001" y="2451100"/>
                  </a:lnTo>
                  <a:lnTo>
                    <a:pt x="12396827" y="2451100"/>
                  </a:lnTo>
                  <a:lnTo>
                    <a:pt x="12396827" y="2438400"/>
                  </a:lnTo>
                  <a:close/>
                </a:path>
                <a:path w="12414885" h="8610600">
                  <a:moveTo>
                    <a:pt x="37385" y="2425700"/>
                  </a:moveTo>
                  <a:lnTo>
                    <a:pt x="7047" y="2425700"/>
                  </a:lnTo>
                  <a:lnTo>
                    <a:pt x="7524" y="2438400"/>
                  </a:lnTo>
                  <a:lnTo>
                    <a:pt x="37075" y="2438400"/>
                  </a:lnTo>
                  <a:lnTo>
                    <a:pt x="37385" y="2425700"/>
                  </a:lnTo>
                  <a:close/>
                </a:path>
                <a:path w="12414885" h="8610600">
                  <a:moveTo>
                    <a:pt x="12408460" y="2413000"/>
                  </a:moveTo>
                  <a:lnTo>
                    <a:pt x="12404042" y="2413000"/>
                  </a:lnTo>
                  <a:lnTo>
                    <a:pt x="12395979" y="2425700"/>
                  </a:lnTo>
                  <a:lnTo>
                    <a:pt x="12381624" y="2425700"/>
                  </a:lnTo>
                  <a:lnTo>
                    <a:pt x="12375886" y="2438400"/>
                  </a:lnTo>
                  <a:lnTo>
                    <a:pt x="12403581" y="2438400"/>
                  </a:lnTo>
                  <a:lnTo>
                    <a:pt x="12408848" y="2425700"/>
                  </a:lnTo>
                  <a:lnTo>
                    <a:pt x="12408460" y="2413000"/>
                  </a:lnTo>
                  <a:close/>
                </a:path>
                <a:path w="12414885" h="8610600">
                  <a:moveTo>
                    <a:pt x="28698" y="2413000"/>
                  </a:moveTo>
                  <a:lnTo>
                    <a:pt x="8014" y="2413000"/>
                  </a:lnTo>
                  <a:lnTo>
                    <a:pt x="7261" y="2425700"/>
                  </a:lnTo>
                  <a:lnTo>
                    <a:pt x="32033" y="2425700"/>
                  </a:lnTo>
                  <a:lnTo>
                    <a:pt x="28698" y="2413000"/>
                  </a:lnTo>
                  <a:close/>
                </a:path>
                <a:path w="12414885" h="8610600">
                  <a:moveTo>
                    <a:pt x="12405591" y="2400300"/>
                  </a:moveTo>
                  <a:lnTo>
                    <a:pt x="12373791" y="2400300"/>
                  </a:lnTo>
                  <a:lnTo>
                    <a:pt x="12378912" y="2425700"/>
                  </a:lnTo>
                  <a:lnTo>
                    <a:pt x="12385267" y="2413000"/>
                  </a:lnTo>
                  <a:lnTo>
                    <a:pt x="12401246" y="2413000"/>
                  </a:lnTo>
                  <a:lnTo>
                    <a:pt x="12405591" y="2400300"/>
                  </a:lnTo>
                  <a:close/>
                </a:path>
                <a:path w="12414885" h="8610600">
                  <a:moveTo>
                    <a:pt x="12397602" y="2413000"/>
                  </a:moveTo>
                  <a:lnTo>
                    <a:pt x="12385267" y="2413000"/>
                  </a:lnTo>
                  <a:lnTo>
                    <a:pt x="12385508" y="2425700"/>
                  </a:lnTo>
                  <a:lnTo>
                    <a:pt x="12390471" y="2425700"/>
                  </a:lnTo>
                  <a:lnTo>
                    <a:pt x="12397602" y="2413000"/>
                  </a:lnTo>
                  <a:close/>
                </a:path>
                <a:path w="12414885" h="8610600">
                  <a:moveTo>
                    <a:pt x="35601" y="2387600"/>
                  </a:moveTo>
                  <a:lnTo>
                    <a:pt x="13263" y="2387600"/>
                  </a:lnTo>
                  <a:lnTo>
                    <a:pt x="8920" y="2400300"/>
                  </a:lnTo>
                  <a:lnTo>
                    <a:pt x="4499" y="2400300"/>
                  </a:lnTo>
                  <a:lnTo>
                    <a:pt x="10936" y="2413000"/>
                  </a:lnTo>
                  <a:lnTo>
                    <a:pt x="41263" y="2413000"/>
                  </a:lnTo>
                  <a:lnTo>
                    <a:pt x="40720" y="2400300"/>
                  </a:lnTo>
                  <a:lnTo>
                    <a:pt x="35601" y="2387600"/>
                  </a:lnTo>
                  <a:close/>
                </a:path>
                <a:path w="12414885" h="8610600">
                  <a:moveTo>
                    <a:pt x="12407254" y="2374900"/>
                  </a:moveTo>
                  <a:lnTo>
                    <a:pt x="12379142" y="2374900"/>
                  </a:lnTo>
                  <a:lnTo>
                    <a:pt x="12382482" y="2387600"/>
                  </a:lnTo>
                  <a:lnTo>
                    <a:pt x="12378210" y="2387600"/>
                  </a:lnTo>
                  <a:lnTo>
                    <a:pt x="12375728" y="2400300"/>
                  </a:lnTo>
                  <a:lnTo>
                    <a:pt x="12405361" y="2400300"/>
                  </a:lnTo>
                  <a:lnTo>
                    <a:pt x="12406500" y="2387600"/>
                  </a:lnTo>
                  <a:lnTo>
                    <a:pt x="12407254" y="2374900"/>
                  </a:lnTo>
                  <a:close/>
                </a:path>
                <a:path w="12414885" h="8610600">
                  <a:moveTo>
                    <a:pt x="39711" y="2362200"/>
                  </a:moveTo>
                  <a:lnTo>
                    <a:pt x="10936" y="2362200"/>
                  </a:lnTo>
                  <a:lnTo>
                    <a:pt x="5662" y="2374900"/>
                  </a:lnTo>
                  <a:lnTo>
                    <a:pt x="6050" y="2387600"/>
                  </a:lnTo>
                  <a:lnTo>
                    <a:pt x="10470" y="2387600"/>
                  </a:lnTo>
                  <a:lnTo>
                    <a:pt x="18537" y="2374900"/>
                  </a:lnTo>
                  <a:lnTo>
                    <a:pt x="39479" y="2374900"/>
                  </a:lnTo>
                  <a:lnTo>
                    <a:pt x="39711" y="2362200"/>
                  </a:lnTo>
                  <a:close/>
                </a:path>
                <a:path w="12414885" h="8610600">
                  <a:moveTo>
                    <a:pt x="32886" y="2374900"/>
                  </a:moveTo>
                  <a:lnTo>
                    <a:pt x="21330" y="2374900"/>
                  </a:lnTo>
                  <a:lnTo>
                    <a:pt x="24044" y="2387600"/>
                  </a:lnTo>
                  <a:lnTo>
                    <a:pt x="28698" y="2387600"/>
                  </a:lnTo>
                  <a:lnTo>
                    <a:pt x="32886" y="2374900"/>
                  </a:lnTo>
                  <a:close/>
                </a:path>
                <a:path w="12414885" h="8610600">
                  <a:moveTo>
                    <a:pt x="12406995" y="2362200"/>
                  </a:moveTo>
                  <a:lnTo>
                    <a:pt x="12383571" y="2362200"/>
                  </a:lnTo>
                  <a:lnTo>
                    <a:pt x="12377435" y="2374900"/>
                  </a:lnTo>
                  <a:lnTo>
                    <a:pt x="12377132" y="2387600"/>
                  </a:lnTo>
                  <a:lnTo>
                    <a:pt x="12379142" y="2374900"/>
                  </a:lnTo>
                  <a:lnTo>
                    <a:pt x="12407470" y="2374900"/>
                  </a:lnTo>
                  <a:lnTo>
                    <a:pt x="12406995" y="2362200"/>
                  </a:lnTo>
                  <a:close/>
                </a:path>
                <a:path w="12414885" h="8610600">
                  <a:moveTo>
                    <a:pt x="29551" y="2349500"/>
                  </a:moveTo>
                  <a:lnTo>
                    <a:pt x="8842" y="2349500"/>
                  </a:lnTo>
                  <a:lnTo>
                    <a:pt x="17684" y="2362200"/>
                  </a:lnTo>
                  <a:lnTo>
                    <a:pt x="27845" y="2362200"/>
                  </a:lnTo>
                  <a:lnTo>
                    <a:pt x="29551" y="2349500"/>
                  </a:lnTo>
                  <a:close/>
                </a:path>
                <a:path w="12414885" h="8610600">
                  <a:moveTo>
                    <a:pt x="12400628" y="2336800"/>
                  </a:moveTo>
                  <a:lnTo>
                    <a:pt x="12374179" y="2336800"/>
                  </a:lnTo>
                  <a:lnTo>
                    <a:pt x="12374650" y="2349500"/>
                  </a:lnTo>
                  <a:lnTo>
                    <a:pt x="12375037" y="2362200"/>
                  </a:lnTo>
                  <a:lnTo>
                    <a:pt x="12383801" y="2349500"/>
                  </a:lnTo>
                  <a:lnTo>
                    <a:pt x="12399539" y="2349500"/>
                  </a:lnTo>
                  <a:lnTo>
                    <a:pt x="12400628" y="2336800"/>
                  </a:lnTo>
                  <a:close/>
                </a:path>
                <a:path w="12414885" h="8610600">
                  <a:moveTo>
                    <a:pt x="12407686" y="2349500"/>
                  </a:moveTo>
                  <a:lnTo>
                    <a:pt x="12384105" y="2349500"/>
                  </a:lnTo>
                  <a:lnTo>
                    <a:pt x="12383875" y="2362200"/>
                  </a:lnTo>
                  <a:lnTo>
                    <a:pt x="12408544" y="2362200"/>
                  </a:lnTo>
                  <a:lnTo>
                    <a:pt x="12407686" y="2349500"/>
                  </a:lnTo>
                  <a:close/>
                </a:path>
                <a:path w="12414885" h="8610600">
                  <a:moveTo>
                    <a:pt x="35058" y="2336800"/>
                  </a:moveTo>
                  <a:lnTo>
                    <a:pt x="753" y="2336800"/>
                  </a:lnTo>
                  <a:lnTo>
                    <a:pt x="6409" y="2349500"/>
                  </a:lnTo>
                  <a:lnTo>
                    <a:pt x="21795" y="2349500"/>
                  </a:lnTo>
                  <a:lnTo>
                    <a:pt x="35058" y="2336800"/>
                  </a:lnTo>
                  <a:close/>
                </a:path>
                <a:path w="12414885" h="8610600">
                  <a:moveTo>
                    <a:pt x="35558" y="2336800"/>
                  </a:moveTo>
                  <a:lnTo>
                    <a:pt x="35058" y="2336800"/>
                  </a:lnTo>
                  <a:lnTo>
                    <a:pt x="21795" y="2349500"/>
                  </a:lnTo>
                  <a:lnTo>
                    <a:pt x="25271" y="2349500"/>
                  </a:lnTo>
                  <a:lnTo>
                    <a:pt x="35558" y="2336800"/>
                  </a:lnTo>
                  <a:close/>
                </a:path>
                <a:path w="12414885" h="8610600">
                  <a:moveTo>
                    <a:pt x="38393" y="2336800"/>
                  </a:moveTo>
                  <a:lnTo>
                    <a:pt x="35558" y="2336800"/>
                  </a:lnTo>
                  <a:lnTo>
                    <a:pt x="25271" y="2349500"/>
                  </a:lnTo>
                  <a:lnTo>
                    <a:pt x="43435" y="2349500"/>
                  </a:lnTo>
                  <a:lnTo>
                    <a:pt x="38393" y="2336800"/>
                  </a:lnTo>
                  <a:close/>
                </a:path>
                <a:path w="12414885" h="8610600">
                  <a:moveTo>
                    <a:pt x="40752" y="2324100"/>
                  </a:moveTo>
                  <a:lnTo>
                    <a:pt x="3376" y="2324100"/>
                  </a:lnTo>
                  <a:lnTo>
                    <a:pt x="4360" y="2336800"/>
                  </a:lnTo>
                  <a:lnTo>
                    <a:pt x="40260" y="2336800"/>
                  </a:lnTo>
                  <a:lnTo>
                    <a:pt x="40752" y="2324100"/>
                  </a:lnTo>
                  <a:close/>
                </a:path>
                <a:path w="12414885" h="8610600">
                  <a:moveTo>
                    <a:pt x="12386440" y="2324100"/>
                  </a:moveTo>
                  <a:lnTo>
                    <a:pt x="12375341" y="2324100"/>
                  </a:lnTo>
                  <a:lnTo>
                    <a:pt x="12378137" y="2336800"/>
                  </a:lnTo>
                  <a:lnTo>
                    <a:pt x="12382325" y="2336800"/>
                  </a:lnTo>
                  <a:lnTo>
                    <a:pt x="12386440" y="2324100"/>
                  </a:lnTo>
                  <a:close/>
                </a:path>
                <a:path w="12414885" h="8610600">
                  <a:moveTo>
                    <a:pt x="12406209" y="2324100"/>
                  </a:moveTo>
                  <a:lnTo>
                    <a:pt x="12386440" y="2324100"/>
                  </a:lnTo>
                  <a:lnTo>
                    <a:pt x="12386053" y="2336800"/>
                  </a:lnTo>
                  <a:lnTo>
                    <a:pt x="12406995" y="2336800"/>
                  </a:lnTo>
                  <a:lnTo>
                    <a:pt x="12406209" y="2324100"/>
                  </a:lnTo>
                  <a:close/>
                </a:path>
                <a:path w="12414885" h="8610600">
                  <a:moveTo>
                    <a:pt x="36654" y="2311400"/>
                  </a:moveTo>
                  <a:lnTo>
                    <a:pt x="16162" y="2311400"/>
                  </a:lnTo>
                  <a:lnTo>
                    <a:pt x="11081" y="2324100"/>
                  </a:lnTo>
                  <a:lnTo>
                    <a:pt x="36654" y="2324100"/>
                  </a:lnTo>
                  <a:lnTo>
                    <a:pt x="36654" y="2311400"/>
                  </a:lnTo>
                  <a:close/>
                </a:path>
                <a:path w="12414885" h="8610600">
                  <a:moveTo>
                    <a:pt x="12406995" y="2311400"/>
                  </a:moveTo>
                  <a:lnTo>
                    <a:pt x="12384964" y="2311400"/>
                  </a:lnTo>
                  <a:lnTo>
                    <a:pt x="12374263" y="2324100"/>
                  </a:lnTo>
                  <a:lnTo>
                    <a:pt x="12407843" y="2324100"/>
                  </a:lnTo>
                  <a:lnTo>
                    <a:pt x="12406995" y="2311400"/>
                  </a:lnTo>
                  <a:close/>
                </a:path>
                <a:path w="12414885" h="8610600">
                  <a:moveTo>
                    <a:pt x="8133" y="2281837"/>
                  </a:moveTo>
                  <a:lnTo>
                    <a:pt x="5098" y="2286000"/>
                  </a:lnTo>
                  <a:lnTo>
                    <a:pt x="5918" y="2298700"/>
                  </a:lnTo>
                  <a:lnTo>
                    <a:pt x="2310" y="2311400"/>
                  </a:lnTo>
                  <a:lnTo>
                    <a:pt x="34113" y="2311400"/>
                  </a:lnTo>
                  <a:lnTo>
                    <a:pt x="33048" y="2298700"/>
                  </a:lnTo>
                  <a:lnTo>
                    <a:pt x="27391" y="2298700"/>
                  </a:lnTo>
                  <a:lnTo>
                    <a:pt x="35097" y="2286000"/>
                  </a:lnTo>
                  <a:lnTo>
                    <a:pt x="8729" y="2286000"/>
                  </a:lnTo>
                  <a:lnTo>
                    <a:pt x="8133" y="2281837"/>
                  </a:lnTo>
                  <a:close/>
                </a:path>
                <a:path w="12414885" h="8610600">
                  <a:moveTo>
                    <a:pt x="12406523" y="2273300"/>
                  </a:moveTo>
                  <a:lnTo>
                    <a:pt x="12398147" y="2286000"/>
                  </a:lnTo>
                  <a:lnTo>
                    <a:pt x="12379456" y="2286000"/>
                  </a:lnTo>
                  <a:lnTo>
                    <a:pt x="12383027" y="2298700"/>
                  </a:lnTo>
                  <a:lnTo>
                    <a:pt x="12375812" y="2298700"/>
                  </a:lnTo>
                  <a:lnTo>
                    <a:pt x="12374723" y="2311400"/>
                  </a:lnTo>
                  <a:lnTo>
                    <a:pt x="12408848" y="2311400"/>
                  </a:lnTo>
                  <a:lnTo>
                    <a:pt x="12408617" y="2298700"/>
                  </a:lnTo>
                  <a:lnTo>
                    <a:pt x="12407529" y="2286000"/>
                  </a:lnTo>
                  <a:lnTo>
                    <a:pt x="12406523" y="2273300"/>
                  </a:lnTo>
                  <a:close/>
                </a:path>
                <a:path w="12414885" h="8610600">
                  <a:moveTo>
                    <a:pt x="9744" y="2279628"/>
                  </a:moveTo>
                  <a:lnTo>
                    <a:pt x="8133" y="2281837"/>
                  </a:lnTo>
                  <a:lnTo>
                    <a:pt x="8729" y="2286000"/>
                  </a:lnTo>
                  <a:lnTo>
                    <a:pt x="9744" y="2279628"/>
                  </a:lnTo>
                  <a:close/>
                </a:path>
                <a:path w="12414885" h="8610600">
                  <a:moveTo>
                    <a:pt x="39686" y="2273300"/>
                  </a:moveTo>
                  <a:lnTo>
                    <a:pt x="14359" y="2273300"/>
                  </a:lnTo>
                  <a:lnTo>
                    <a:pt x="9744" y="2279628"/>
                  </a:lnTo>
                  <a:lnTo>
                    <a:pt x="8729" y="2286000"/>
                  </a:lnTo>
                  <a:lnTo>
                    <a:pt x="36162" y="2286000"/>
                  </a:lnTo>
                  <a:lnTo>
                    <a:pt x="39686" y="2273300"/>
                  </a:lnTo>
                  <a:close/>
                </a:path>
                <a:path w="12414885" h="8610600">
                  <a:moveTo>
                    <a:pt x="12374723" y="2273300"/>
                  </a:moveTo>
                  <a:lnTo>
                    <a:pt x="12374493" y="2286000"/>
                  </a:lnTo>
                  <a:lnTo>
                    <a:pt x="12381079" y="2286000"/>
                  </a:lnTo>
                  <a:lnTo>
                    <a:pt x="12374723" y="2273300"/>
                  </a:lnTo>
                  <a:close/>
                </a:path>
                <a:path w="12414885" h="8610600">
                  <a:moveTo>
                    <a:pt x="12400628" y="2273300"/>
                  </a:moveTo>
                  <a:lnTo>
                    <a:pt x="12382713" y="2273300"/>
                  </a:lnTo>
                  <a:lnTo>
                    <a:pt x="12381079" y="2286000"/>
                  </a:lnTo>
                  <a:lnTo>
                    <a:pt x="12398147" y="2286000"/>
                  </a:lnTo>
                  <a:lnTo>
                    <a:pt x="12400628" y="2273300"/>
                  </a:lnTo>
                  <a:close/>
                </a:path>
                <a:path w="12414885" h="8610600">
                  <a:moveTo>
                    <a:pt x="10753" y="2273300"/>
                  </a:moveTo>
                  <a:lnTo>
                    <a:pt x="6911" y="2273300"/>
                  </a:lnTo>
                  <a:lnTo>
                    <a:pt x="8133" y="2281837"/>
                  </a:lnTo>
                  <a:lnTo>
                    <a:pt x="9744" y="2279628"/>
                  </a:lnTo>
                  <a:lnTo>
                    <a:pt x="10753" y="2273300"/>
                  </a:lnTo>
                  <a:close/>
                </a:path>
                <a:path w="12414885" h="8610600">
                  <a:moveTo>
                    <a:pt x="39359" y="2247900"/>
                  </a:moveTo>
                  <a:lnTo>
                    <a:pt x="7475" y="2247900"/>
                  </a:lnTo>
                  <a:lnTo>
                    <a:pt x="3376" y="2260600"/>
                  </a:lnTo>
                  <a:lnTo>
                    <a:pt x="4360" y="2273300"/>
                  </a:lnTo>
                  <a:lnTo>
                    <a:pt x="13215" y="2273300"/>
                  </a:lnTo>
                  <a:lnTo>
                    <a:pt x="15876" y="2260600"/>
                  </a:lnTo>
                  <a:lnTo>
                    <a:pt x="38866" y="2260600"/>
                  </a:lnTo>
                  <a:lnTo>
                    <a:pt x="39359" y="2247900"/>
                  </a:lnTo>
                  <a:close/>
                </a:path>
                <a:path w="12414885" h="8610600">
                  <a:moveTo>
                    <a:pt x="28949" y="2260600"/>
                  </a:moveTo>
                  <a:lnTo>
                    <a:pt x="18107" y="2260600"/>
                  </a:lnTo>
                  <a:lnTo>
                    <a:pt x="19277" y="2273300"/>
                  </a:lnTo>
                  <a:lnTo>
                    <a:pt x="30014" y="2273300"/>
                  </a:lnTo>
                  <a:lnTo>
                    <a:pt x="28949" y="2260600"/>
                  </a:lnTo>
                  <a:close/>
                </a:path>
                <a:path w="12414885" h="8610600">
                  <a:moveTo>
                    <a:pt x="36654" y="2260600"/>
                  </a:moveTo>
                  <a:lnTo>
                    <a:pt x="35588" y="2260600"/>
                  </a:lnTo>
                  <a:lnTo>
                    <a:pt x="30014" y="2273300"/>
                  </a:lnTo>
                  <a:lnTo>
                    <a:pt x="37637" y="2273300"/>
                  </a:lnTo>
                  <a:lnTo>
                    <a:pt x="36654" y="2260600"/>
                  </a:lnTo>
                  <a:close/>
                </a:path>
                <a:path w="12414885" h="8610600">
                  <a:moveTo>
                    <a:pt x="12408617" y="2260600"/>
                  </a:moveTo>
                  <a:lnTo>
                    <a:pt x="12375268" y="2260600"/>
                  </a:lnTo>
                  <a:lnTo>
                    <a:pt x="12376974" y="2273300"/>
                  </a:lnTo>
                  <a:lnTo>
                    <a:pt x="12404743" y="2273300"/>
                  </a:lnTo>
                  <a:lnTo>
                    <a:pt x="12408617" y="2260600"/>
                  </a:lnTo>
                  <a:close/>
                </a:path>
                <a:path w="12414885" h="8610600">
                  <a:moveTo>
                    <a:pt x="12385561" y="2247900"/>
                  </a:moveTo>
                  <a:lnTo>
                    <a:pt x="12373760" y="2247900"/>
                  </a:lnTo>
                  <a:lnTo>
                    <a:pt x="12374744" y="2260600"/>
                  </a:lnTo>
                  <a:lnTo>
                    <a:pt x="12375812" y="2260600"/>
                  </a:lnTo>
                  <a:lnTo>
                    <a:pt x="12385561" y="2247900"/>
                  </a:lnTo>
                  <a:close/>
                </a:path>
                <a:path w="12414885" h="8610600">
                  <a:moveTo>
                    <a:pt x="12399539" y="2235200"/>
                  </a:moveTo>
                  <a:lnTo>
                    <a:pt x="12392094" y="2247900"/>
                  </a:lnTo>
                  <a:lnTo>
                    <a:pt x="12383801" y="2260600"/>
                  </a:lnTo>
                  <a:lnTo>
                    <a:pt x="12409651" y="2260600"/>
                  </a:lnTo>
                  <a:lnTo>
                    <a:pt x="12407937" y="2247900"/>
                  </a:lnTo>
                  <a:lnTo>
                    <a:pt x="12402262" y="2247900"/>
                  </a:lnTo>
                  <a:lnTo>
                    <a:pt x="12399539" y="2235200"/>
                  </a:lnTo>
                  <a:close/>
                </a:path>
                <a:path w="12414885" h="8610600">
                  <a:moveTo>
                    <a:pt x="37883" y="2222500"/>
                  </a:moveTo>
                  <a:lnTo>
                    <a:pt x="29523" y="2235200"/>
                  </a:lnTo>
                  <a:lnTo>
                    <a:pt x="13130" y="2235200"/>
                  </a:lnTo>
                  <a:lnTo>
                    <a:pt x="13622" y="2247900"/>
                  </a:lnTo>
                  <a:lnTo>
                    <a:pt x="41571" y="2247900"/>
                  </a:lnTo>
                  <a:lnTo>
                    <a:pt x="40260" y="2235200"/>
                  </a:lnTo>
                  <a:lnTo>
                    <a:pt x="37883" y="2222500"/>
                  </a:lnTo>
                  <a:close/>
                </a:path>
                <a:path w="12414885" h="8610600">
                  <a:moveTo>
                    <a:pt x="12410649" y="2209800"/>
                  </a:moveTo>
                  <a:lnTo>
                    <a:pt x="12387037" y="2209800"/>
                  </a:lnTo>
                  <a:lnTo>
                    <a:pt x="12387037" y="2222500"/>
                  </a:lnTo>
                  <a:lnTo>
                    <a:pt x="12374744" y="2235200"/>
                  </a:lnTo>
                  <a:lnTo>
                    <a:pt x="12372200" y="2247900"/>
                  </a:lnTo>
                  <a:lnTo>
                    <a:pt x="12392094" y="2247900"/>
                  </a:lnTo>
                  <a:lnTo>
                    <a:pt x="12399539" y="2235200"/>
                  </a:lnTo>
                  <a:lnTo>
                    <a:pt x="12399906" y="2235200"/>
                  </a:lnTo>
                  <a:lnTo>
                    <a:pt x="12404502" y="2222500"/>
                  </a:lnTo>
                  <a:lnTo>
                    <a:pt x="12407529" y="2222500"/>
                  </a:lnTo>
                  <a:lnTo>
                    <a:pt x="12410649" y="2209800"/>
                  </a:lnTo>
                  <a:close/>
                </a:path>
                <a:path w="12414885" h="8610600">
                  <a:moveTo>
                    <a:pt x="12407036" y="2235200"/>
                  </a:moveTo>
                  <a:lnTo>
                    <a:pt x="12399539" y="2235200"/>
                  </a:lnTo>
                  <a:lnTo>
                    <a:pt x="12402262" y="2247900"/>
                  </a:lnTo>
                  <a:lnTo>
                    <a:pt x="12408597" y="2247900"/>
                  </a:lnTo>
                  <a:lnTo>
                    <a:pt x="12407036" y="2235200"/>
                  </a:lnTo>
                  <a:close/>
                </a:path>
                <a:path w="12414885" h="8610600">
                  <a:moveTo>
                    <a:pt x="29523" y="2222500"/>
                  </a:moveTo>
                  <a:lnTo>
                    <a:pt x="3786" y="2222500"/>
                  </a:lnTo>
                  <a:lnTo>
                    <a:pt x="4933" y="2235200"/>
                  </a:lnTo>
                  <a:lnTo>
                    <a:pt x="29523" y="2235200"/>
                  </a:lnTo>
                  <a:lnTo>
                    <a:pt x="29523" y="2222500"/>
                  </a:lnTo>
                  <a:close/>
                </a:path>
                <a:path w="12414885" h="8610600">
                  <a:moveTo>
                    <a:pt x="13622" y="2209800"/>
                  </a:moveTo>
                  <a:lnTo>
                    <a:pt x="9032" y="2209800"/>
                  </a:lnTo>
                  <a:lnTo>
                    <a:pt x="9524" y="2222500"/>
                  </a:lnTo>
                  <a:lnTo>
                    <a:pt x="13622" y="2209800"/>
                  </a:lnTo>
                  <a:close/>
                </a:path>
                <a:path w="12414885" h="8610600">
                  <a:moveTo>
                    <a:pt x="38703" y="2209800"/>
                  </a:moveTo>
                  <a:lnTo>
                    <a:pt x="13622" y="2209800"/>
                  </a:lnTo>
                  <a:lnTo>
                    <a:pt x="10507" y="2222500"/>
                  </a:lnTo>
                  <a:lnTo>
                    <a:pt x="33048" y="2222500"/>
                  </a:lnTo>
                  <a:lnTo>
                    <a:pt x="38703" y="2209800"/>
                  </a:lnTo>
                  <a:close/>
                </a:path>
                <a:path w="12414885" h="8610600">
                  <a:moveTo>
                    <a:pt x="12402942" y="2184400"/>
                  </a:moveTo>
                  <a:lnTo>
                    <a:pt x="12384011" y="2184400"/>
                  </a:lnTo>
                  <a:lnTo>
                    <a:pt x="12374744" y="2197100"/>
                  </a:lnTo>
                  <a:lnTo>
                    <a:pt x="12373760" y="2209800"/>
                  </a:lnTo>
                  <a:lnTo>
                    <a:pt x="12375812" y="2222500"/>
                  </a:lnTo>
                  <a:lnTo>
                    <a:pt x="12387037" y="2209800"/>
                  </a:lnTo>
                  <a:lnTo>
                    <a:pt x="12409581" y="2209800"/>
                  </a:lnTo>
                  <a:lnTo>
                    <a:pt x="12409089" y="2197100"/>
                  </a:lnTo>
                  <a:lnTo>
                    <a:pt x="12401958" y="2197100"/>
                  </a:lnTo>
                  <a:lnTo>
                    <a:pt x="12402942" y="2184400"/>
                  </a:lnTo>
                  <a:close/>
                </a:path>
                <a:path w="12414885" h="8610600">
                  <a:moveTo>
                    <a:pt x="35998" y="2197100"/>
                  </a:moveTo>
                  <a:lnTo>
                    <a:pt x="9524" y="2197100"/>
                  </a:lnTo>
                  <a:lnTo>
                    <a:pt x="6409" y="2209800"/>
                  </a:lnTo>
                  <a:lnTo>
                    <a:pt x="37063" y="2209800"/>
                  </a:lnTo>
                  <a:lnTo>
                    <a:pt x="35998" y="2197100"/>
                  </a:lnTo>
                  <a:close/>
                </a:path>
                <a:path w="12414885" h="8610600">
                  <a:moveTo>
                    <a:pt x="40752" y="2171700"/>
                  </a:moveTo>
                  <a:lnTo>
                    <a:pt x="4933" y="2171700"/>
                  </a:lnTo>
                  <a:lnTo>
                    <a:pt x="5426" y="2184400"/>
                  </a:lnTo>
                  <a:lnTo>
                    <a:pt x="12556" y="2184400"/>
                  </a:lnTo>
                  <a:lnTo>
                    <a:pt x="11573" y="2197100"/>
                  </a:lnTo>
                  <a:lnTo>
                    <a:pt x="30506" y="2197100"/>
                  </a:lnTo>
                  <a:lnTo>
                    <a:pt x="39768" y="2184400"/>
                  </a:lnTo>
                  <a:lnTo>
                    <a:pt x="40752" y="2171700"/>
                  </a:lnTo>
                  <a:close/>
                </a:path>
                <a:path w="12414885" h="8610600">
                  <a:moveTo>
                    <a:pt x="12408104" y="2171700"/>
                  </a:moveTo>
                  <a:lnTo>
                    <a:pt x="12374744" y="2171700"/>
                  </a:lnTo>
                  <a:lnTo>
                    <a:pt x="12377446" y="2184400"/>
                  </a:lnTo>
                  <a:lnTo>
                    <a:pt x="12404995" y="2184400"/>
                  </a:lnTo>
                  <a:lnTo>
                    <a:pt x="12408104" y="2171700"/>
                  </a:lnTo>
                  <a:close/>
                </a:path>
                <a:path w="12414885" h="8610600">
                  <a:moveTo>
                    <a:pt x="42309" y="2133600"/>
                  </a:moveTo>
                  <a:lnTo>
                    <a:pt x="14116" y="2133600"/>
                  </a:lnTo>
                  <a:lnTo>
                    <a:pt x="8643" y="2143133"/>
                  </a:lnTo>
                  <a:lnTo>
                    <a:pt x="9032" y="2146300"/>
                  </a:lnTo>
                  <a:lnTo>
                    <a:pt x="14605" y="2146300"/>
                  </a:lnTo>
                  <a:lnTo>
                    <a:pt x="10016" y="2159000"/>
                  </a:lnTo>
                  <a:lnTo>
                    <a:pt x="6983" y="2159000"/>
                  </a:lnTo>
                  <a:lnTo>
                    <a:pt x="3868" y="2171700"/>
                  </a:lnTo>
                  <a:lnTo>
                    <a:pt x="27474" y="2171700"/>
                  </a:lnTo>
                  <a:lnTo>
                    <a:pt x="27474" y="2159000"/>
                  </a:lnTo>
                  <a:lnTo>
                    <a:pt x="39768" y="2146300"/>
                  </a:lnTo>
                  <a:lnTo>
                    <a:pt x="42309" y="2133600"/>
                  </a:lnTo>
                  <a:close/>
                </a:path>
                <a:path w="12414885" h="8610600">
                  <a:moveTo>
                    <a:pt x="12405476" y="2159000"/>
                  </a:moveTo>
                  <a:lnTo>
                    <a:pt x="12384995" y="2159000"/>
                  </a:lnTo>
                  <a:lnTo>
                    <a:pt x="12381466" y="2171700"/>
                  </a:lnTo>
                  <a:lnTo>
                    <a:pt x="12406052" y="2171700"/>
                  </a:lnTo>
                  <a:lnTo>
                    <a:pt x="12405476" y="2159000"/>
                  </a:lnTo>
                  <a:close/>
                </a:path>
                <a:path w="12414885" h="8610600">
                  <a:moveTo>
                    <a:pt x="12409581" y="2146300"/>
                  </a:moveTo>
                  <a:lnTo>
                    <a:pt x="12374252" y="2146300"/>
                  </a:lnTo>
                  <a:lnTo>
                    <a:pt x="12376629" y="2159000"/>
                  </a:lnTo>
                  <a:lnTo>
                    <a:pt x="12410722" y="2159000"/>
                  </a:lnTo>
                  <a:lnTo>
                    <a:pt x="12409581" y="2146300"/>
                  </a:lnTo>
                  <a:close/>
                </a:path>
                <a:path w="12414885" h="8610600">
                  <a:moveTo>
                    <a:pt x="38703" y="2120900"/>
                  </a:moveTo>
                  <a:lnTo>
                    <a:pt x="6825" y="2120900"/>
                  </a:lnTo>
                  <a:lnTo>
                    <a:pt x="3878" y="2133600"/>
                  </a:lnTo>
                  <a:lnTo>
                    <a:pt x="6825" y="2146300"/>
                  </a:lnTo>
                  <a:lnTo>
                    <a:pt x="8643" y="2143133"/>
                  </a:lnTo>
                  <a:lnTo>
                    <a:pt x="7475" y="2133600"/>
                  </a:lnTo>
                  <a:lnTo>
                    <a:pt x="28949" y="2133600"/>
                  </a:lnTo>
                  <a:lnTo>
                    <a:pt x="38703" y="2120900"/>
                  </a:lnTo>
                  <a:close/>
                </a:path>
                <a:path w="12414885" h="8610600">
                  <a:moveTo>
                    <a:pt x="12400890" y="2133600"/>
                  </a:moveTo>
                  <a:lnTo>
                    <a:pt x="12375153" y="2133600"/>
                  </a:lnTo>
                  <a:lnTo>
                    <a:pt x="12372943" y="2146300"/>
                  </a:lnTo>
                  <a:lnTo>
                    <a:pt x="12401382" y="2146300"/>
                  </a:lnTo>
                  <a:lnTo>
                    <a:pt x="12400890" y="2133600"/>
                  </a:lnTo>
                  <a:close/>
                </a:path>
                <a:path w="12414885" h="8610600">
                  <a:moveTo>
                    <a:pt x="14116" y="2133600"/>
                  </a:moveTo>
                  <a:lnTo>
                    <a:pt x="7475" y="2133600"/>
                  </a:lnTo>
                  <a:lnTo>
                    <a:pt x="8643" y="2143133"/>
                  </a:lnTo>
                  <a:lnTo>
                    <a:pt x="14116" y="2133600"/>
                  </a:lnTo>
                  <a:close/>
                </a:path>
                <a:path w="12414885" h="8610600">
                  <a:moveTo>
                    <a:pt x="38703" y="2120900"/>
                  </a:moveTo>
                  <a:lnTo>
                    <a:pt x="28949" y="2133600"/>
                  </a:lnTo>
                  <a:lnTo>
                    <a:pt x="37851" y="2133600"/>
                  </a:lnTo>
                  <a:lnTo>
                    <a:pt x="39416" y="2129398"/>
                  </a:lnTo>
                  <a:lnTo>
                    <a:pt x="38703" y="2120900"/>
                  </a:lnTo>
                  <a:close/>
                </a:path>
                <a:path w="12414885" h="8610600">
                  <a:moveTo>
                    <a:pt x="39416" y="2129398"/>
                  </a:moveTo>
                  <a:lnTo>
                    <a:pt x="37851" y="2133600"/>
                  </a:lnTo>
                  <a:lnTo>
                    <a:pt x="39768" y="2133600"/>
                  </a:lnTo>
                  <a:lnTo>
                    <a:pt x="39416" y="2129398"/>
                  </a:lnTo>
                  <a:close/>
                </a:path>
                <a:path w="12414885" h="8610600">
                  <a:moveTo>
                    <a:pt x="12410157" y="2108200"/>
                  </a:moveTo>
                  <a:lnTo>
                    <a:pt x="12401298" y="2108200"/>
                  </a:lnTo>
                  <a:lnTo>
                    <a:pt x="12398637" y="2120900"/>
                  </a:lnTo>
                  <a:lnTo>
                    <a:pt x="12386545" y="2120900"/>
                  </a:lnTo>
                  <a:lnTo>
                    <a:pt x="12376221" y="2133600"/>
                  </a:lnTo>
                  <a:lnTo>
                    <a:pt x="12407036" y="2133600"/>
                  </a:lnTo>
                  <a:lnTo>
                    <a:pt x="12411141" y="2120900"/>
                  </a:lnTo>
                  <a:lnTo>
                    <a:pt x="12410157" y="2108200"/>
                  </a:lnTo>
                  <a:close/>
                </a:path>
                <a:path w="12414885" h="8610600">
                  <a:moveTo>
                    <a:pt x="42581" y="2120900"/>
                  </a:moveTo>
                  <a:lnTo>
                    <a:pt x="38703" y="2120900"/>
                  </a:lnTo>
                  <a:lnTo>
                    <a:pt x="39416" y="2129398"/>
                  </a:lnTo>
                  <a:lnTo>
                    <a:pt x="42581" y="2120900"/>
                  </a:lnTo>
                  <a:close/>
                </a:path>
                <a:path w="12414885" h="8610600">
                  <a:moveTo>
                    <a:pt x="35911" y="2108200"/>
                  </a:moveTo>
                  <a:lnTo>
                    <a:pt x="17451" y="2108200"/>
                  </a:lnTo>
                  <a:lnTo>
                    <a:pt x="20399" y="2120900"/>
                  </a:lnTo>
                  <a:lnTo>
                    <a:pt x="32498" y="2120900"/>
                  </a:lnTo>
                  <a:lnTo>
                    <a:pt x="35911" y="2108200"/>
                  </a:lnTo>
                  <a:close/>
                </a:path>
                <a:path w="12414885" h="8610600">
                  <a:moveTo>
                    <a:pt x="12384503" y="2108200"/>
                  </a:moveTo>
                  <a:lnTo>
                    <a:pt x="12374828" y="2108200"/>
                  </a:lnTo>
                  <a:lnTo>
                    <a:pt x="12376880" y="2120900"/>
                  </a:lnTo>
                  <a:lnTo>
                    <a:pt x="12378922" y="2120900"/>
                  </a:lnTo>
                  <a:lnTo>
                    <a:pt x="12384503" y="2108200"/>
                  </a:lnTo>
                  <a:close/>
                </a:path>
                <a:path w="12414885" h="8610600">
                  <a:moveTo>
                    <a:pt x="12395236" y="2108200"/>
                  </a:moveTo>
                  <a:lnTo>
                    <a:pt x="12384503" y="2108200"/>
                  </a:lnTo>
                  <a:lnTo>
                    <a:pt x="12385561" y="2120900"/>
                  </a:lnTo>
                  <a:lnTo>
                    <a:pt x="12396407" y="2120900"/>
                  </a:lnTo>
                  <a:lnTo>
                    <a:pt x="12395236" y="2108200"/>
                  </a:lnTo>
                  <a:close/>
                </a:path>
                <a:path w="12414885" h="8610600">
                  <a:moveTo>
                    <a:pt x="34437" y="2095500"/>
                  </a:moveTo>
                  <a:lnTo>
                    <a:pt x="10238" y="2095500"/>
                  </a:lnTo>
                  <a:lnTo>
                    <a:pt x="7290" y="2108200"/>
                  </a:lnTo>
                  <a:lnTo>
                    <a:pt x="29086" y="2108200"/>
                  </a:lnTo>
                  <a:lnTo>
                    <a:pt x="34437" y="2095500"/>
                  </a:lnTo>
                  <a:close/>
                </a:path>
                <a:path w="12414885" h="8610600">
                  <a:moveTo>
                    <a:pt x="12401354" y="2095500"/>
                  </a:moveTo>
                  <a:lnTo>
                    <a:pt x="12379414" y="2095500"/>
                  </a:lnTo>
                  <a:lnTo>
                    <a:pt x="12378922" y="2108200"/>
                  </a:lnTo>
                  <a:lnTo>
                    <a:pt x="12399581" y="2108200"/>
                  </a:lnTo>
                  <a:lnTo>
                    <a:pt x="12401354" y="2095500"/>
                  </a:lnTo>
                  <a:close/>
                </a:path>
                <a:path w="12414885" h="8610600">
                  <a:moveTo>
                    <a:pt x="12407602" y="2095500"/>
                  </a:moveTo>
                  <a:lnTo>
                    <a:pt x="12405783" y="2095500"/>
                  </a:lnTo>
                  <a:lnTo>
                    <a:pt x="12403759" y="2108200"/>
                  </a:lnTo>
                  <a:lnTo>
                    <a:pt x="12409098" y="2108200"/>
                  </a:lnTo>
                  <a:lnTo>
                    <a:pt x="12407602" y="2095500"/>
                  </a:lnTo>
                  <a:close/>
                </a:path>
                <a:path w="12414885" h="8610600">
                  <a:moveTo>
                    <a:pt x="39246" y="2082800"/>
                  </a:moveTo>
                  <a:lnTo>
                    <a:pt x="4421" y="2082800"/>
                  </a:lnTo>
                  <a:lnTo>
                    <a:pt x="10704" y="2095500"/>
                  </a:lnTo>
                  <a:lnTo>
                    <a:pt x="39789" y="2095500"/>
                  </a:lnTo>
                  <a:lnTo>
                    <a:pt x="39246" y="2082800"/>
                  </a:lnTo>
                  <a:close/>
                </a:path>
                <a:path w="12414885" h="8610600">
                  <a:moveTo>
                    <a:pt x="12407786" y="2082800"/>
                  </a:moveTo>
                  <a:lnTo>
                    <a:pt x="12387121" y="2082800"/>
                  </a:lnTo>
                  <a:lnTo>
                    <a:pt x="12387121" y="2095500"/>
                  </a:lnTo>
                  <a:lnTo>
                    <a:pt x="12404662" y="2095500"/>
                  </a:lnTo>
                  <a:lnTo>
                    <a:pt x="12407786" y="2082800"/>
                  </a:lnTo>
                  <a:close/>
                </a:path>
                <a:path w="12414885" h="8610600">
                  <a:moveTo>
                    <a:pt x="25207" y="2070100"/>
                  </a:moveTo>
                  <a:lnTo>
                    <a:pt x="7290" y="2070100"/>
                  </a:lnTo>
                  <a:lnTo>
                    <a:pt x="7290" y="2082800"/>
                  </a:lnTo>
                  <a:lnTo>
                    <a:pt x="22803" y="2082800"/>
                  </a:lnTo>
                  <a:lnTo>
                    <a:pt x="25207" y="2070100"/>
                  </a:lnTo>
                  <a:close/>
                </a:path>
                <a:path w="12414885" h="8610600">
                  <a:moveTo>
                    <a:pt x="12412199" y="2070100"/>
                  </a:moveTo>
                  <a:lnTo>
                    <a:pt x="12373184" y="2070100"/>
                  </a:lnTo>
                  <a:lnTo>
                    <a:pt x="12373435" y="2082800"/>
                  </a:lnTo>
                  <a:lnTo>
                    <a:pt x="12408597" y="2082800"/>
                  </a:lnTo>
                  <a:lnTo>
                    <a:pt x="12412199" y="2070100"/>
                  </a:lnTo>
                  <a:close/>
                </a:path>
                <a:path w="12414885" h="8610600">
                  <a:moveTo>
                    <a:pt x="37928" y="2044700"/>
                  </a:moveTo>
                  <a:lnTo>
                    <a:pt x="23269" y="2044700"/>
                  </a:lnTo>
                  <a:lnTo>
                    <a:pt x="20864" y="2057400"/>
                  </a:lnTo>
                  <a:lnTo>
                    <a:pt x="7290" y="2057400"/>
                  </a:lnTo>
                  <a:lnTo>
                    <a:pt x="6282" y="2070100"/>
                  </a:lnTo>
                  <a:lnTo>
                    <a:pt x="39246" y="2070100"/>
                  </a:lnTo>
                  <a:lnTo>
                    <a:pt x="39789" y="2057400"/>
                  </a:lnTo>
                  <a:lnTo>
                    <a:pt x="37928" y="2044700"/>
                  </a:lnTo>
                  <a:close/>
                </a:path>
                <a:path w="12414885" h="8610600">
                  <a:moveTo>
                    <a:pt x="12380891" y="2057400"/>
                  </a:moveTo>
                  <a:lnTo>
                    <a:pt x="12374252" y="2057400"/>
                  </a:lnTo>
                  <a:lnTo>
                    <a:pt x="12372619" y="2070100"/>
                  </a:lnTo>
                  <a:lnTo>
                    <a:pt x="12380891" y="2057400"/>
                  </a:lnTo>
                  <a:close/>
                </a:path>
                <a:path w="12414885" h="8610600">
                  <a:moveTo>
                    <a:pt x="12403434" y="2057400"/>
                  </a:moveTo>
                  <a:lnTo>
                    <a:pt x="12381959" y="2057400"/>
                  </a:lnTo>
                  <a:lnTo>
                    <a:pt x="12382943" y="2070100"/>
                  </a:lnTo>
                  <a:lnTo>
                    <a:pt x="12398346" y="2070100"/>
                  </a:lnTo>
                  <a:lnTo>
                    <a:pt x="12403434" y="2057400"/>
                  </a:lnTo>
                  <a:close/>
                </a:path>
                <a:path w="12414885" h="8610600">
                  <a:moveTo>
                    <a:pt x="12411141" y="2044700"/>
                  </a:moveTo>
                  <a:lnTo>
                    <a:pt x="12374252" y="2044700"/>
                  </a:lnTo>
                  <a:lnTo>
                    <a:pt x="12373760" y="2057400"/>
                  </a:lnTo>
                  <a:lnTo>
                    <a:pt x="12412199" y="2057400"/>
                  </a:lnTo>
                  <a:lnTo>
                    <a:pt x="12411141" y="2044700"/>
                  </a:lnTo>
                  <a:close/>
                </a:path>
                <a:path w="12414885" h="8610600">
                  <a:moveTo>
                    <a:pt x="40720" y="2019300"/>
                  </a:moveTo>
                  <a:lnTo>
                    <a:pt x="0" y="2019300"/>
                  </a:lnTo>
                  <a:lnTo>
                    <a:pt x="4886" y="2044700"/>
                  </a:lnTo>
                  <a:lnTo>
                    <a:pt x="31490" y="2044700"/>
                  </a:lnTo>
                  <a:lnTo>
                    <a:pt x="39789" y="2032000"/>
                  </a:lnTo>
                  <a:lnTo>
                    <a:pt x="42659" y="2032000"/>
                  </a:lnTo>
                  <a:lnTo>
                    <a:pt x="40720" y="2019300"/>
                  </a:lnTo>
                  <a:close/>
                </a:path>
                <a:path w="12414885" h="8610600">
                  <a:moveTo>
                    <a:pt x="12389242" y="2032000"/>
                  </a:moveTo>
                  <a:lnTo>
                    <a:pt x="12371079" y="2032000"/>
                  </a:lnTo>
                  <a:lnTo>
                    <a:pt x="12376116" y="2044700"/>
                  </a:lnTo>
                  <a:lnTo>
                    <a:pt x="12378954" y="2044700"/>
                  </a:lnTo>
                  <a:lnTo>
                    <a:pt x="12389242" y="2032000"/>
                  </a:lnTo>
                  <a:close/>
                </a:path>
                <a:path w="12414885" h="8610600">
                  <a:moveTo>
                    <a:pt x="12392723" y="2032000"/>
                  </a:moveTo>
                  <a:lnTo>
                    <a:pt x="12389242" y="2032000"/>
                  </a:lnTo>
                  <a:lnTo>
                    <a:pt x="12378954" y="2044700"/>
                  </a:lnTo>
                  <a:lnTo>
                    <a:pt x="12379456" y="2044700"/>
                  </a:lnTo>
                  <a:lnTo>
                    <a:pt x="12392723" y="2032000"/>
                  </a:lnTo>
                  <a:close/>
                </a:path>
                <a:path w="12414885" h="8610600">
                  <a:moveTo>
                    <a:pt x="12413759" y="2032000"/>
                  </a:moveTo>
                  <a:lnTo>
                    <a:pt x="12392723" y="2032000"/>
                  </a:lnTo>
                  <a:lnTo>
                    <a:pt x="12379456" y="2044700"/>
                  </a:lnTo>
                  <a:lnTo>
                    <a:pt x="12410157" y="2044700"/>
                  </a:lnTo>
                  <a:lnTo>
                    <a:pt x="12413759" y="2032000"/>
                  </a:lnTo>
                  <a:close/>
                </a:path>
                <a:path w="12414885" h="8610600">
                  <a:moveTo>
                    <a:pt x="12396827" y="2019300"/>
                  </a:moveTo>
                  <a:lnTo>
                    <a:pt x="12380001" y="2019300"/>
                  </a:lnTo>
                  <a:lnTo>
                    <a:pt x="12382482" y="2032000"/>
                  </a:lnTo>
                  <a:lnTo>
                    <a:pt x="12405675" y="2032000"/>
                  </a:lnTo>
                  <a:lnTo>
                    <a:pt x="12396827" y="2019300"/>
                  </a:lnTo>
                  <a:close/>
                </a:path>
                <a:path w="12414885" h="8610600">
                  <a:moveTo>
                    <a:pt x="32498" y="2006600"/>
                  </a:moveTo>
                  <a:lnTo>
                    <a:pt x="12177" y="2006600"/>
                  </a:lnTo>
                  <a:lnTo>
                    <a:pt x="11634" y="2019300"/>
                  </a:lnTo>
                  <a:lnTo>
                    <a:pt x="29086" y="2019300"/>
                  </a:lnTo>
                  <a:lnTo>
                    <a:pt x="32498" y="2006600"/>
                  </a:lnTo>
                  <a:close/>
                </a:path>
                <a:path w="12414885" h="8610600">
                  <a:moveTo>
                    <a:pt x="12408460" y="1993900"/>
                  </a:moveTo>
                  <a:lnTo>
                    <a:pt x="12404042" y="1993900"/>
                  </a:lnTo>
                  <a:lnTo>
                    <a:pt x="12395979" y="2006600"/>
                  </a:lnTo>
                  <a:lnTo>
                    <a:pt x="12375886" y="2006600"/>
                  </a:lnTo>
                  <a:lnTo>
                    <a:pt x="12375037" y="2019300"/>
                  </a:lnTo>
                  <a:lnTo>
                    <a:pt x="12403581" y="2019300"/>
                  </a:lnTo>
                  <a:lnTo>
                    <a:pt x="12408848" y="2006600"/>
                  </a:lnTo>
                  <a:lnTo>
                    <a:pt x="12408460" y="1993900"/>
                  </a:lnTo>
                  <a:close/>
                </a:path>
                <a:path w="12414885" h="8610600">
                  <a:moveTo>
                    <a:pt x="37307" y="1981200"/>
                  </a:moveTo>
                  <a:lnTo>
                    <a:pt x="14116" y="1981200"/>
                  </a:lnTo>
                  <a:lnTo>
                    <a:pt x="11634" y="1993900"/>
                  </a:lnTo>
                  <a:lnTo>
                    <a:pt x="2947" y="1993900"/>
                  </a:lnTo>
                  <a:lnTo>
                    <a:pt x="2482" y="2006600"/>
                  </a:lnTo>
                  <a:lnTo>
                    <a:pt x="29086" y="2006600"/>
                  </a:lnTo>
                  <a:lnTo>
                    <a:pt x="32498" y="1993900"/>
                  </a:lnTo>
                  <a:lnTo>
                    <a:pt x="37307" y="1981200"/>
                  </a:lnTo>
                  <a:close/>
                </a:path>
                <a:path w="12414885" h="8610600">
                  <a:moveTo>
                    <a:pt x="12405591" y="1981200"/>
                  </a:moveTo>
                  <a:lnTo>
                    <a:pt x="12373791" y="1981200"/>
                  </a:lnTo>
                  <a:lnTo>
                    <a:pt x="12378912" y="2006600"/>
                  </a:lnTo>
                  <a:lnTo>
                    <a:pt x="12385267" y="1993900"/>
                  </a:lnTo>
                  <a:lnTo>
                    <a:pt x="12401246" y="1993900"/>
                  </a:lnTo>
                  <a:lnTo>
                    <a:pt x="12405591" y="1981200"/>
                  </a:lnTo>
                  <a:close/>
                </a:path>
                <a:path w="12414885" h="8610600">
                  <a:moveTo>
                    <a:pt x="12397602" y="1993900"/>
                  </a:moveTo>
                  <a:lnTo>
                    <a:pt x="12385508" y="1993900"/>
                  </a:lnTo>
                  <a:lnTo>
                    <a:pt x="12385812" y="2006600"/>
                  </a:lnTo>
                  <a:lnTo>
                    <a:pt x="12390471" y="2006600"/>
                  </a:lnTo>
                  <a:lnTo>
                    <a:pt x="12397602" y="1993900"/>
                  </a:lnTo>
                  <a:close/>
                </a:path>
                <a:path w="12414885" h="8610600">
                  <a:moveTo>
                    <a:pt x="40255" y="1955800"/>
                  </a:moveTo>
                  <a:lnTo>
                    <a:pt x="1939" y="1955800"/>
                  </a:lnTo>
                  <a:lnTo>
                    <a:pt x="1008" y="1968500"/>
                  </a:lnTo>
                  <a:lnTo>
                    <a:pt x="1939" y="1981200"/>
                  </a:lnTo>
                  <a:lnTo>
                    <a:pt x="6360" y="1981200"/>
                  </a:lnTo>
                  <a:lnTo>
                    <a:pt x="7290" y="1968500"/>
                  </a:lnTo>
                  <a:lnTo>
                    <a:pt x="39246" y="1968500"/>
                  </a:lnTo>
                  <a:lnTo>
                    <a:pt x="40255" y="1955800"/>
                  </a:lnTo>
                  <a:close/>
                </a:path>
                <a:path w="12414885" h="8610600">
                  <a:moveTo>
                    <a:pt x="26681" y="1968500"/>
                  </a:moveTo>
                  <a:lnTo>
                    <a:pt x="17451" y="1968500"/>
                  </a:lnTo>
                  <a:lnTo>
                    <a:pt x="16986" y="1981200"/>
                  </a:lnTo>
                  <a:lnTo>
                    <a:pt x="30094" y="1981200"/>
                  </a:lnTo>
                  <a:lnTo>
                    <a:pt x="26681" y="1968500"/>
                  </a:lnTo>
                  <a:close/>
                </a:path>
                <a:path w="12414885" h="8610600">
                  <a:moveTo>
                    <a:pt x="12403581" y="1968500"/>
                  </a:moveTo>
                  <a:lnTo>
                    <a:pt x="12375728" y="1968500"/>
                  </a:lnTo>
                  <a:lnTo>
                    <a:pt x="12373247" y="1981200"/>
                  </a:lnTo>
                  <a:lnTo>
                    <a:pt x="12410010" y="1981200"/>
                  </a:lnTo>
                  <a:lnTo>
                    <a:pt x="12403581" y="1968500"/>
                  </a:lnTo>
                  <a:close/>
                </a:path>
                <a:path w="12414885" h="8610600">
                  <a:moveTo>
                    <a:pt x="12407470" y="1943100"/>
                  </a:moveTo>
                  <a:lnTo>
                    <a:pt x="12377435" y="1943100"/>
                  </a:lnTo>
                  <a:lnTo>
                    <a:pt x="12377132" y="1968500"/>
                  </a:lnTo>
                  <a:lnTo>
                    <a:pt x="12379142" y="1955800"/>
                  </a:lnTo>
                  <a:lnTo>
                    <a:pt x="12407254" y="1955800"/>
                  </a:lnTo>
                  <a:lnTo>
                    <a:pt x="12407470" y="1943100"/>
                  </a:lnTo>
                  <a:close/>
                </a:path>
                <a:path w="12414885" h="8610600">
                  <a:moveTo>
                    <a:pt x="12407254" y="1955800"/>
                  </a:moveTo>
                  <a:lnTo>
                    <a:pt x="12382482" y="1955800"/>
                  </a:lnTo>
                  <a:lnTo>
                    <a:pt x="12385812" y="1968500"/>
                  </a:lnTo>
                  <a:lnTo>
                    <a:pt x="12406500" y="1968500"/>
                  </a:lnTo>
                  <a:lnTo>
                    <a:pt x="12407254" y="1955800"/>
                  </a:lnTo>
                  <a:close/>
                </a:path>
                <a:path w="12414885" h="8610600">
                  <a:moveTo>
                    <a:pt x="26681" y="1930400"/>
                  </a:moveTo>
                  <a:lnTo>
                    <a:pt x="2405" y="1930400"/>
                  </a:lnTo>
                  <a:lnTo>
                    <a:pt x="2405" y="1955800"/>
                  </a:lnTo>
                  <a:lnTo>
                    <a:pt x="16520" y="1943100"/>
                  </a:lnTo>
                  <a:lnTo>
                    <a:pt x="24277" y="1943100"/>
                  </a:lnTo>
                  <a:lnTo>
                    <a:pt x="26681" y="1930400"/>
                  </a:lnTo>
                  <a:close/>
                </a:path>
                <a:path w="12414885" h="8610600">
                  <a:moveTo>
                    <a:pt x="34903" y="1943100"/>
                  </a:moveTo>
                  <a:lnTo>
                    <a:pt x="16520" y="1943100"/>
                  </a:lnTo>
                  <a:lnTo>
                    <a:pt x="14039" y="1955800"/>
                  </a:lnTo>
                  <a:lnTo>
                    <a:pt x="39789" y="1955800"/>
                  </a:lnTo>
                  <a:lnTo>
                    <a:pt x="34903" y="1943100"/>
                  </a:lnTo>
                  <a:close/>
                </a:path>
                <a:path w="12414885" h="8610600">
                  <a:moveTo>
                    <a:pt x="12399539" y="1917700"/>
                  </a:moveTo>
                  <a:lnTo>
                    <a:pt x="12374179" y="1917700"/>
                  </a:lnTo>
                  <a:lnTo>
                    <a:pt x="12374650" y="1930400"/>
                  </a:lnTo>
                  <a:lnTo>
                    <a:pt x="12375037" y="1943100"/>
                  </a:lnTo>
                  <a:lnTo>
                    <a:pt x="12383801" y="1930400"/>
                  </a:lnTo>
                  <a:lnTo>
                    <a:pt x="12399005" y="1930400"/>
                  </a:lnTo>
                  <a:lnTo>
                    <a:pt x="12399539" y="1917700"/>
                  </a:lnTo>
                  <a:close/>
                </a:path>
                <a:path w="12414885" h="8610600">
                  <a:moveTo>
                    <a:pt x="12407382" y="1917700"/>
                  </a:moveTo>
                  <a:lnTo>
                    <a:pt x="12402335" y="1930400"/>
                  </a:lnTo>
                  <a:lnTo>
                    <a:pt x="12384105" y="1930400"/>
                  </a:lnTo>
                  <a:lnTo>
                    <a:pt x="12383875" y="1943100"/>
                  </a:lnTo>
                  <a:lnTo>
                    <a:pt x="12408544" y="1943100"/>
                  </a:lnTo>
                  <a:lnTo>
                    <a:pt x="12407686" y="1930400"/>
                  </a:lnTo>
                  <a:lnTo>
                    <a:pt x="12407382" y="1917700"/>
                  </a:lnTo>
                  <a:close/>
                </a:path>
                <a:path w="12414885" h="8610600">
                  <a:moveTo>
                    <a:pt x="11634" y="1927499"/>
                  </a:moveTo>
                  <a:lnTo>
                    <a:pt x="8765" y="1930400"/>
                  </a:lnTo>
                  <a:lnTo>
                    <a:pt x="12255" y="1930400"/>
                  </a:lnTo>
                  <a:lnTo>
                    <a:pt x="11634" y="1927499"/>
                  </a:lnTo>
                  <a:close/>
                </a:path>
                <a:path w="12414885" h="8610600">
                  <a:moveTo>
                    <a:pt x="30715" y="1917700"/>
                  </a:moveTo>
                  <a:lnTo>
                    <a:pt x="21330" y="1917700"/>
                  </a:lnTo>
                  <a:lnTo>
                    <a:pt x="11634" y="1927499"/>
                  </a:lnTo>
                  <a:lnTo>
                    <a:pt x="12255" y="1930400"/>
                  </a:lnTo>
                  <a:lnTo>
                    <a:pt x="22416" y="1930400"/>
                  </a:lnTo>
                  <a:lnTo>
                    <a:pt x="30715" y="1917700"/>
                  </a:lnTo>
                  <a:close/>
                </a:path>
                <a:path w="12414885" h="8610600">
                  <a:moveTo>
                    <a:pt x="35911" y="1917700"/>
                  </a:moveTo>
                  <a:lnTo>
                    <a:pt x="30715" y="1917700"/>
                  </a:lnTo>
                  <a:lnTo>
                    <a:pt x="22416" y="1930400"/>
                  </a:lnTo>
                  <a:lnTo>
                    <a:pt x="40720" y="1930400"/>
                  </a:lnTo>
                  <a:lnTo>
                    <a:pt x="35911" y="1917700"/>
                  </a:lnTo>
                  <a:close/>
                </a:path>
                <a:path w="12414885" h="8610600">
                  <a:moveTo>
                    <a:pt x="21330" y="1917700"/>
                  </a:moveTo>
                  <a:lnTo>
                    <a:pt x="9537" y="1917700"/>
                  </a:lnTo>
                  <a:lnTo>
                    <a:pt x="11634" y="1927499"/>
                  </a:lnTo>
                  <a:lnTo>
                    <a:pt x="21330" y="1917700"/>
                  </a:lnTo>
                  <a:close/>
                </a:path>
                <a:path w="12414885" h="8610600">
                  <a:moveTo>
                    <a:pt x="37540" y="1905000"/>
                  </a:moveTo>
                  <a:lnTo>
                    <a:pt x="4859" y="1905000"/>
                  </a:lnTo>
                  <a:lnTo>
                    <a:pt x="6573" y="1917700"/>
                  </a:lnTo>
                  <a:lnTo>
                    <a:pt x="39246" y="1917700"/>
                  </a:lnTo>
                  <a:lnTo>
                    <a:pt x="37540" y="1905000"/>
                  </a:lnTo>
                  <a:close/>
                </a:path>
                <a:path w="12414885" h="8610600">
                  <a:moveTo>
                    <a:pt x="12382325" y="1905000"/>
                  </a:moveTo>
                  <a:lnTo>
                    <a:pt x="12375341" y="1905000"/>
                  </a:lnTo>
                  <a:lnTo>
                    <a:pt x="12378137" y="1917700"/>
                  </a:lnTo>
                  <a:lnTo>
                    <a:pt x="12382325" y="1905000"/>
                  </a:lnTo>
                  <a:close/>
                </a:path>
                <a:path w="12414885" h="8610600">
                  <a:moveTo>
                    <a:pt x="12406995" y="1905000"/>
                  </a:moveTo>
                  <a:lnTo>
                    <a:pt x="12386440" y="1905000"/>
                  </a:lnTo>
                  <a:lnTo>
                    <a:pt x="12386053" y="1917700"/>
                  </a:lnTo>
                  <a:lnTo>
                    <a:pt x="12406450" y="1917700"/>
                  </a:lnTo>
                  <a:lnTo>
                    <a:pt x="12406995" y="1905000"/>
                  </a:lnTo>
                  <a:close/>
                </a:path>
                <a:path w="12414885" h="8610600">
                  <a:moveTo>
                    <a:pt x="31801" y="1892300"/>
                  </a:moveTo>
                  <a:lnTo>
                    <a:pt x="9773" y="1892300"/>
                  </a:lnTo>
                  <a:lnTo>
                    <a:pt x="5895" y="1905000"/>
                  </a:lnTo>
                  <a:lnTo>
                    <a:pt x="30792" y="1905000"/>
                  </a:lnTo>
                  <a:lnTo>
                    <a:pt x="31801" y="1892300"/>
                  </a:lnTo>
                  <a:close/>
                </a:path>
                <a:path w="12414885" h="8610600">
                  <a:moveTo>
                    <a:pt x="12397058" y="1892300"/>
                  </a:moveTo>
                  <a:lnTo>
                    <a:pt x="12384964" y="1892300"/>
                  </a:lnTo>
                  <a:lnTo>
                    <a:pt x="12374263" y="1905000"/>
                  </a:lnTo>
                  <a:lnTo>
                    <a:pt x="12397058" y="1905000"/>
                  </a:lnTo>
                  <a:lnTo>
                    <a:pt x="12397058" y="1892300"/>
                  </a:lnTo>
                  <a:close/>
                </a:path>
                <a:path w="12414885" h="8610600">
                  <a:moveTo>
                    <a:pt x="39789" y="1866900"/>
                  </a:moveTo>
                  <a:lnTo>
                    <a:pt x="5895" y="1866900"/>
                  </a:lnTo>
                  <a:lnTo>
                    <a:pt x="6980" y="1879600"/>
                  </a:lnTo>
                  <a:lnTo>
                    <a:pt x="7989" y="1892300"/>
                  </a:lnTo>
                  <a:lnTo>
                    <a:pt x="16365" y="1879600"/>
                  </a:lnTo>
                  <a:lnTo>
                    <a:pt x="38703" y="1879600"/>
                  </a:lnTo>
                  <a:lnTo>
                    <a:pt x="39789" y="1866900"/>
                  </a:lnTo>
                  <a:close/>
                </a:path>
                <a:path w="12414885" h="8610600">
                  <a:moveTo>
                    <a:pt x="40332" y="1879600"/>
                  </a:moveTo>
                  <a:lnTo>
                    <a:pt x="16365" y="1879600"/>
                  </a:lnTo>
                  <a:lnTo>
                    <a:pt x="13884" y="1892300"/>
                  </a:lnTo>
                  <a:lnTo>
                    <a:pt x="40022" y="1892300"/>
                  </a:lnTo>
                  <a:lnTo>
                    <a:pt x="40332" y="1879600"/>
                  </a:lnTo>
                  <a:close/>
                </a:path>
                <a:path w="12414885" h="8610600">
                  <a:moveTo>
                    <a:pt x="12406136" y="1879600"/>
                  </a:moveTo>
                  <a:lnTo>
                    <a:pt x="12375812" y="1879600"/>
                  </a:lnTo>
                  <a:lnTo>
                    <a:pt x="12374723" y="1892300"/>
                  </a:lnTo>
                  <a:lnTo>
                    <a:pt x="12403110" y="1892300"/>
                  </a:lnTo>
                  <a:lnTo>
                    <a:pt x="12406136" y="1879600"/>
                  </a:lnTo>
                  <a:close/>
                </a:path>
                <a:path w="12414885" h="8610600">
                  <a:moveTo>
                    <a:pt x="12406523" y="1854200"/>
                  </a:moveTo>
                  <a:lnTo>
                    <a:pt x="12374723" y="1854200"/>
                  </a:lnTo>
                  <a:lnTo>
                    <a:pt x="12374493" y="1866900"/>
                  </a:lnTo>
                  <a:lnTo>
                    <a:pt x="12383027" y="1866900"/>
                  </a:lnTo>
                  <a:lnTo>
                    <a:pt x="12386587" y="1879600"/>
                  </a:lnTo>
                  <a:lnTo>
                    <a:pt x="12408617" y="1879600"/>
                  </a:lnTo>
                  <a:lnTo>
                    <a:pt x="12407529" y="1866900"/>
                  </a:lnTo>
                  <a:lnTo>
                    <a:pt x="12406523" y="1854200"/>
                  </a:lnTo>
                  <a:close/>
                </a:path>
                <a:path w="12414885" h="8610600">
                  <a:moveTo>
                    <a:pt x="29008" y="1854200"/>
                  </a:moveTo>
                  <a:lnTo>
                    <a:pt x="6980" y="1854200"/>
                  </a:lnTo>
                  <a:lnTo>
                    <a:pt x="5662" y="1866900"/>
                  </a:lnTo>
                  <a:lnTo>
                    <a:pt x="29784" y="1866900"/>
                  </a:lnTo>
                  <a:lnTo>
                    <a:pt x="29008" y="1854200"/>
                  </a:lnTo>
                  <a:close/>
                </a:path>
                <a:path w="12414885" h="8610600">
                  <a:moveTo>
                    <a:pt x="36454" y="1854200"/>
                  </a:moveTo>
                  <a:lnTo>
                    <a:pt x="29784" y="1866900"/>
                  </a:lnTo>
                  <a:lnTo>
                    <a:pt x="36997" y="1866900"/>
                  </a:lnTo>
                  <a:lnTo>
                    <a:pt x="36454" y="1854200"/>
                  </a:lnTo>
                  <a:close/>
                </a:path>
                <a:path w="12414885" h="8610600">
                  <a:moveTo>
                    <a:pt x="12100" y="1841500"/>
                  </a:moveTo>
                  <a:lnTo>
                    <a:pt x="5895" y="1841500"/>
                  </a:lnTo>
                  <a:lnTo>
                    <a:pt x="6671" y="1854200"/>
                  </a:lnTo>
                  <a:lnTo>
                    <a:pt x="17451" y="1854200"/>
                  </a:lnTo>
                  <a:lnTo>
                    <a:pt x="12100" y="1841500"/>
                  </a:lnTo>
                  <a:close/>
                </a:path>
                <a:path w="12414885" h="8610600">
                  <a:moveTo>
                    <a:pt x="39169" y="1841500"/>
                  </a:moveTo>
                  <a:lnTo>
                    <a:pt x="17451" y="1841500"/>
                  </a:lnTo>
                  <a:lnTo>
                    <a:pt x="17451" y="1854200"/>
                  </a:lnTo>
                  <a:lnTo>
                    <a:pt x="39634" y="1854200"/>
                  </a:lnTo>
                  <a:lnTo>
                    <a:pt x="39169" y="1841500"/>
                  </a:lnTo>
                  <a:close/>
                </a:path>
                <a:path w="12414885" h="8610600">
                  <a:moveTo>
                    <a:pt x="12404743" y="1841500"/>
                  </a:moveTo>
                  <a:lnTo>
                    <a:pt x="12376974" y="1841500"/>
                  </a:lnTo>
                  <a:lnTo>
                    <a:pt x="12378597" y="1854200"/>
                  </a:lnTo>
                  <a:lnTo>
                    <a:pt x="12403110" y="1854200"/>
                  </a:lnTo>
                  <a:lnTo>
                    <a:pt x="12404743" y="1841500"/>
                  </a:lnTo>
                  <a:close/>
                </a:path>
                <a:path w="12414885" h="8610600">
                  <a:moveTo>
                    <a:pt x="28466" y="1828800"/>
                  </a:moveTo>
                  <a:lnTo>
                    <a:pt x="8066" y="1828800"/>
                  </a:lnTo>
                  <a:lnTo>
                    <a:pt x="7524" y="1841500"/>
                  </a:lnTo>
                  <a:lnTo>
                    <a:pt x="28077" y="1841500"/>
                  </a:lnTo>
                  <a:lnTo>
                    <a:pt x="28466" y="1828800"/>
                  </a:lnTo>
                  <a:close/>
                </a:path>
                <a:path w="12414885" h="8610600">
                  <a:moveTo>
                    <a:pt x="40332" y="1828800"/>
                  </a:moveTo>
                  <a:lnTo>
                    <a:pt x="34826" y="1828800"/>
                  </a:lnTo>
                  <a:lnTo>
                    <a:pt x="41108" y="1841500"/>
                  </a:lnTo>
                  <a:lnTo>
                    <a:pt x="40332" y="1828800"/>
                  </a:lnTo>
                  <a:close/>
                </a:path>
                <a:path w="12414885" h="8610600">
                  <a:moveTo>
                    <a:pt x="12375118" y="1833245"/>
                  </a:moveTo>
                  <a:lnTo>
                    <a:pt x="12375268" y="1841500"/>
                  </a:lnTo>
                  <a:lnTo>
                    <a:pt x="12375812" y="1841500"/>
                  </a:lnTo>
                  <a:lnTo>
                    <a:pt x="12375118" y="1833245"/>
                  </a:lnTo>
                  <a:close/>
                </a:path>
                <a:path w="12414885" h="8610600">
                  <a:moveTo>
                    <a:pt x="12385561" y="1828800"/>
                  </a:moveTo>
                  <a:lnTo>
                    <a:pt x="12375037" y="1828800"/>
                  </a:lnTo>
                  <a:lnTo>
                    <a:pt x="12375118" y="1833245"/>
                  </a:lnTo>
                  <a:lnTo>
                    <a:pt x="12375812" y="1841500"/>
                  </a:lnTo>
                  <a:lnTo>
                    <a:pt x="12385561" y="1828800"/>
                  </a:lnTo>
                  <a:close/>
                </a:path>
                <a:path w="12414885" h="8610600">
                  <a:moveTo>
                    <a:pt x="12409651" y="1828800"/>
                  </a:moveTo>
                  <a:lnTo>
                    <a:pt x="12385561" y="1828800"/>
                  </a:lnTo>
                  <a:lnTo>
                    <a:pt x="12375812" y="1841500"/>
                  </a:lnTo>
                  <a:lnTo>
                    <a:pt x="12408617" y="1841500"/>
                  </a:lnTo>
                  <a:lnTo>
                    <a:pt x="12409651" y="1828800"/>
                  </a:lnTo>
                  <a:close/>
                </a:path>
                <a:path w="12414885" h="8610600">
                  <a:moveTo>
                    <a:pt x="12375037" y="1828800"/>
                  </a:moveTo>
                  <a:lnTo>
                    <a:pt x="12374744" y="1828800"/>
                  </a:lnTo>
                  <a:lnTo>
                    <a:pt x="12375118" y="1833245"/>
                  </a:lnTo>
                  <a:lnTo>
                    <a:pt x="12375037" y="1828800"/>
                  </a:lnTo>
                  <a:close/>
                </a:path>
                <a:path w="12414885" h="8610600">
                  <a:moveTo>
                    <a:pt x="39479" y="1816100"/>
                  </a:moveTo>
                  <a:lnTo>
                    <a:pt x="15512" y="1816100"/>
                  </a:lnTo>
                  <a:lnTo>
                    <a:pt x="14970" y="1828800"/>
                  </a:lnTo>
                  <a:lnTo>
                    <a:pt x="39866" y="1828800"/>
                  </a:lnTo>
                  <a:lnTo>
                    <a:pt x="39479" y="1816100"/>
                  </a:lnTo>
                  <a:close/>
                </a:path>
                <a:path w="12414885" h="8610600">
                  <a:moveTo>
                    <a:pt x="12404502" y="1790700"/>
                  </a:moveTo>
                  <a:lnTo>
                    <a:pt x="12387037" y="1790700"/>
                  </a:lnTo>
                  <a:lnTo>
                    <a:pt x="12387037" y="1803400"/>
                  </a:lnTo>
                  <a:lnTo>
                    <a:pt x="12374744" y="1816100"/>
                  </a:lnTo>
                  <a:lnTo>
                    <a:pt x="12372200" y="1828800"/>
                  </a:lnTo>
                  <a:lnTo>
                    <a:pt x="12392094" y="1828800"/>
                  </a:lnTo>
                  <a:lnTo>
                    <a:pt x="12394912" y="1823993"/>
                  </a:lnTo>
                  <a:lnTo>
                    <a:pt x="12399110" y="1816100"/>
                  </a:lnTo>
                  <a:lnTo>
                    <a:pt x="12405476" y="1816100"/>
                  </a:lnTo>
                  <a:lnTo>
                    <a:pt x="12401958" y="1803400"/>
                  </a:lnTo>
                  <a:lnTo>
                    <a:pt x="12399906" y="1803400"/>
                  </a:lnTo>
                  <a:lnTo>
                    <a:pt x="12404502" y="1790700"/>
                  </a:lnTo>
                  <a:close/>
                </a:path>
                <a:path w="12414885" h="8610600">
                  <a:moveTo>
                    <a:pt x="12394912" y="1823993"/>
                  </a:moveTo>
                  <a:lnTo>
                    <a:pt x="12392094" y="1828800"/>
                  </a:lnTo>
                  <a:lnTo>
                    <a:pt x="12392356" y="1828800"/>
                  </a:lnTo>
                  <a:lnTo>
                    <a:pt x="12394912" y="1823993"/>
                  </a:lnTo>
                  <a:close/>
                </a:path>
                <a:path w="12414885" h="8610600">
                  <a:moveTo>
                    <a:pt x="12404975" y="1816100"/>
                  </a:moveTo>
                  <a:lnTo>
                    <a:pt x="12399539" y="1816100"/>
                  </a:lnTo>
                  <a:lnTo>
                    <a:pt x="12394912" y="1823993"/>
                  </a:lnTo>
                  <a:lnTo>
                    <a:pt x="12392356" y="1828800"/>
                  </a:lnTo>
                  <a:lnTo>
                    <a:pt x="12407937" y="1828800"/>
                  </a:lnTo>
                  <a:lnTo>
                    <a:pt x="12404975" y="1816100"/>
                  </a:lnTo>
                  <a:close/>
                </a:path>
                <a:path w="12414885" h="8610600">
                  <a:moveTo>
                    <a:pt x="30947" y="1803400"/>
                  </a:moveTo>
                  <a:lnTo>
                    <a:pt x="5972" y="1803400"/>
                  </a:lnTo>
                  <a:lnTo>
                    <a:pt x="6825" y="1816100"/>
                  </a:lnTo>
                  <a:lnTo>
                    <a:pt x="30637" y="1816100"/>
                  </a:lnTo>
                  <a:lnTo>
                    <a:pt x="30947" y="1803400"/>
                  </a:lnTo>
                  <a:close/>
                </a:path>
                <a:path w="12414885" h="8610600">
                  <a:moveTo>
                    <a:pt x="37385" y="1790700"/>
                  </a:moveTo>
                  <a:lnTo>
                    <a:pt x="7047" y="1790700"/>
                  </a:lnTo>
                  <a:lnTo>
                    <a:pt x="7524" y="1803400"/>
                  </a:lnTo>
                  <a:lnTo>
                    <a:pt x="37075" y="1803400"/>
                  </a:lnTo>
                  <a:lnTo>
                    <a:pt x="37385" y="1790700"/>
                  </a:lnTo>
                  <a:close/>
                </a:path>
                <a:path w="12414885" h="8610600">
                  <a:moveTo>
                    <a:pt x="36299" y="1778000"/>
                  </a:moveTo>
                  <a:lnTo>
                    <a:pt x="8014" y="1778000"/>
                  </a:lnTo>
                  <a:lnTo>
                    <a:pt x="7261" y="1790700"/>
                  </a:lnTo>
                  <a:lnTo>
                    <a:pt x="28698" y="1790700"/>
                  </a:lnTo>
                  <a:lnTo>
                    <a:pt x="36299" y="1778000"/>
                  </a:lnTo>
                  <a:close/>
                </a:path>
                <a:path w="12414885" h="8610600">
                  <a:moveTo>
                    <a:pt x="12401958" y="1765300"/>
                  </a:moveTo>
                  <a:lnTo>
                    <a:pt x="12384011" y="1765300"/>
                  </a:lnTo>
                  <a:lnTo>
                    <a:pt x="12374744" y="1778000"/>
                  </a:lnTo>
                  <a:lnTo>
                    <a:pt x="12373760" y="1790700"/>
                  </a:lnTo>
                  <a:lnTo>
                    <a:pt x="12410649" y="1790700"/>
                  </a:lnTo>
                  <a:lnTo>
                    <a:pt x="12410157" y="1778000"/>
                  </a:lnTo>
                  <a:lnTo>
                    <a:pt x="12401958" y="1778000"/>
                  </a:lnTo>
                  <a:lnTo>
                    <a:pt x="12401958" y="1765300"/>
                  </a:lnTo>
                  <a:close/>
                </a:path>
                <a:path w="12414885" h="8610600">
                  <a:moveTo>
                    <a:pt x="35601" y="1752600"/>
                  </a:moveTo>
                  <a:lnTo>
                    <a:pt x="13263" y="1752600"/>
                  </a:lnTo>
                  <a:lnTo>
                    <a:pt x="8920" y="1765300"/>
                  </a:lnTo>
                  <a:lnTo>
                    <a:pt x="4499" y="1765300"/>
                  </a:lnTo>
                  <a:lnTo>
                    <a:pt x="10936" y="1778000"/>
                  </a:lnTo>
                  <a:lnTo>
                    <a:pt x="41263" y="1778000"/>
                  </a:lnTo>
                  <a:lnTo>
                    <a:pt x="40720" y="1765300"/>
                  </a:lnTo>
                  <a:lnTo>
                    <a:pt x="35601" y="1752600"/>
                  </a:lnTo>
                  <a:close/>
                </a:path>
                <a:path w="12414885" h="8610600">
                  <a:moveTo>
                    <a:pt x="12409089" y="1765300"/>
                  </a:moveTo>
                  <a:lnTo>
                    <a:pt x="12401958" y="1778000"/>
                  </a:lnTo>
                  <a:lnTo>
                    <a:pt x="12409581" y="1778000"/>
                  </a:lnTo>
                  <a:lnTo>
                    <a:pt x="12409089" y="1765300"/>
                  </a:lnTo>
                  <a:close/>
                </a:path>
                <a:path w="12414885" h="8610600">
                  <a:moveTo>
                    <a:pt x="12408104" y="1739900"/>
                  </a:moveTo>
                  <a:lnTo>
                    <a:pt x="12381466" y="1739900"/>
                  </a:lnTo>
                  <a:lnTo>
                    <a:pt x="12375812" y="1752600"/>
                  </a:lnTo>
                  <a:lnTo>
                    <a:pt x="12374744" y="1752600"/>
                  </a:lnTo>
                  <a:lnTo>
                    <a:pt x="12377446" y="1765300"/>
                  </a:lnTo>
                  <a:lnTo>
                    <a:pt x="12404995" y="1765300"/>
                  </a:lnTo>
                  <a:lnTo>
                    <a:pt x="12408104" y="1739900"/>
                  </a:lnTo>
                  <a:close/>
                </a:path>
                <a:path w="12414885" h="8610600">
                  <a:moveTo>
                    <a:pt x="39711" y="1727200"/>
                  </a:moveTo>
                  <a:lnTo>
                    <a:pt x="10936" y="1727200"/>
                  </a:lnTo>
                  <a:lnTo>
                    <a:pt x="5662" y="1739900"/>
                  </a:lnTo>
                  <a:lnTo>
                    <a:pt x="6050" y="1752600"/>
                  </a:lnTo>
                  <a:lnTo>
                    <a:pt x="10470" y="1752600"/>
                  </a:lnTo>
                  <a:lnTo>
                    <a:pt x="18537" y="1739900"/>
                  </a:lnTo>
                  <a:lnTo>
                    <a:pt x="39479" y="1739900"/>
                  </a:lnTo>
                  <a:lnTo>
                    <a:pt x="39711" y="1727200"/>
                  </a:lnTo>
                  <a:close/>
                </a:path>
                <a:path w="12414885" h="8610600">
                  <a:moveTo>
                    <a:pt x="32886" y="1739900"/>
                  </a:moveTo>
                  <a:lnTo>
                    <a:pt x="18537" y="1739900"/>
                  </a:lnTo>
                  <a:lnTo>
                    <a:pt x="21330" y="1752600"/>
                  </a:lnTo>
                  <a:lnTo>
                    <a:pt x="28698" y="1752600"/>
                  </a:lnTo>
                  <a:lnTo>
                    <a:pt x="32886" y="1739900"/>
                  </a:lnTo>
                  <a:close/>
                </a:path>
                <a:path w="12414885" h="8610600">
                  <a:moveTo>
                    <a:pt x="12384995" y="1727200"/>
                  </a:moveTo>
                  <a:lnTo>
                    <a:pt x="12374252" y="1727200"/>
                  </a:lnTo>
                  <a:lnTo>
                    <a:pt x="12376629" y="1739900"/>
                  </a:lnTo>
                  <a:lnTo>
                    <a:pt x="12384995" y="1727200"/>
                  </a:lnTo>
                  <a:close/>
                </a:path>
                <a:path w="12414885" h="8610600">
                  <a:moveTo>
                    <a:pt x="12404010" y="1727200"/>
                  </a:moveTo>
                  <a:lnTo>
                    <a:pt x="12384995" y="1727200"/>
                  </a:lnTo>
                  <a:lnTo>
                    <a:pt x="12384995" y="1739900"/>
                  </a:lnTo>
                  <a:lnTo>
                    <a:pt x="12400890" y="1739900"/>
                  </a:lnTo>
                  <a:lnTo>
                    <a:pt x="12404010" y="1727200"/>
                  </a:lnTo>
                  <a:close/>
                </a:path>
                <a:path w="12414885" h="8610600">
                  <a:moveTo>
                    <a:pt x="35058" y="1701800"/>
                  </a:moveTo>
                  <a:lnTo>
                    <a:pt x="3878" y="1701800"/>
                  </a:lnTo>
                  <a:lnTo>
                    <a:pt x="6825" y="1727200"/>
                  </a:lnTo>
                  <a:lnTo>
                    <a:pt x="11733" y="1718652"/>
                  </a:lnTo>
                  <a:lnTo>
                    <a:pt x="8842" y="1714500"/>
                  </a:lnTo>
                  <a:lnTo>
                    <a:pt x="21795" y="1714500"/>
                  </a:lnTo>
                  <a:lnTo>
                    <a:pt x="35058" y="1701800"/>
                  </a:lnTo>
                  <a:close/>
                </a:path>
                <a:path w="12414885" h="8610600">
                  <a:moveTo>
                    <a:pt x="29551" y="1714500"/>
                  </a:moveTo>
                  <a:lnTo>
                    <a:pt x="14116" y="1714500"/>
                  </a:lnTo>
                  <a:lnTo>
                    <a:pt x="11733" y="1718652"/>
                  </a:lnTo>
                  <a:lnTo>
                    <a:pt x="17684" y="1727200"/>
                  </a:lnTo>
                  <a:lnTo>
                    <a:pt x="27845" y="1727200"/>
                  </a:lnTo>
                  <a:lnTo>
                    <a:pt x="29551" y="1714500"/>
                  </a:lnTo>
                  <a:close/>
                </a:path>
                <a:path w="12414885" h="8610600">
                  <a:moveTo>
                    <a:pt x="12400890" y="1714500"/>
                  </a:moveTo>
                  <a:lnTo>
                    <a:pt x="12372943" y="1714500"/>
                  </a:lnTo>
                  <a:lnTo>
                    <a:pt x="12373592" y="1727200"/>
                  </a:lnTo>
                  <a:lnTo>
                    <a:pt x="12401382" y="1727200"/>
                  </a:lnTo>
                  <a:lnTo>
                    <a:pt x="12400890" y="1714500"/>
                  </a:lnTo>
                  <a:close/>
                </a:path>
                <a:path w="12414885" h="8610600">
                  <a:moveTo>
                    <a:pt x="12408513" y="1714500"/>
                  </a:moveTo>
                  <a:lnTo>
                    <a:pt x="12401382" y="1727200"/>
                  </a:lnTo>
                  <a:lnTo>
                    <a:pt x="12409581" y="1727200"/>
                  </a:lnTo>
                  <a:lnTo>
                    <a:pt x="12408513" y="1714500"/>
                  </a:lnTo>
                  <a:close/>
                </a:path>
                <a:path w="12414885" h="8610600">
                  <a:moveTo>
                    <a:pt x="14116" y="1714500"/>
                  </a:moveTo>
                  <a:lnTo>
                    <a:pt x="8842" y="1714500"/>
                  </a:lnTo>
                  <a:lnTo>
                    <a:pt x="11733" y="1718652"/>
                  </a:lnTo>
                  <a:lnTo>
                    <a:pt x="14116" y="1714500"/>
                  </a:lnTo>
                  <a:close/>
                </a:path>
                <a:path w="12414885" h="8610600">
                  <a:moveTo>
                    <a:pt x="36686" y="1701800"/>
                  </a:moveTo>
                  <a:lnTo>
                    <a:pt x="35058" y="1701800"/>
                  </a:lnTo>
                  <a:lnTo>
                    <a:pt x="21795" y="1714500"/>
                  </a:lnTo>
                  <a:lnTo>
                    <a:pt x="37851" y="1714500"/>
                  </a:lnTo>
                  <a:lnTo>
                    <a:pt x="38249" y="1713429"/>
                  </a:lnTo>
                  <a:lnTo>
                    <a:pt x="36686" y="1701800"/>
                  </a:lnTo>
                  <a:close/>
                </a:path>
                <a:path w="12414885" h="8610600">
                  <a:moveTo>
                    <a:pt x="38249" y="1713429"/>
                  </a:moveTo>
                  <a:lnTo>
                    <a:pt x="37851" y="1714500"/>
                  </a:lnTo>
                  <a:lnTo>
                    <a:pt x="38393" y="1714500"/>
                  </a:lnTo>
                  <a:lnTo>
                    <a:pt x="38249" y="1713429"/>
                  </a:lnTo>
                  <a:close/>
                </a:path>
                <a:path w="12414885" h="8610600">
                  <a:moveTo>
                    <a:pt x="12407529" y="1701800"/>
                  </a:moveTo>
                  <a:lnTo>
                    <a:pt x="12376221" y="1701800"/>
                  </a:lnTo>
                  <a:lnTo>
                    <a:pt x="12375645" y="1714500"/>
                  </a:lnTo>
                  <a:lnTo>
                    <a:pt x="12408104" y="1714500"/>
                  </a:lnTo>
                  <a:lnTo>
                    <a:pt x="12407529" y="1701800"/>
                  </a:lnTo>
                  <a:close/>
                </a:path>
                <a:path w="12414885" h="8610600">
                  <a:moveTo>
                    <a:pt x="42581" y="1701800"/>
                  </a:moveTo>
                  <a:lnTo>
                    <a:pt x="36686" y="1701800"/>
                  </a:lnTo>
                  <a:lnTo>
                    <a:pt x="38249" y="1713429"/>
                  </a:lnTo>
                  <a:lnTo>
                    <a:pt x="42581" y="1701800"/>
                  </a:lnTo>
                  <a:close/>
                </a:path>
                <a:path w="12414885" h="8610600">
                  <a:moveTo>
                    <a:pt x="32498" y="1689100"/>
                  </a:moveTo>
                  <a:lnTo>
                    <a:pt x="21330" y="1689100"/>
                  </a:lnTo>
                  <a:lnTo>
                    <a:pt x="22338" y="1701800"/>
                  </a:lnTo>
                  <a:lnTo>
                    <a:pt x="38781" y="1701800"/>
                  </a:lnTo>
                  <a:lnTo>
                    <a:pt x="32498" y="1689100"/>
                  </a:lnTo>
                  <a:close/>
                </a:path>
                <a:path w="12414885" h="8610600">
                  <a:moveTo>
                    <a:pt x="12384503" y="1689100"/>
                  </a:moveTo>
                  <a:lnTo>
                    <a:pt x="12374828" y="1689100"/>
                  </a:lnTo>
                  <a:lnTo>
                    <a:pt x="12376880" y="1701800"/>
                  </a:lnTo>
                  <a:lnTo>
                    <a:pt x="12378922" y="1701800"/>
                  </a:lnTo>
                  <a:lnTo>
                    <a:pt x="12384503" y="1689100"/>
                  </a:lnTo>
                  <a:close/>
                </a:path>
                <a:path w="12414885" h="8610600">
                  <a:moveTo>
                    <a:pt x="12411141" y="1689100"/>
                  </a:moveTo>
                  <a:lnTo>
                    <a:pt x="12385561" y="1689100"/>
                  </a:lnTo>
                  <a:lnTo>
                    <a:pt x="12386545" y="1701800"/>
                  </a:lnTo>
                  <a:lnTo>
                    <a:pt x="12407036" y="1701800"/>
                  </a:lnTo>
                  <a:lnTo>
                    <a:pt x="12411141" y="1689100"/>
                  </a:lnTo>
                  <a:close/>
                </a:path>
                <a:path w="12414885" h="8610600">
                  <a:moveTo>
                    <a:pt x="29086" y="1676400"/>
                  </a:moveTo>
                  <a:lnTo>
                    <a:pt x="7290" y="1676400"/>
                  </a:lnTo>
                  <a:lnTo>
                    <a:pt x="4344" y="1689100"/>
                  </a:lnTo>
                  <a:lnTo>
                    <a:pt x="35911" y="1689100"/>
                  </a:lnTo>
                  <a:lnTo>
                    <a:pt x="29086" y="1676400"/>
                  </a:lnTo>
                  <a:close/>
                </a:path>
                <a:path w="12414885" h="8610600">
                  <a:moveTo>
                    <a:pt x="12394744" y="1676400"/>
                  </a:moveTo>
                  <a:lnTo>
                    <a:pt x="12378922" y="1676400"/>
                  </a:lnTo>
                  <a:lnTo>
                    <a:pt x="12378346" y="1689100"/>
                  </a:lnTo>
                  <a:lnTo>
                    <a:pt x="12395236" y="1689100"/>
                  </a:lnTo>
                  <a:lnTo>
                    <a:pt x="12394744" y="1676400"/>
                  </a:lnTo>
                  <a:close/>
                </a:path>
                <a:path w="12414885" h="8610600">
                  <a:moveTo>
                    <a:pt x="12401354" y="1676400"/>
                  </a:moveTo>
                  <a:lnTo>
                    <a:pt x="12394744" y="1676400"/>
                  </a:lnTo>
                  <a:lnTo>
                    <a:pt x="12399089" y="1689100"/>
                  </a:lnTo>
                  <a:lnTo>
                    <a:pt x="12399581" y="1689100"/>
                  </a:lnTo>
                  <a:lnTo>
                    <a:pt x="12401354" y="1676400"/>
                  </a:lnTo>
                  <a:close/>
                </a:path>
                <a:path w="12414885" h="8610600">
                  <a:moveTo>
                    <a:pt x="12409098" y="1676400"/>
                  </a:moveTo>
                  <a:lnTo>
                    <a:pt x="12403759" y="1676400"/>
                  </a:lnTo>
                  <a:lnTo>
                    <a:pt x="12401298" y="1689100"/>
                  </a:lnTo>
                  <a:lnTo>
                    <a:pt x="12410157" y="1689100"/>
                  </a:lnTo>
                  <a:lnTo>
                    <a:pt x="12409098" y="1676400"/>
                  </a:lnTo>
                  <a:close/>
                </a:path>
                <a:path w="12414885" h="8610600">
                  <a:moveTo>
                    <a:pt x="39789" y="1663700"/>
                  </a:moveTo>
                  <a:lnTo>
                    <a:pt x="10704" y="1663700"/>
                  </a:lnTo>
                  <a:lnTo>
                    <a:pt x="10238" y="1676400"/>
                  </a:lnTo>
                  <a:lnTo>
                    <a:pt x="37307" y="1676400"/>
                  </a:lnTo>
                  <a:lnTo>
                    <a:pt x="39789" y="1663700"/>
                  </a:lnTo>
                  <a:close/>
                </a:path>
                <a:path w="12414885" h="8610600">
                  <a:moveTo>
                    <a:pt x="12407786" y="1663700"/>
                  </a:moveTo>
                  <a:lnTo>
                    <a:pt x="12387121" y="1663700"/>
                  </a:lnTo>
                  <a:lnTo>
                    <a:pt x="12379414" y="1676400"/>
                  </a:lnTo>
                  <a:lnTo>
                    <a:pt x="12404662" y="1676400"/>
                  </a:lnTo>
                  <a:lnTo>
                    <a:pt x="12407786" y="1663700"/>
                  </a:lnTo>
                  <a:close/>
                </a:path>
                <a:path w="12414885" h="8610600">
                  <a:moveTo>
                    <a:pt x="31490" y="1612900"/>
                  </a:moveTo>
                  <a:lnTo>
                    <a:pt x="20399" y="1612900"/>
                  </a:lnTo>
                  <a:lnTo>
                    <a:pt x="21872" y="1625600"/>
                  </a:lnTo>
                  <a:lnTo>
                    <a:pt x="20864" y="1625600"/>
                  </a:lnTo>
                  <a:lnTo>
                    <a:pt x="12100" y="1638300"/>
                  </a:lnTo>
                  <a:lnTo>
                    <a:pt x="6825" y="1638300"/>
                  </a:lnTo>
                  <a:lnTo>
                    <a:pt x="7290" y="1651000"/>
                  </a:lnTo>
                  <a:lnTo>
                    <a:pt x="5817" y="1663700"/>
                  </a:lnTo>
                  <a:lnTo>
                    <a:pt x="34437" y="1663700"/>
                  </a:lnTo>
                  <a:lnTo>
                    <a:pt x="27612" y="1651000"/>
                  </a:lnTo>
                  <a:lnTo>
                    <a:pt x="39246" y="1651000"/>
                  </a:lnTo>
                  <a:lnTo>
                    <a:pt x="39789" y="1638300"/>
                  </a:lnTo>
                  <a:lnTo>
                    <a:pt x="37928" y="1625600"/>
                  </a:lnTo>
                  <a:lnTo>
                    <a:pt x="31490" y="1612900"/>
                  </a:lnTo>
                  <a:close/>
                </a:path>
                <a:path w="12414885" h="8610600">
                  <a:moveTo>
                    <a:pt x="12380398" y="1651000"/>
                  </a:moveTo>
                  <a:lnTo>
                    <a:pt x="12373435" y="1651000"/>
                  </a:lnTo>
                  <a:lnTo>
                    <a:pt x="12373760" y="1663700"/>
                  </a:lnTo>
                  <a:lnTo>
                    <a:pt x="12380398" y="1651000"/>
                  </a:lnTo>
                  <a:close/>
                </a:path>
                <a:path w="12414885" h="8610600">
                  <a:moveTo>
                    <a:pt x="12412199" y="1638300"/>
                  </a:moveTo>
                  <a:lnTo>
                    <a:pt x="12404010" y="1638300"/>
                  </a:lnTo>
                  <a:lnTo>
                    <a:pt x="12398346" y="1651000"/>
                  </a:lnTo>
                  <a:lnTo>
                    <a:pt x="12380398" y="1651000"/>
                  </a:lnTo>
                  <a:lnTo>
                    <a:pt x="12381466" y="1663700"/>
                  </a:lnTo>
                  <a:lnTo>
                    <a:pt x="12409005" y="1663700"/>
                  </a:lnTo>
                  <a:lnTo>
                    <a:pt x="12408597" y="1651000"/>
                  </a:lnTo>
                  <a:lnTo>
                    <a:pt x="12412199" y="1638300"/>
                  </a:lnTo>
                  <a:close/>
                </a:path>
                <a:path w="12414885" h="8610600">
                  <a:moveTo>
                    <a:pt x="12412199" y="1625600"/>
                  </a:moveTo>
                  <a:lnTo>
                    <a:pt x="12374252" y="1625600"/>
                  </a:lnTo>
                  <a:lnTo>
                    <a:pt x="12373760" y="1638300"/>
                  </a:lnTo>
                  <a:lnTo>
                    <a:pt x="12382943" y="1638300"/>
                  </a:lnTo>
                  <a:lnTo>
                    <a:pt x="12377864" y="1651000"/>
                  </a:lnTo>
                  <a:lnTo>
                    <a:pt x="12398346" y="1651000"/>
                  </a:lnTo>
                  <a:lnTo>
                    <a:pt x="12403434" y="1638300"/>
                  </a:lnTo>
                  <a:lnTo>
                    <a:pt x="12412199" y="1625600"/>
                  </a:lnTo>
                  <a:close/>
                </a:path>
                <a:path w="12414885" h="8610600">
                  <a:moveTo>
                    <a:pt x="15512" y="1612900"/>
                  </a:moveTo>
                  <a:lnTo>
                    <a:pt x="5817" y="1612900"/>
                  </a:lnTo>
                  <a:lnTo>
                    <a:pt x="6825" y="1625600"/>
                  </a:lnTo>
                  <a:lnTo>
                    <a:pt x="13573" y="1625600"/>
                  </a:lnTo>
                  <a:lnTo>
                    <a:pt x="15512" y="1612900"/>
                  </a:lnTo>
                  <a:close/>
                </a:path>
                <a:path w="12414885" h="8610600">
                  <a:moveTo>
                    <a:pt x="12389242" y="1612900"/>
                  </a:moveTo>
                  <a:lnTo>
                    <a:pt x="12371079" y="1612900"/>
                  </a:lnTo>
                  <a:lnTo>
                    <a:pt x="12376116" y="1625600"/>
                  </a:lnTo>
                  <a:lnTo>
                    <a:pt x="12378954" y="1625600"/>
                  </a:lnTo>
                  <a:lnTo>
                    <a:pt x="12389242" y="1612900"/>
                  </a:lnTo>
                  <a:close/>
                </a:path>
                <a:path w="12414885" h="8610600">
                  <a:moveTo>
                    <a:pt x="12392723" y="1612900"/>
                  </a:moveTo>
                  <a:lnTo>
                    <a:pt x="12389242" y="1612900"/>
                  </a:lnTo>
                  <a:lnTo>
                    <a:pt x="12378954" y="1625600"/>
                  </a:lnTo>
                  <a:lnTo>
                    <a:pt x="12379456" y="1625600"/>
                  </a:lnTo>
                  <a:lnTo>
                    <a:pt x="12392723" y="1612900"/>
                  </a:lnTo>
                  <a:close/>
                </a:path>
                <a:path w="12414885" h="8610600">
                  <a:moveTo>
                    <a:pt x="12410157" y="1612900"/>
                  </a:moveTo>
                  <a:lnTo>
                    <a:pt x="12392723" y="1612900"/>
                  </a:lnTo>
                  <a:lnTo>
                    <a:pt x="12379456" y="1625600"/>
                  </a:lnTo>
                  <a:lnTo>
                    <a:pt x="12411141" y="1625600"/>
                  </a:lnTo>
                  <a:lnTo>
                    <a:pt x="12410157" y="1612900"/>
                  </a:lnTo>
                  <a:close/>
                </a:path>
                <a:path w="12414885" h="8610600">
                  <a:moveTo>
                    <a:pt x="42659" y="1600200"/>
                  </a:moveTo>
                  <a:lnTo>
                    <a:pt x="0" y="1600200"/>
                  </a:lnTo>
                  <a:lnTo>
                    <a:pt x="4886" y="1612900"/>
                  </a:lnTo>
                  <a:lnTo>
                    <a:pt x="41186" y="1612900"/>
                  </a:lnTo>
                  <a:lnTo>
                    <a:pt x="42659" y="1600200"/>
                  </a:lnTo>
                  <a:close/>
                </a:path>
                <a:path w="12414885" h="8610600">
                  <a:moveTo>
                    <a:pt x="12402879" y="1600200"/>
                  </a:moveTo>
                  <a:lnTo>
                    <a:pt x="12386671" y="1600200"/>
                  </a:lnTo>
                  <a:lnTo>
                    <a:pt x="12384964" y="1612900"/>
                  </a:lnTo>
                  <a:lnTo>
                    <a:pt x="12395435" y="1612900"/>
                  </a:lnTo>
                  <a:lnTo>
                    <a:pt x="12402879" y="1600200"/>
                  </a:lnTo>
                  <a:close/>
                </a:path>
                <a:path w="12414885" h="8610600">
                  <a:moveTo>
                    <a:pt x="32498" y="1587500"/>
                  </a:moveTo>
                  <a:lnTo>
                    <a:pt x="10704" y="1587500"/>
                  </a:lnTo>
                  <a:lnTo>
                    <a:pt x="9696" y="1600200"/>
                  </a:lnTo>
                  <a:lnTo>
                    <a:pt x="29086" y="1600200"/>
                  </a:lnTo>
                  <a:lnTo>
                    <a:pt x="32498" y="1587500"/>
                  </a:lnTo>
                  <a:close/>
                </a:path>
                <a:path w="12414885" h="8610600">
                  <a:moveTo>
                    <a:pt x="12408460" y="1562100"/>
                  </a:moveTo>
                  <a:lnTo>
                    <a:pt x="12404042" y="1562100"/>
                  </a:lnTo>
                  <a:lnTo>
                    <a:pt x="12395979" y="1574800"/>
                  </a:lnTo>
                  <a:lnTo>
                    <a:pt x="12385812" y="1574800"/>
                  </a:lnTo>
                  <a:lnTo>
                    <a:pt x="12381624" y="1587500"/>
                  </a:lnTo>
                  <a:lnTo>
                    <a:pt x="12375886" y="1587500"/>
                  </a:lnTo>
                  <a:lnTo>
                    <a:pt x="12375037" y="1600200"/>
                  </a:lnTo>
                  <a:lnTo>
                    <a:pt x="12396827" y="1600200"/>
                  </a:lnTo>
                  <a:lnTo>
                    <a:pt x="12403581" y="1587500"/>
                  </a:lnTo>
                  <a:lnTo>
                    <a:pt x="12408848" y="1574800"/>
                  </a:lnTo>
                  <a:lnTo>
                    <a:pt x="12408460" y="1562100"/>
                  </a:lnTo>
                  <a:close/>
                </a:path>
                <a:path w="12414885" h="8610600">
                  <a:moveTo>
                    <a:pt x="29086" y="1574800"/>
                  </a:moveTo>
                  <a:lnTo>
                    <a:pt x="12177" y="1574800"/>
                  </a:lnTo>
                  <a:lnTo>
                    <a:pt x="11634" y="1587500"/>
                  </a:lnTo>
                  <a:lnTo>
                    <a:pt x="26681" y="1587500"/>
                  </a:lnTo>
                  <a:lnTo>
                    <a:pt x="29086" y="1574800"/>
                  </a:lnTo>
                  <a:close/>
                </a:path>
                <a:path w="12414885" h="8610600">
                  <a:moveTo>
                    <a:pt x="12398691" y="1562100"/>
                  </a:moveTo>
                  <a:lnTo>
                    <a:pt x="12373791" y="1562100"/>
                  </a:lnTo>
                  <a:lnTo>
                    <a:pt x="12378912" y="1587500"/>
                  </a:lnTo>
                  <a:lnTo>
                    <a:pt x="12385267" y="1574800"/>
                  </a:lnTo>
                  <a:lnTo>
                    <a:pt x="12390471" y="1574800"/>
                  </a:lnTo>
                  <a:lnTo>
                    <a:pt x="12398691" y="1562100"/>
                  </a:lnTo>
                  <a:close/>
                </a:path>
                <a:path w="12414885" h="8610600">
                  <a:moveTo>
                    <a:pt x="37307" y="1562100"/>
                  </a:moveTo>
                  <a:lnTo>
                    <a:pt x="4344" y="1562100"/>
                  </a:lnTo>
                  <a:lnTo>
                    <a:pt x="1474" y="1574800"/>
                  </a:lnTo>
                  <a:lnTo>
                    <a:pt x="32498" y="1574800"/>
                  </a:lnTo>
                  <a:lnTo>
                    <a:pt x="37307" y="1562100"/>
                  </a:lnTo>
                  <a:close/>
                </a:path>
                <a:path w="12414885" h="8610600">
                  <a:moveTo>
                    <a:pt x="30094" y="1549400"/>
                  </a:moveTo>
                  <a:lnTo>
                    <a:pt x="16986" y="1549400"/>
                  </a:lnTo>
                  <a:lnTo>
                    <a:pt x="14116" y="1562100"/>
                  </a:lnTo>
                  <a:lnTo>
                    <a:pt x="33429" y="1562100"/>
                  </a:lnTo>
                  <a:lnTo>
                    <a:pt x="30094" y="1549400"/>
                  </a:lnTo>
                  <a:close/>
                </a:path>
                <a:path w="12414885" h="8610600">
                  <a:moveTo>
                    <a:pt x="12410010" y="1549400"/>
                  </a:moveTo>
                  <a:lnTo>
                    <a:pt x="12375728" y="1549400"/>
                  </a:lnTo>
                  <a:lnTo>
                    <a:pt x="12373247" y="1562100"/>
                  </a:lnTo>
                  <a:lnTo>
                    <a:pt x="12405591" y="1562100"/>
                  </a:lnTo>
                  <a:lnTo>
                    <a:pt x="12410010" y="1549400"/>
                  </a:lnTo>
                  <a:close/>
                </a:path>
                <a:path w="12414885" h="8610600">
                  <a:moveTo>
                    <a:pt x="39246" y="1536700"/>
                  </a:moveTo>
                  <a:lnTo>
                    <a:pt x="1939" y="1536700"/>
                  </a:lnTo>
                  <a:lnTo>
                    <a:pt x="1008" y="1549400"/>
                  </a:lnTo>
                  <a:lnTo>
                    <a:pt x="35911" y="1549400"/>
                  </a:lnTo>
                  <a:lnTo>
                    <a:pt x="39246" y="1536700"/>
                  </a:lnTo>
                  <a:close/>
                </a:path>
                <a:path w="12414885" h="8610600">
                  <a:moveTo>
                    <a:pt x="12406500" y="1536700"/>
                  </a:moveTo>
                  <a:lnTo>
                    <a:pt x="12385812" y="1536700"/>
                  </a:lnTo>
                  <a:lnTo>
                    <a:pt x="12378210" y="1549400"/>
                  </a:lnTo>
                  <a:lnTo>
                    <a:pt x="12405361" y="1549400"/>
                  </a:lnTo>
                  <a:lnTo>
                    <a:pt x="12406500" y="1536700"/>
                  </a:lnTo>
                  <a:close/>
                </a:path>
                <a:path w="12414885" h="8610600">
                  <a:moveTo>
                    <a:pt x="39789" y="1524000"/>
                  </a:moveTo>
                  <a:lnTo>
                    <a:pt x="16520" y="1524000"/>
                  </a:lnTo>
                  <a:lnTo>
                    <a:pt x="14039" y="1536700"/>
                  </a:lnTo>
                  <a:lnTo>
                    <a:pt x="41186" y="1536700"/>
                  </a:lnTo>
                  <a:lnTo>
                    <a:pt x="39789" y="1524000"/>
                  </a:lnTo>
                  <a:close/>
                </a:path>
                <a:path w="12414885" h="8610600">
                  <a:moveTo>
                    <a:pt x="12406995" y="1511300"/>
                  </a:moveTo>
                  <a:lnTo>
                    <a:pt x="12405906" y="1511300"/>
                  </a:lnTo>
                  <a:lnTo>
                    <a:pt x="12399016" y="1523552"/>
                  </a:lnTo>
                  <a:lnTo>
                    <a:pt x="12399005" y="1524000"/>
                  </a:lnTo>
                  <a:lnTo>
                    <a:pt x="12377435" y="1524000"/>
                  </a:lnTo>
                  <a:lnTo>
                    <a:pt x="12377132" y="1536700"/>
                  </a:lnTo>
                  <a:lnTo>
                    <a:pt x="12407254" y="1536700"/>
                  </a:lnTo>
                  <a:lnTo>
                    <a:pt x="12407470" y="1524000"/>
                  </a:lnTo>
                  <a:lnTo>
                    <a:pt x="12406995" y="1511300"/>
                  </a:lnTo>
                  <a:close/>
                </a:path>
                <a:path w="12414885" h="8610600">
                  <a:moveTo>
                    <a:pt x="12255" y="1498600"/>
                  </a:moveTo>
                  <a:lnTo>
                    <a:pt x="7756" y="1498600"/>
                  </a:lnTo>
                  <a:lnTo>
                    <a:pt x="2405" y="1511300"/>
                  </a:lnTo>
                  <a:lnTo>
                    <a:pt x="2405" y="1524000"/>
                  </a:lnTo>
                  <a:lnTo>
                    <a:pt x="34903" y="1524000"/>
                  </a:lnTo>
                  <a:lnTo>
                    <a:pt x="24277" y="1511300"/>
                  </a:lnTo>
                  <a:lnTo>
                    <a:pt x="14970" y="1511300"/>
                  </a:lnTo>
                  <a:lnTo>
                    <a:pt x="12255" y="1498600"/>
                  </a:lnTo>
                  <a:close/>
                </a:path>
                <a:path w="12414885" h="8610600">
                  <a:moveTo>
                    <a:pt x="12407686" y="1498600"/>
                  </a:moveTo>
                  <a:lnTo>
                    <a:pt x="12374179" y="1498600"/>
                  </a:lnTo>
                  <a:lnTo>
                    <a:pt x="12374650" y="1511300"/>
                  </a:lnTo>
                  <a:lnTo>
                    <a:pt x="12375037" y="1524000"/>
                  </a:lnTo>
                  <a:lnTo>
                    <a:pt x="12383801" y="1511300"/>
                  </a:lnTo>
                  <a:lnTo>
                    <a:pt x="12408544" y="1511300"/>
                  </a:lnTo>
                  <a:lnTo>
                    <a:pt x="12407686" y="1498600"/>
                  </a:lnTo>
                  <a:close/>
                </a:path>
                <a:path w="12414885" h="8610600">
                  <a:moveTo>
                    <a:pt x="12399309" y="1511300"/>
                  </a:moveTo>
                  <a:lnTo>
                    <a:pt x="12383875" y="1511300"/>
                  </a:lnTo>
                  <a:lnTo>
                    <a:pt x="12383571" y="1524000"/>
                  </a:lnTo>
                  <a:lnTo>
                    <a:pt x="12398764" y="1524000"/>
                  </a:lnTo>
                  <a:lnTo>
                    <a:pt x="12399016" y="1523552"/>
                  </a:lnTo>
                  <a:lnTo>
                    <a:pt x="12399309" y="1511300"/>
                  </a:lnTo>
                  <a:close/>
                </a:path>
                <a:path w="12414885" h="8610600">
                  <a:moveTo>
                    <a:pt x="12399016" y="1523552"/>
                  </a:moveTo>
                  <a:lnTo>
                    <a:pt x="12398764" y="1524000"/>
                  </a:lnTo>
                  <a:lnTo>
                    <a:pt x="12399005" y="1524000"/>
                  </a:lnTo>
                  <a:lnTo>
                    <a:pt x="12399016" y="1523552"/>
                  </a:lnTo>
                  <a:close/>
                </a:path>
                <a:path w="12414885" h="8610600">
                  <a:moveTo>
                    <a:pt x="22416" y="1498600"/>
                  </a:moveTo>
                  <a:lnTo>
                    <a:pt x="12255" y="1498600"/>
                  </a:lnTo>
                  <a:lnTo>
                    <a:pt x="14970" y="1511300"/>
                  </a:lnTo>
                  <a:lnTo>
                    <a:pt x="22416" y="1498600"/>
                  </a:lnTo>
                  <a:close/>
                </a:path>
                <a:path w="12414885" h="8610600">
                  <a:moveTo>
                    <a:pt x="40720" y="1498600"/>
                  </a:moveTo>
                  <a:lnTo>
                    <a:pt x="22416" y="1498600"/>
                  </a:lnTo>
                  <a:lnTo>
                    <a:pt x="14970" y="1511300"/>
                  </a:lnTo>
                  <a:lnTo>
                    <a:pt x="36842" y="1511300"/>
                  </a:lnTo>
                  <a:lnTo>
                    <a:pt x="40720" y="1498600"/>
                  </a:lnTo>
                  <a:close/>
                </a:path>
                <a:path w="12414885" h="8610600">
                  <a:moveTo>
                    <a:pt x="39246" y="1485900"/>
                  </a:moveTo>
                  <a:lnTo>
                    <a:pt x="6573" y="1485900"/>
                  </a:lnTo>
                  <a:lnTo>
                    <a:pt x="9537" y="1498600"/>
                  </a:lnTo>
                  <a:lnTo>
                    <a:pt x="39479" y="1498600"/>
                  </a:lnTo>
                  <a:lnTo>
                    <a:pt x="39246" y="1485900"/>
                  </a:lnTo>
                  <a:close/>
                </a:path>
                <a:path w="12414885" h="8610600">
                  <a:moveTo>
                    <a:pt x="12406450" y="1485900"/>
                  </a:moveTo>
                  <a:lnTo>
                    <a:pt x="12386440" y="1485900"/>
                  </a:lnTo>
                  <a:lnTo>
                    <a:pt x="12386053" y="1498600"/>
                  </a:lnTo>
                  <a:lnTo>
                    <a:pt x="12401790" y="1498600"/>
                  </a:lnTo>
                  <a:lnTo>
                    <a:pt x="12406450" y="1485900"/>
                  </a:lnTo>
                  <a:close/>
                </a:path>
                <a:path w="12414885" h="8610600">
                  <a:moveTo>
                    <a:pt x="35911" y="1473200"/>
                  </a:moveTo>
                  <a:lnTo>
                    <a:pt x="5895" y="1473200"/>
                  </a:lnTo>
                  <a:lnTo>
                    <a:pt x="4859" y="1485900"/>
                  </a:lnTo>
                  <a:lnTo>
                    <a:pt x="37540" y="1485900"/>
                  </a:lnTo>
                  <a:lnTo>
                    <a:pt x="35911" y="1473200"/>
                  </a:lnTo>
                  <a:close/>
                </a:path>
                <a:path w="12414885" h="8610600">
                  <a:moveTo>
                    <a:pt x="12405361" y="1473200"/>
                  </a:moveTo>
                  <a:lnTo>
                    <a:pt x="12384964" y="1473200"/>
                  </a:lnTo>
                  <a:lnTo>
                    <a:pt x="12374263" y="1485900"/>
                  </a:lnTo>
                  <a:lnTo>
                    <a:pt x="12406209" y="1485900"/>
                  </a:lnTo>
                  <a:lnTo>
                    <a:pt x="12405361" y="1473200"/>
                  </a:lnTo>
                  <a:close/>
                </a:path>
                <a:path w="12414885" h="8610600">
                  <a:moveTo>
                    <a:pt x="40332" y="1460500"/>
                  </a:moveTo>
                  <a:lnTo>
                    <a:pt x="13884" y="1460500"/>
                  </a:lnTo>
                  <a:lnTo>
                    <a:pt x="11401" y="1473200"/>
                  </a:lnTo>
                  <a:lnTo>
                    <a:pt x="40022" y="1473200"/>
                  </a:lnTo>
                  <a:lnTo>
                    <a:pt x="40332" y="1460500"/>
                  </a:lnTo>
                  <a:close/>
                </a:path>
                <a:path w="12414885" h="8610600">
                  <a:moveTo>
                    <a:pt x="12384733" y="1460500"/>
                  </a:moveTo>
                  <a:lnTo>
                    <a:pt x="12374723" y="1460500"/>
                  </a:lnTo>
                  <a:lnTo>
                    <a:pt x="12376116" y="1473200"/>
                  </a:lnTo>
                  <a:lnTo>
                    <a:pt x="12378063" y="1473200"/>
                  </a:lnTo>
                  <a:lnTo>
                    <a:pt x="12384733" y="1460500"/>
                  </a:lnTo>
                  <a:close/>
                </a:path>
                <a:path w="12414885" h="8610600">
                  <a:moveTo>
                    <a:pt x="12406995" y="1460500"/>
                  </a:moveTo>
                  <a:lnTo>
                    <a:pt x="12384733" y="1460500"/>
                  </a:lnTo>
                  <a:lnTo>
                    <a:pt x="12385508" y="1473200"/>
                  </a:lnTo>
                  <a:lnTo>
                    <a:pt x="12407843" y="1473200"/>
                  </a:lnTo>
                  <a:lnTo>
                    <a:pt x="12406995" y="1460500"/>
                  </a:lnTo>
                  <a:close/>
                </a:path>
                <a:path w="12414885" h="8610600">
                  <a:moveTo>
                    <a:pt x="36997" y="1435100"/>
                  </a:moveTo>
                  <a:lnTo>
                    <a:pt x="5662" y="1435100"/>
                  </a:lnTo>
                  <a:lnTo>
                    <a:pt x="5895" y="1447800"/>
                  </a:lnTo>
                  <a:lnTo>
                    <a:pt x="6980" y="1460500"/>
                  </a:lnTo>
                  <a:lnTo>
                    <a:pt x="31490" y="1460500"/>
                  </a:lnTo>
                  <a:lnTo>
                    <a:pt x="27922" y="1447800"/>
                  </a:lnTo>
                  <a:lnTo>
                    <a:pt x="38393" y="1447800"/>
                  </a:lnTo>
                  <a:lnTo>
                    <a:pt x="36997" y="1435100"/>
                  </a:lnTo>
                  <a:close/>
                </a:path>
                <a:path w="12414885" h="8610600">
                  <a:moveTo>
                    <a:pt x="39789" y="1447800"/>
                  </a:moveTo>
                  <a:lnTo>
                    <a:pt x="27922" y="1447800"/>
                  </a:lnTo>
                  <a:lnTo>
                    <a:pt x="35058" y="1460500"/>
                  </a:lnTo>
                  <a:lnTo>
                    <a:pt x="38703" y="1460500"/>
                  </a:lnTo>
                  <a:lnTo>
                    <a:pt x="39789" y="1447800"/>
                  </a:lnTo>
                  <a:close/>
                </a:path>
                <a:path w="12414885" h="8610600">
                  <a:moveTo>
                    <a:pt x="12406523" y="1422400"/>
                  </a:moveTo>
                  <a:lnTo>
                    <a:pt x="12401673" y="1429753"/>
                  </a:lnTo>
                  <a:lnTo>
                    <a:pt x="12400628" y="1435100"/>
                  </a:lnTo>
                  <a:lnTo>
                    <a:pt x="12374493" y="1435100"/>
                  </a:lnTo>
                  <a:lnTo>
                    <a:pt x="12374179" y="1447800"/>
                  </a:lnTo>
                  <a:lnTo>
                    <a:pt x="12377592" y="1447800"/>
                  </a:lnTo>
                  <a:lnTo>
                    <a:pt x="12375812" y="1460500"/>
                  </a:lnTo>
                  <a:lnTo>
                    <a:pt x="12408848" y="1460500"/>
                  </a:lnTo>
                  <a:lnTo>
                    <a:pt x="12408617" y="1447800"/>
                  </a:lnTo>
                  <a:lnTo>
                    <a:pt x="12407529" y="1435100"/>
                  </a:lnTo>
                  <a:lnTo>
                    <a:pt x="12406523" y="1422400"/>
                  </a:lnTo>
                  <a:close/>
                </a:path>
                <a:path w="12414885" h="8610600">
                  <a:moveTo>
                    <a:pt x="39634" y="1422400"/>
                  </a:moveTo>
                  <a:lnTo>
                    <a:pt x="6671" y="1422400"/>
                  </a:lnTo>
                  <a:lnTo>
                    <a:pt x="7524" y="1435100"/>
                  </a:lnTo>
                  <a:lnTo>
                    <a:pt x="40255" y="1435100"/>
                  </a:lnTo>
                  <a:lnTo>
                    <a:pt x="39634" y="1422400"/>
                  </a:lnTo>
                  <a:close/>
                </a:path>
                <a:path w="12414885" h="8610600">
                  <a:moveTo>
                    <a:pt x="12383718" y="1422400"/>
                  </a:moveTo>
                  <a:lnTo>
                    <a:pt x="12376974" y="1422400"/>
                  </a:lnTo>
                  <a:lnTo>
                    <a:pt x="12378597" y="1435100"/>
                  </a:lnTo>
                  <a:lnTo>
                    <a:pt x="12383718" y="1422400"/>
                  </a:lnTo>
                  <a:close/>
                </a:path>
                <a:path w="12414885" h="8610600">
                  <a:moveTo>
                    <a:pt x="12403110" y="1422400"/>
                  </a:moveTo>
                  <a:lnTo>
                    <a:pt x="12383718" y="1422400"/>
                  </a:lnTo>
                  <a:lnTo>
                    <a:pt x="12382713" y="1435100"/>
                  </a:lnTo>
                  <a:lnTo>
                    <a:pt x="12398147" y="1435100"/>
                  </a:lnTo>
                  <a:lnTo>
                    <a:pt x="12401673" y="1429753"/>
                  </a:lnTo>
                  <a:lnTo>
                    <a:pt x="12403110" y="1422400"/>
                  </a:lnTo>
                  <a:close/>
                </a:path>
                <a:path w="12414885" h="8610600">
                  <a:moveTo>
                    <a:pt x="12401673" y="1429753"/>
                  </a:moveTo>
                  <a:lnTo>
                    <a:pt x="12398147" y="1435100"/>
                  </a:lnTo>
                  <a:lnTo>
                    <a:pt x="12400628" y="1435100"/>
                  </a:lnTo>
                  <a:lnTo>
                    <a:pt x="12401673" y="1429753"/>
                  </a:lnTo>
                  <a:close/>
                </a:path>
                <a:path w="12414885" h="8610600">
                  <a:moveTo>
                    <a:pt x="28466" y="1409700"/>
                  </a:moveTo>
                  <a:lnTo>
                    <a:pt x="8299" y="1409700"/>
                  </a:lnTo>
                  <a:lnTo>
                    <a:pt x="9152" y="1422400"/>
                  </a:lnTo>
                  <a:lnTo>
                    <a:pt x="28077" y="1422400"/>
                  </a:lnTo>
                  <a:lnTo>
                    <a:pt x="28466" y="1409700"/>
                  </a:lnTo>
                  <a:close/>
                </a:path>
                <a:path w="12414885" h="8610600">
                  <a:moveTo>
                    <a:pt x="12375118" y="1414145"/>
                  </a:moveTo>
                  <a:lnTo>
                    <a:pt x="12375268" y="1422400"/>
                  </a:lnTo>
                  <a:lnTo>
                    <a:pt x="12375812" y="1422400"/>
                  </a:lnTo>
                  <a:lnTo>
                    <a:pt x="12375118" y="1414145"/>
                  </a:lnTo>
                  <a:close/>
                </a:path>
                <a:path w="12414885" h="8610600">
                  <a:moveTo>
                    <a:pt x="12385561" y="1409700"/>
                  </a:moveTo>
                  <a:lnTo>
                    <a:pt x="12375037" y="1409700"/>
                  </a:lnTo>
                  <a:lnTo>
                    <a:pt x="12375118" y="1414145"/>
                  </a:lnTo>
                  <a:lnTo>
                    <a:pt x="12375812" y="1422400"/>
                  </a:lnTo>
                  <a:lnTo>
                    <a:pt x="12385561" y="1409700"/>
                  </a:lnTo>
                  <a:close/>
                </a:path>
                <a:path w="12414885" h="8610600">
                  <a:moveTo>
                    <a:pt x="12408617" y="1409700"/>
                  </a:moveTo>
                  <a:lnTo>
                    <a:pt x="12385561" y="1409700"/>
                  </a:lnTo>
                  <a:lnTo>
                    <a:pt x="12375812" y="1422400"/>
                  </a:lnTo>
                  <a:lnTo>
                    <a:pt x="12404743" y="1422400"/>
                  </a:lnTo>
                  <a:lnTo>
                    <a:pt x="12408617" y="1409700"/>
                  </a:lnTo>
                  <a:close/>
                </a:path>
                <a:path w="12414885" h="8610600">
                  <a:moveTo>
                    <a:pt x="12375037" y="1409700"/>
                  </a:moveTo>
                  <a:lnTo>
                    <a:pt x="12374744" y="1409700"/>
                  </a:lnTo>
                  <a:lnTo>
                    <a:pt x="12375118" y="1414145"/>
                  </a:lnTo>
                  <a:lnTo>
                    <a:pt x="12375037" y="1409700"/>
                  </a:lnTo>
                  <a:close/>
                </a:path>
                <a:path w="12414885" h="8610600">
                  <a:moveTo>
                    <a:pt x="39866" y="1397000"/>
                  </a:moveTo>
                  <a:lnTo>
                    <a:pt x="13884" y="1397000"/>
                  </a:lnTo>
                  <a:lnTo>
                    <a:pt x="12721" y="1409700"/>
                  </a:lnTo>
                  <a:lnTo>
                    <a:pt x="40332" y="1409700"/>
                  </a:lnTo>
                  <a:lnTo>
                    <a:pt x="39866" y="1397000"/>
                  </a:lnTo>
                  <a:close/>
                </a:path>
                <a:path w="12414885" h="8610600">
                  <a:moveTo>
                    <a:pt x="12404502" y="1371600"/>
                  </a:moveTo>
                  <a:lnTo>
                    <a:pt x="12387037" y="1371600"/>
                  </a:lnTo>
                  <a:lnTo>
                    <a:pt x="12374744" y="1397000"/>
                  </a:lnTo>
                  <a:lnTo>
                    <a:pt x="12372200" y="1409700"/>
                  </a:lnTo>
                  <a:lnTo>
                    <a:pt x="12383801" y="1409700"/>
                  </a:lnTo>
                  <a:lnTo>
                    <a:pt x="12392094" y="1397000"/>
                  </a:lnTo>
                  <a:lnTo>
                    <a:pt x="12405094" y="1397000"/>
                  </a:lnTo>
                  <a:lnTo>
                    <a:pt x="12407036" y="1384300"/>
                  </a:lnTo>
                  <a:lnTo>
                    <a:pt x="12399906" y="1384300"/>
                  </a:lnTo>
                  <a:lnTo>
                    <a:pt x="12404502" y="1371600"/>
                  </a:lnTo>
                  <a:close/>
                </a:path>
                <a:path w="12414885" h="8610600">
                  <a:moveTo>
                    <a:pt x="12392356" y="1397000"/>
                  </a:moveTo>
                  <a:lnTo>
                    <a:pt x="12392094" y="1397000"/>
                  </a:lnTo>
                  <a:lnTo>
                    <a:pt x="12383801" y="1409700"/>
                  </a:lnTo>
                  <a:lnTo>
                    <a:pt x="12388105" y="1409700"/>
                  </a:lnTo>
                  <a:lnTo>
                    <a:pt x="12392356" y="1397000"/>
                  </a:lnTo>
                  <a:close/>
                </a:path>
                <a:path w="12414885" h="8610600">
                  <a:moveTo>
                    <a:pt x="12407937" y="1397000"/>
                  </a:moveTo>
                  <a:lnTo>
                    <a:pt x="12392356" y="1397000"/>
                  </a:lnTo>
                  <a:lnTo>
                    <a:pt x="12388105" y="1409700"/>
                  </a:lnTo>
                  <a:lnTo>
                    <a:pt x="12409651" y="1409700"/>
                  </a:lnTo>
                  <a:lnTo>
                    <a:pt x="12407937" y="1397000"/>
                  </a:lnTo>
                  <a:close/>
                </a:path>
                <a:path w="12414885" h="8610600">
                  <a:moveTo>
                    <a:pt x="30637" y="1384300"/>
                  </a:moveTo>
                  <a:lnTo>
                    <a:pt x="5972" y="1384300"/>
                  </a:lnTo>
                  <a:lnTo>
                    <a:pt x="6825" y="1397000"/>
                  </a:lnTo>
                  <a:lnTo>
                    <a:pt x="30404" y="1397000"/>
                  </a:lnTo>
                  <a:lnTo>
                    <a:pt x="30637" y="1384300"/>
                  </a:lnTo>
                  <a:close/>
                </a:path>
                <a:path w="12414885" h="8610600">
                  <a:moveTo>
                    <a:pt x="37385" y="1371600"/>
                  </a:moveTo>
                  <a:lnTo>
                    <a:pt x="7524" y="1371600"/>
                  </a:lnTo>
                  <a:lnTo>
                    <a:pt x="8610" y="1384300"/>
                  </a:lnTo>
                  <a:lnTo>
                    <a:pt x="37075" y="1384300"/>
                  </a:lnTo>
                  <a:lnTo>
                    <a:pt x="37385" y="1371600"/>
                  </a:lnTo>
                  <a:close/>
                </a:path>
                <a:path w="12414885" h="8610600">
                  <a:moveTo>
                    <a:pt x="28698" y="1358900"/>
                  </a:moveTo>
                  <a:lnTo>
                    <a:pt x="7261" y="1358900"/>
                  </a:lnTo>
                  <a:lnTo>
                    <a:pt x="7047" y="1371600"/>
                  </a:lnTo>
                  <a:lnTo>
                    <a:pt x="32033" y="1371600"/>
                  </a:lnTo>
                  <a:lnTo>
                    <a:pt x="28698" y="1358900"/>
                  </a:lnTo>
                  <a:close/>
                </a:path>
                <a:path w="12414885" h="8610600">
                  <a:moveTo>
                    <a:pt x="12409089" y="1346200"/>
                  </a:moveTo>
                  <a:lnTo>
                    <a:pt x="12384011" y="1346200"/>
                  </a:lnTo>
                  <a:lnTo>
                    <a:pt x="12374744" y="1358900"/>
                  </a:lnTo>
                  <a:lnTo>
                    <a:pt x="12373760" y="1371600"/>
                  </a:lnTo>
                  <a:lnTo>
                    <a:pt x="12407529" y="1371600"/>
                  </a:lnTo>
                  <a:lnTo>
                    <a:pt x="12410649" y="1358900"/>
                  </a:lnTo>
                  <a:lnTo>
                    <a:pt x="12409581" y="1358900"/>
                  </a:lnTo>
                  <a:lnTo>
                    <a:pt x="12409089" y="1346200"/>
                  </a:lnTo>
                  <a:close/>
                </a:path>
                <a:path w="12414885" h="8610600">
                  <a:moveTo>
                    <a:pt x="35601" y="1320800"/>
                  </a:moveTo>
                  <a:lnTo>
                    <a:pt x="29240" y="1333500"/>
                  </a:lnTo>
                  <a:lnTo>
                    <a:pt x="8920" y="1333500"/>
                  </a:lnTo>
                  <a:lnTo>
                    <a:pt x="4499" y="1346200"/>
                  </a:lnTo>
                  <a:lnTo>
                    <a:pt x="9152" y="1346200"/>
                  </a:lnTo>
                  <a:lnTo>
                    <a:pt x="8014" y="1358900"/>
                  </a:lnTo>
                  <a:lnTo>
                    <a:pt x="41263" y="1358900"/>
                  </a:lnTo>
                  <a:lnTo>
                    <a:pt x="40720" y="1346200"/>
                  </a:lnTo>
                  <a:lnTo>
                    <a:pt x="35601" y="1320800"/>
                  </a:lnTo>
                  <a:close/>
                </a:path>
                <a:path w="12414885" h="8610600">
                  <a:moveTo>
                    <a:pt x="12388105" y="1333500"/>
                  </a:moveTo>
                  <a:lnTo>
                    <a:pt x="12377446" y="1333500"/>
                  </a:lnTo>
                  <a:lnTo>
                    <a:pt x="12378514" y="1346200"/>
                  </a:lnTo>
                  <a:lnTo>
                    <a:pt x="12379498" y="1346200"/>
                  </a:lnTo>
                  <a:lnTo>
                    <a:pt x="12388105" y="1333500"/>
                  </a:lnTo>
                  <a:close/>
                </a:path>
                <a:path w="12414885" h="8610600">
                  <a:moveTo>
                    <a:pt x="12402942" y="1333500"/>
                  </a:moveTo>
                  <a:lnTo>
                    <a:pt x="12388105" y="1333500"/>
                  </a:lnTo>
                  <a:lnTo>
                    <a:pt x="12386053" y="1346200"/>
                  </a:lnTo>
                  <a:lnTo>
                    <a:pt x="12401958" y="1346200"/>
                  </a:lnTo>
                  <a:lnTo>
                    <a:pt x="12402942" y="1333500"/>
                  </a:lnTo>
                  <a:close/>
                </a:path>
                <a:path w="12414885" h="8610600">
                  <a:moveTo>
                    <a:pt x="39711" y="1308100"/>
                  </a:moveTo>
                  <a:lnTo>
                    <a:pt x="5662" y="1308100"/>
                  </a:lnTo>
                  <a:lnTo>
                    <a:pt x="6050" y="1320800"/>
                  </a:lnTo>
                  <a:lnTo>
                    <a:pt x="8299" y="1333500"/>
                  </a:lnTo>
                  <a:lnTo>
                    <a:pt x="10470" y="1333500"/>
                  </a:lnTo>
                  <a:lnTo>
                    <a:pt x="18537" y="1320800"/>
                  </a:lnTo>
                  <a:lnTo>
                    <a:pt x="39479" y="1320800"/>
                  </a:lnTo>
                  <a:lnTo>
                    <a:pt x="39711" y="1308100"/>
                  </a:lnTo>
                  <a:close/>
                </a:path>
                <a:path w="12414885" h="8610600">
                  <a:moveTo>
                    <a:pt x="28698" y="1320800"/>
                  </a:moveTo>
                  <a:lnTo>
                    <a:pt x="24044" y="1320800"/>
                  </a:lnTo>
                  <a:lnTo>
                    <a:pt x="16909" y="1333500"/>
                  </a:lnTo>
                  <a:lnTo>
                    <a:pt x="29008" y="1333500"/>
                  </a:lnTo>
                  <a:lnTo>
                    <a:pt x="28698" y="1320800"/>
                  </a:lnTo>
                  <a:close/>
                </a:path>
                <a:path w="12414885" h="8610600">
                  <a:moveTo>
                    <a:pt x="12404010" y="1308100"/>
                  </a:moveTo>
                  <a:lnTo>
                    <a:pt x="12384995" y="1308100"/>
                  </a:lnTo>
                  <a:lnTo>
                    <a:pt x="12381466" y="1320800"/>
                  </a:lnTo>
                  <a:lnTo>
                    <a:pt x="12375812" y="1333500"/>
                  </a:lnTo>
                  <a:lnTo>
                    <a:pt x="12404995" y="1333500"/>
                  </a:lnTo>
                  <a:lnTo>
                    <a:pt x="12408104" y="1320800"/>
                  </a:lnTo>
                  <a:lnTo>
                    <a:pt x="12400890" y="1320800"/>
                  </a:lnTo>
                  <a:lnTo>
                    <a:pt x="12404010" y="1308100"/>
                  </a:lnTo>
                  <a:close/>
                </a:path>
                <a:path w="12414885" h="8610600">
                  <a:moveTo>
                    <a:pt x="12409581" y="1295400"/>
                  </a:moveTo>
                  <a:lnTo>
                    <a:pt x="12373592" y="1295400"/>
                  </a:lnTo>
                  <a:lnTo>
                    <a:pt x="12374252" y="1308100"/>
                  </a:lnTo>
                  <a:lnTo>
                    <a:pt x="12376629" y="1320800"/>
                  </a:lnTo>
                  <a:lnTo>
                    <a:pt x="12384995" y="1308100"/>
                  </a:lnTo>
                  <a:lnTo>
                    <a:pt x="12410722" y="1308100"/>
                  </a:lnTo>
                  <a:lnTo>
                    <a:pt x="12409581" y="1295400"/>
                  </a:lnTo>
                  <a:close/>
                </a:path>
                <a:path w="12414885" h="8610600">
                  <a:moveTo>
                    <a:pt x="12404995" y="1308100"/>
                  </a:moveTo>
                  <a:lnTo>
                    <a:pt x="12400890" y="1320800"/>
                  </a:lnTo>
                  <a:lnTo>
                    <a:pt x="12405476" y="1320800"/>
                  </a:lnTo>
                  <a:lnTo>
                    <a:pt x="12404995" y="1308100"/>
                  </a:lnTo>
                  <a:close/>
                </a:path>
                <a:path w="12414885" h="8610600">
                  <a:moveTo>
                    <a:pt x="32033" y="1295400"/>
                  </a:moveTo>
                  <a:lnTo>
                    <a:pt x="17684" y="1295400"/>
                  </a:lnTo>
                  <a:lnTo>
                    <a:pt x="17684" y="1308100"/>
                  </a:lnTo>
                  <a:lnTo>
                    <a:pt x="34515" y="1308100"/>
                  </a:lnTo>
                  <a:lnTo>
                    <a:pt x="32033" y="1295400"/>
                  </a:lnTo>
                  <a:close/>
                </a:path>
                <a:path w="12414885" h="8610600">
                  <a:moveTo>
                    <a:pt x="38393" y="1282700"/>
                  </a:moveTo>
                  <a:lnTo>
                    <a:pt x="19081" y="1282700"/>
                  </a:lnTo>
                  <a:lnTo>
                    <a:pt x="11634" y="1295400"/>
                  </a:lnTo>
                  <a:lnTo>
                    <a:pt x="43435" y="1295400"/>
                  </a:lnTo>
                  <a:lnTo>
                    <a:pt x="38393" y="1282700"/>
                  </a:lnTo>
                  <a:close/>
                </a:path>
                <a:path w="12414885" h="8610600">
                  <a:moveTo>
                    <a:pt x="12400890" y="1282700"/>
                  </a:moveTo>
                  <a:lnTo>
                    <a:pt x="12375645" y="1282700"/>
                  </a:lnTo>
                  <a:lnTo>
                    <a:pt x="12375153" y="1295400"/>
                  </a:lnTo>
                  <a:lnTo>
                    <a:pt x="12401382" y="1295400"/>
                  </a:lnTo>
                  <a:lnTo>
                    <a:pt x="12400890" y="1282700"/>
                  </a:lnTo>
                  <a:close/>
                </a:path>
                <a:path w="12414885" h="8610600">
                  <a:moveTo>
                    <a:pt x="40752" y="1270000"/>
                  </a:moveTo>
                  <a:lnTo>
                    <a:pt x="4360" y="1270000"/>
                  </a:lnTo>
                  <a:lnTo>
                    <a:pt x="753" y="1282700"/>
                  </a:lnTo>
                  <a:lnTo>
                    <a:pt x="40260" y="1282700"/>
                  </a:lnTo>
                  <a:lnTo>
                    <a:pt x="40752" y="1270000"/>
                  </a:lnTo>
                  <a:close/>
                </a:path>
                <a:path w="12414885" h="8610600">
                  <a:moveTo>
                    <a:pt x="12377721" y="1280853"/>
                  </a:moveTo>
                  <a:lnTo>
                    <a:pt x="12376221" y="1282700"/>
                  </a:lnTo>
                  <a:lnTo>
                    <a:pt x="12377864" y="1282700"/>
                  </a:lnTo>
                  <a:lnTo>
                    <a:pt x="12377721" y="1280853"/>
                  </a:lnTo>
                  <a:close/>
                </a:path>
                <a:path w="12414885" h="8610600">
                  <a:moveTo>
                    <a:pt x="12382101" y="1275466"/>
                  </a:moveTo>
                  <a:lnTo>
                    <a:pt x="12377721" y="1280853"/>
                  </a:lnTo>
                  <a:lnTo>
                    <a:pt x="12377864" y="1282700"/>
                  </a:lnTo>
                  <a:lnTo>
                    <a:pt x="12378922" y="1282700"/>
                  </a:lnTo>
                  <a:lnTo>
                    <a:pt x="12382101" y="1275466"/>
                  </a:lnTo>
                  <a:close/>
                </a:path>
                <a:path w="12414885" h="8610600">
                  <a:moveTo>
                    <a:pt x="12410157" y="1257300"/>
                  </a:moveTo>
                  <a:lnTo>
                    <a:pt x="12401298" y="1257300"/>
                  </a:lnTo>
                  <a:lnTo>
                    <a:pt x="12399191" y="1267355"/>
                  </a:lnTo>
                  <a:lnTo>
                    <a:pt x="12399089" y="1270000"/>
                  </a:lnTo>
                  <a:lnTo>
                    <a:pt x="12386545" y="1270000"/>
                  </a:lnTo>
                  <a:lnTo>
                    <a:pt x="12382101" y="1275466"/>
                  </a:lnTo>
                  <a:lnTo>
                    <a:pt x="12378922" y="1282700"/>
                  </a:lnTo>
                  <a:lnTo>
                    <a:pt x="12407036" y="1282700"/>
                  </a:lnTo>
                  <a:lnTo>
                    <a:pt x="12411141" y="1270000"/>
                  </a:lnTo>
                  <a:lnTo>
                    <a:pt x="12410157" y="1257300"/>
                  </a:lnTo>
                  <a:close/>
                </a:path>
                <a:path w="12414885" h="8610600">
                  <a:moveTo>
                    <a:pt x="12384503" y="1270000"/>
                  </a:moveTo>
                  <a:lnTo>
                    <a:pt x="12376880" y="1270000"/>
                  </a:lnTo>
                  <a:lnTo>
                    <a:pt x="12377721" y="1280853"/>
                  </a:lnTo>
                  <a:lnTo>
                    <a:pt x="12382101" y="1275466"/>
                  </a:lnTo>
                  <a:lnTo>
                    <a:pt x="12384503" y="1270000"/>
                  </a:lnTo>
                  <a:close/>
                </a:path>
                <a:path w="12414885" h="8610600">
                  <a:moveTo>
                    <a:pt x="36162" y="1219200"/>
                  </a:moveTo>
                  <a:lnTo>
                    <a:pt x="14359" y="1219200"/>
                  </a:lnTo>
                  <a:lnTo>
                    <a:pt x="5098" y="1231900"/>
                  </a:lnTo>
                  <a:lnTo>
                    <a:pt x="5918" y="1244600"/>
                  </a:lnTo>
                  <a:lnTo>
                    <a:pt x="2310" y="1257300"/>
                  </a:lnTo>
                  <a:lnTo>
                    <a:pt x="3376" y="1270000"/>
                  </a:lnTo>
                  <a:lnTo>
                    <a:pt x="32556" y="1270000"/>
                  </a:lnTo>
                  <a:lnTo>
                    <a:pt x="31572" y="1257300"/>
                  </a:lnTo>
                  <a:lnTo>
                    <a:pt x="41080" y="1257300"/>
                  </a:lnTo>
                  <a:lnTo>
                    <a:pt x="40752" y="1244600"/>
                  </a:lnTo>
                  <a:lnTo>
                    <a:pt x="27391" y="1244600"/>
                  </a:lnTo>
                  <a:lnTo>
                    <a:pt x="27391" y="1231900"/>
                  </a:lnTo>
                  <a:lnTo>
                    <a:pt x="35588" y="1231900"/>
                  </a:lnTo>
                  <a:lnTo>
                    <a:pt x="36162" y="1219200"/>
                  </a:lnTo>
                  <a:close/>
                </a:path>
                <a:path w="12414885" h="8610600">
                  <a:moveTo>
                    <a:pt x="12394744" y="1257300"/>
                  </a:moveTo>
                  <a:lnTo>
                    <a:pt x="12378346" y="1257300"/>
                  </a:lnTo>
                  <a:lnTo>
                    <a:pt x="12374828" y="1270000"/>
                  </a:lnTo>
                  <a:lnTo>
                    <a:pt x="12395236" y="1270000"/>
                  </a:lnTo>
                  <a:lnTo>
                    <a:pt x="12394744" y="1257300"/>
                  </a:lnTo>
                  <a:close/>
                </a:path>
                <a:path w="12414885" h="8610600">
                  <a:moveTo>
                    <a:pt x="12398809" y="1269181"/>
                  </a:moveTo>
                  <a:lnTo>
                    <a:pt x="12398637" y="1270000"/>
                  </a:lnTo>
                  <a:lnTo>
                    <a:pt x="12399089" y="1270000"/>
                  </a:lnTo>
                  <a:lnTo>
                    <a:pt x="12398809" y="1269181"/>
                  </a:lnTo>
                  <a:close/>
                </a:path>
                <a:path w="12414885" h="8610600">
                  <a:moveTo>
                    <a:pt x="12399191" y="1267355"/>
                  </a:moveTo>
                  <a:lnTo>
                    <a:pt x="12398809" y="1269181"/>
                  </a:lnTo>
                  <a:lnTo>
                    <a:pt x="12399089" y="1270000"/>
                  </a:lnTo>
                  <a:lnTo>
                    <a:pt x="12399191" y="1267355"/>
                  </a:lnTo>
                  <a:close/>
                </a:path>
                <a:path w="12414885" h="8610600">
                  <a:moveTo>
                    <a:pt x="12399581" y="1257300"/>
                  </a:moveTo>
                  <a:lnTo>
                    <a:pt x="12394744" y="1257300"/>
                  </a:lnTo>
                  <a:lnTo>
                    <a:pt x="12398809" y="1269181"/>
                  </a:lnTo>
                  <a:lnTo>
                    <a:pt x="12399191" y="1267355"/>
                  </a:lnTo>
                  <a:lnTo>
                    <a:pt x="12399581" y="1257300"/>
                  </a:lnTo>
                  <a:close/>
                </a:path>
                <a:path w="12414885" h="8610600">
                  <a:moveTo>
                    <a:pt x="12409005" y="1231900"/>
                  </a:moveTo>
                  <a:lnTo>
                    <a:pt x="12387121" y="1231900"/>
                  </a:lnTo>
                  <a:lnTo>
                    <a:pt x="12387121" y="1244600"/>
                  </a:lnTo>
                  <a:lnTo>
                    <a:pt x="12379414" y="1257300"/>
                  </a:lnTo>
                  <a:lnTo>
                    <a:pt x="12401354" y="1257300"/>
                  </a:lnTo>
                  <a:lnTo>
                    <a:pt x="12404662" y="1244600"/>
                  </a:lnTo>
                  <a:lnTo>
                    <a:pt x="12407786" y="1244600"/>
                  </a:lnTo>
                  <a:lnTo>
                    <a:pt x="12409005" y="1231900"/>
                  </a:lnTo>
                  <a:close/>
                </a:path>
                <a:path w="12414885" h="8610600">
                  <a:moveTo>
                    <a:pt x="12407602" y="1244600"/>
                  </a:moveTo>
                  <a:lnTo>
                    <a:pt x="12405783" y="1244600"/>
                  </a:lnTo>
                  <a:lnTo>
                    <a:pt x="12403759" y="1257300"/>
                  </a:lnTo>
                  <a:lnTo>
                    <a:pt x="12409098" y="1257300"/>
                  </a:lnTo>
                  <a:lnTo>
                    <a:pt x="12407602" y="1244600"/>
                  </a:lnTo>
                  <a:close/>
                </a:path>
                <a:path w="12414885" h="8610600">
                  <a:moveTo>
                    <a:pt x="12380398" y="1231900"/>
                  </a:moveTo>
                  <a:lnTo>
                    <a:pt x="12373435" y="1231900"/>
                  </a:lnTo>
                  <a:lnTo>
                    <a:pt x="12373760" y="1244600"/>
                  </a:lnTo>
                  <a:lnTo>
                    <a:pt x="12380398" y="1231900"/>
                  </a:lnTo>
                  <a:close/>
                </a:path>
                <a:path w="12414885" h="8610600">
                  <a:moveTo>
                    <a:pt x="12412199" y="1219200"/>
                  </a:moveTo>
                  <a:lnTo>
                    <a:pt x="12377864" y="1219200"/>
                  </a:lnTo>
                  <a:lnTo>
                    <a:pt x="12377864" y="1231900"/>
                  </a:lnTo>
                  <a:lnTo>
                    <a:pt x="12408597" y="1231900"/>
                  </a:lnTo>
                  <a:lnTo>
                    <a:pt x="12412199" y="1219200"/>
                  </a:lnTo>
                  <a:close/>
                </a:path>
                <a:path w="12414885" h="8610600">
                  <a:moveTo>
                    <a:pt x="13215" y="1206500"/>
                  </a:moveTo>
                  <a:lnTo>
                    <a:pt x="4360" y="1206500"/>
                  </a:lnTo>
                  <a:lnTo>
                    <a:pt x="5416" y="1219200"/>
                  </a:lnTo>
                  <a:lnTo>
                    <a:pt x="10753" y="1219200"/>
                  </a:lnTo>
                  <a:lnTo>
                    <a:pt x="13215" y="1206500"/>
                  </a:lnTo>
                  <a:close/>
                </a:path>
                <a:path w="12414885" h="8610600">
                  <a:moveTo>
                    <a:pt x="15425" y="1206500"/>
                  </a:moveTo>
                  <a:lnTo>
                    <a:pt x="14933" y="1219200"/>
                  </a:lnTo>
                  <a:lnTo>
                    <a:pt x="19770" y="1219200"/>
                  </a:lnTo>
                  <a:lnTo>
                    <a:pt x="15425" y="1206500"/>
                  </a:lnTo>
                  <a:close/>
                </a:path>
                <a:path w="12414885" h="8610600">
                  <a:moveTo>
                    <a:pt x="28949" y="1206500"/>
                  </a:moveTo>
                  <a:lnTo>
                    <a:pt x="19277" y="1206500"/>
                  </a:lnTo>
                  <a:lnTo>
                    <a:pt x="19770" y="1219200"/>
                  </a:lnTo>
                  <a:lnTo>
                    <a:pt x="30014" y="1219200"/>
                  </a:lnTo>
                  <a:lnTo>
                    <a:pt x="28949" y="1206500"/>
                  </a:lnTo>
                  <a:close/>
                </a:path>
                <a:path w="12414885" h="8610600">
                  <a:moveTo>
                    <a:pt x="37637" y="1206500"/>
                  </a:moveTo>
                  <a:lnTo>
                    <a:pt x="35588" y="1206500"/>
                  </a:lnTo>
                  <a:lnTo>
                    <a:pt x="30014" y="1219200"/>
                  </a:lnTo>
                  <a:lnTo>
                    <a:pt x="39686" y="1219200"/>
                  </a:lnTo>
                  <a:lnTo>
                    <a:pt x="37637" y="1206500"/>
                  </a:lnTo>
                  <a:close/>
                </a:path>
                <a:path w="12414885" h="8610600">
                  <a:moveTo>
                    <a:pt x="12375152" y="1204069"/>
                  </a:moveTo>
                  <a:lnTo>
                    <a:pt x="12374252" y="1206500"/>
                  </a:lnTo>
                  <a:lnTo>
                    <a:pt x="12373760" y="1219200"/>
                  </a:lnTo>
                  <a:lnTo>
                    <a:pt x="12398346" y="1219200"/>
                  </a:lnTo>
                  <a:lnTo>
                    <a:pt x="12403434" y="1206500"/>
                  </a:lnTo>
                  <a:lnTo>
                    <a:pt x="12376116" y="1206500"/>
                  </a:lnTo>
                  <a:lnTo>
                    <a:pt x="12375152" y="1204069"/>
                  </a:lnTo>
                  <a:close/>
                </a:path>
                <a:path w="12414885" h="8610600">
                  <a:moveTo>
                    <a:pt x="37883" y="1168400"/>
                  </a:moveTo>
                  <a:lnTo>
                    <a:pt x="13130" y="1168400"/>
                  </a:lnTo>
                  <a:lnTo>
                    <a:pt x="13622" y="1181100"/>
                  </a:lnTo>
                  <a:lnTo>
                    <a:pt x="6983" y="1181100"/>
                  </a:lnTo>
                  <a:lnTo>
                    <a:pt x="7475" y="1193800"/>
                  </a:lnTo>
                  <a:lnTo>
                    <a:pt x="3376" y="1206500"/>
                  </a:lnTo>
                  <a:lnTo>
                    <a:pt x="38293" y="1206500"/>
                  </a:lnTo>
                  <a:lnTo>
                    <a:pt x="38866" y="1193800"/>
                  </a:lnTo>
                  <a:lnTo>
                    <a:pt x="41571" y="1193800"/>
                  </a:lnTo>
                  <a:lnTo>
                    <a:pt x="40260" y="1181100"/>
                  </a:lnTo>
                  <a:lnTo>
                    <a:pt x="37883" y="1168400"/>
                  </a:lnTo>
                  <a:close/>
                </a:path>
                <a:path w="12414885" h="8610600">
                  <a:moveTo>
                    <a:pt x="12393827" y="1188627"/>
                  </a:moveTo>
                  <a:lnTo>
                    <a:pt x="12389242" y="1193800"/>
                  </a:lnTo>
                  <a:lnTo>
                    <a:pt x="12378954" y="1193800"/>
                  </a:lnTo>
                  <a:lnTo>
                    <a:pt x="12375152" y="1204069"/>
                  </a:lnTo>
                  <a:lnTo>
                    <a:pt x="12376116" y="1206500"/>
                  </a:lnTo>
                  <a:lnTo>
                    <a:pt x="12379456" y="1206500"/>
                  </a:lnTo>
                  <a:lnTo>
                    <a:pt x="12392723" y="1193800"/>
                  </a:lnTo>
                  <a:lnTo>
                    <a:pt x="12393827" y="1188627"/>
                  </a:lnTo>
                  <a:close/>
                </a:path>
                <a:path w="12414885" h="8610600">
                  <a:moveTo>
                    <a:pt x="12413759" y="1181100"/>
                  </a:moveTo>
                  <a:lnTo>
                    <a:pt x="12400499" y="1181100"/>
                  </a:lnTo>
                  <a:lnTo>
                    <a:pt x="12393827" y="1188627"/>
                  </a:lnTo>
                  <a:lnTo>
                    <a:pt x="12392723" y="1193800"/>
                  </a:lnTo>
                  <a:lnTo>
                    <a:pt x="12379456" y="1206500"/>
                  </a:lnTo>
                  <a:lnTo>
                    <a:pt x="12412199" y="1206500"/>
                  </a:lnTo>
                  <a:lnTo>
                    <a:pt x="12411141" y="1193800"/>
                  </a:lnTo>
                  <a:lnTo>
                    <a:pt x="12410157" y="1193800"/>
                  </a:lnTo>
                  <a:lnTo>
                    <a:pt x="12413759" y="1181100"/>
                  </a:lnTo>
                  <a:close/>
                </a:path>
                <a:path w="12414885" h="8610600">
                  <a:moveTo>
                    <a:pt x="12378954" y="1193800"/>
                  </a:moveTo>
                  <a:lnTo>
                    <a:pt x="12371079" y="1193800"/>
                  </a:lnTo>
                  <a:lnTo>
                    <a:pt x="12375152" y="1204069"/>
                  </a:lnTo>
                  <a:lnTo>
                    <a:pt x="12378954" y="1193800"/>
                  </a:lnTo>
                  <a:close/>
                </a:path>
                <a:path w="12414885" h="8610600">
                  <a:moveTo>
                    <a:pt x="12395435" y="1181100"/>
                  </a:moveTo>
                  <a:lnTo>
                    <a:pt x="12384964" y="1181100"/>
                  </a:lnTo>
                  <a:lnTo>
                    <a:pt x="12383330" y="1193800"/>
                  </a:lnTo>
                  <a:lnTo>
                    <a:pt x="12389242" y="1193800"/>
                  </a:lnTo>
                  <a:lnTo>
                    <a:pt x="12393827" y="1188627"/>
                  </a:lnTo>
                  <a:lnTo>
                    <a:pt x="12395435" y="1181100"/>
                  </a:lnTo>
                  <a:close/>
                </a:path>
                <a:path w="12414885" h="8610600">
                  <a:moveTo>
                    <a:pt x="13130" y="1168400"/>
                  </a:moveTo>
                  <a:lnTo>
                    <a:pt x="4933" y="1168400"/>
                  </a:lnTo>
                  <a:lnTo>
                    <a:pt x="5999" y="1181100"/>
                  </a:lnTo>
                  <a:lnTo>
                    <a:pt x="13130" y="1168400"/>
                  </a:lnTo>
                  <a:close/>
                </a:path>
                <a:path w="12414885" h="8610600">
                  <a:moveTo>
                    <a:pt x="12396827" y="1168400"/>
                  </a:moveTo>
                  <a:lnTo>
                    <a:pt x="12375037" y="1168400"/>
                  </a:lnTo>
                  <a:lnTo>
                    <a:pt x="12374797" y="1181100"/>
                  </a:lnTo>
                  <a:lnTo>
                    <a:pt x="12396827" y="1181100"/>
                  </a:lnTo>
                  <a:lnTo>
                    <a:pt x="12396827" y="1168400"/>
                  </a:lnTo>
                  <a:close/>
                </a:path>
                <a:path w="12414885" h="8610600">
                  <a:moveTo>
                    <a:pt x="33048" y="1155700"/>
                  </a:moveTo>
                  <a:lnTo>
                    <a:pt x="13622" y="1155700"/>
                  </a:lnTo>
                  <a:lnTo>
                    <a:pt x="10507" y="1168400"/>
                  </a:lnTo>
                  <a:lnTo>
                    <a:pt x="29523" y="1168400"/>
                  </a:lnTo>
                  <a:lnTo>
                    <a:pt x="33048" y="1155700"/>
                  </a:lnTo>
                  <a:close/>
                </a:path>
                <a:path w="12414885" h="8610600">
                  <a:moveTo>
                    <a:pt x="12408460" y="1143000"/>
                  </a:moveTo>
                  <a:lnTo>
                    <a:pt x="12404042" y="1143000"/>
                  </a:lnTo>
                  <a:lnTo>
                    <a:pt x="12395979" y="1155700"/>
                  </a:lnTo>
                  <a:lnTo>
                    <a:pt x="12385812" y="1155700"/>
                  </a:lnTo>
                  <a:lnTo>
                    <a:pt x="12381624" y="1168400"/>
                  </a:lnTo>
                  <a:lnTo>
                    <a:pt x="12403581" y="1168400"/>
                  </a:lnTo>
                  <a:lnTo>
                    <a:pt x="12408848" y="1155700"/>
                  </a:lnTo>
                  <a:lnTo>
                    <a:pt x="12408460" y="1143000"/>
                  </a:lnTo>
                  <a:close/>
                </a:path>
                <a:path w="12414885" h="8610600">
                  <a:moveTo>
                    <a:pt x="42309" y="1079500"/>
                  </a:moveTo>
                  <a:lnTo>
                    <a:pt x="9032" y="1079500"/>
                  </a:lnTo>
                  <a:lnTo>
                    <a:pt x="12556" y="1092200"/>
                  </a:lnTo>
                  <a:lnTo>
                    <a:pt x="14605" y="1092200"/>
                  </a:lnTo>
                  <a:lnTo>
                    <a:pt x="10016" y="1104900"/>
                  </a:lnTo>
                  <a:lnTo>
                    <a:pt x="4360" y="1104900"/>
                  </a:lnTo>
                  <a:lnTo>
                    <a:pt x="4933" y="1117600"/>
                  </a:lnTo>
                  <a:lnTo>
                    <a:pt x="5426" y="1130300"/>
                  </a:lnTo>
                  <a:lnTo>
                    <a:pt x="9524" y="1130300"/>
                  </a:lnTo>
                  <a:lnTo>
                    <a:pt x="6409" y="1143000"/>
                  </a:lnTo>
                  <a:lnTo>
                    <a:pt x="8458" y="1155700"/>
                  </a:lnTo>
                  <a:lnTo>
                    <a:pt x="39768" y="1155700"/>
                  </a:lnTo>
                  <a:lnTo>
                    <a:pt x="37063" y="1143000"/>
                  </a:lnTo>
                  <a:lnTo>
                    <a:pt x="30506" y="1143000"/>
                  </a:lnTo>
                  <a:lnTo>
                    <a:pt x="39768" y="1130300"/>
                  </a:lnTo>
                  <a:lnTo>
                    <a:pt x="40752" y="1117600"/>
                  </a:lnTo>
                  <a:lnTo>
                    <a:pt x="27474" y="1117600"/>
                  </a:lnTo>
                  <a:lnTo>
                    <a:pt x="27474" y="1104900"/>
                  </a:lnTo>
                  <a:lnTo>
                    <a:pt x="39768" y="1092200"/>
                  </a:lnTo>
                  <a:lnTo>
                    <a:pt x="42309" y="1079500"/>
                  </a:lnTo>
                  <a:close/>
                </a:path>
                <a:path w="12414885" h="8610600">
                  <a:moveTo>
                    <a:pt x="12405591" y="1130300"/>
                  </a:moveTo>
                  <a:lnTo>
                    <a:pt x="12373247" y="1130300"/>
                  </a:lnTo>
                  <a:lnTo>
                    <a:pt x="12373791" y="1143000"/>
                  </a:lnTo>
                  <a:lnTo>
                    <a:pt x="12378912" y="1155700"/>
                  </a:lnTo>
                  <a:lnTo>
                    <a:pt x="12390471" y="1155700"/>
                  </a:lnTo>
                  <a:lnTo>
                    <a:pt x="12398691" y="1143000"/>
                  </a:lnTo>
                  <a:lnTo>
                    <a:pt x="12401246" y="1143000"/>
                  </a:lnTo>
                  <a:lnTo>
                    <a:pt x="12405591" y="1130300"/>
                  </a:lnTo>
                  <a:close/>
                </a:path>
                <a:path w="12414885" h="8610600">
                  <a:moveTo>
                    <a:pt x="12403581" y="1117600"/>
                  </a:moveTo>
                  <a:lnTo>
                    <a:pt x="12385812" y="1117600"/>
                  </a:lnTo>
                  <a:lnTo>
                    <a:pt x="12378210" y="1130300"/>
                  </a:lnTo>
                  <a:lnTo>
                    <a:pt x="12410010" y="1130300"/>
                  </a:lnTo>
                  <a:lnTo>
                    <a:pt x="12403581" y="1117600"/>
                  </a:lnTo>
                  <a:close/>
                </a:path>
                <a:path w="12414885" h="8610600">
                  <a:moveTo>
                    <a:pt x="12407470" y="1092200"/>
                  </a:moveTo>
                  <a:lnTo>
                    <a:pt x="12383571" y="1092200"/>
                  </a:lnTo>
                  <a:lnTo>
                    <a:pt x="12377435" y="1104900"/>
                  </a:lnTo>
                  <a:lnTo>
                    <a:pt x="12377132" y="1117600"/>
                  </a:lnTo>
                  <a:lnTo>
                    <a:pt x="12406500" y="1117600"/>
                  </a:lnTo>
                  <a:lnTo>
                    <a:pt x="12407254" y="1104900"/>
                  </a:lnTo>
                  <a:lnTo>
                    <a:pt x="12407470" y="1092200"/>
                  </a:lnTo>
                  <a:close/>
                </a:path>
                <a:path w="12414885" h="8610600">
                  <a:moveTo>
                    <a:pt x="6983" y="1092200"/>
                  </a:moveTo>
                  <a:lnTo>
                    <a:pt x="3868" y="1104900"/>
                  </a:lnTo>
                  <a:lnTo>
                    <a:pt x="8458" y="1104900"/>
                  </a:lnTo>
                  <a:lnTo>
                    <a:pt x="6983" y="1092200"/>
                  </a:lnTo>
                  <a:close/>
                </a:path>
                <a:path w="12414885" h="8610600">
                  <a:moveTo>
                    <a:pt x="12407686" y="1079500"/>
                  </a:moveTo>
                  <a:lnTo>
                    <a:pt x="12374179" y="1079500"/>
                  </a:lnTo>
                  <a:lnTo>
                    <a:pt x="12374650" y="1092200"/>
                  </a:lnTo>
                  <a:lnTo>
                    <a:pt x="12408544" y="1092200"/>
                  </a:lnTo>
                  <a:lnTo>
                    <a:pt x="12407686" y="1079500"/>
                  </a:lnTo>
                  <a:close/>
                </a:path>
                <a:path w="12414885" h="8610600">
                  <a:moveTo>
                    <a:pt x="38703" y="1066800"/>
                  </a:moveTo>
                  <a:lnTo>
                    <a:pt x="3878" y="1066800"/>
                  </a:lnTo>
                  <a:lnTo>
                    <a:pt x="6825" y="1079500"/>
                  </a:lnTo>
                  <a:lnTo>
                    <a:pt x="28949" y="1079500"/>
                  </a:lnTo>
                  <a:lnTo>
                    <a:pt x="38703" y="1066800"/>
                  </a:lnTo>
                  <a:close/>
                </a:path>
                <a:path w="12414885" h="8610600">
                  <a:moveTo>
                    <a:pt x="38703" y="1066800"/>
                  </a:moveTo>
                  <a:lnTo>
                    <a:pt x="28949" y="1079500"/>
                  </a:lnTo>
                  <a:lnTo>
                    <a:pt x="37851" y="1079500"/>
                  </a:lnTo>
                  <a:lnTo>
                    <a:pt x="39416" y="1075298"/>
                  </a:lnTo>
                  <a:lnTo>
                    <a:pt x="38703" y="1066800"/>
                  </a:lnTo>
                  <a:close/>
                </a:path>
                <a:path w="12414885" h="8610600">
                  <a:moveTo>
                    <a:pt x="39416" y="1075298"/>
                  </a:moveTo>
                  <a:lnTo>
                    <a:pt x="37851" y="1079500"/>
                  </a:lnTo>
                  <a:lnTo>
                    <a:pt x="39768" y="1079500"/>
                  </a:lnTo>
                  <a:lnTo>
                    <a:pt x="39416" y="1075298"/>
                  </a:lnTo>
                  <a:close/>
                </a:path>
                <a:path w="12414885" h="8610600">
                  <a:moveTo>
                    <a:pt x="12399539" y="1066800"/>
                  </a:moveTo>
                  <a:lnTo>
                    <a:pt x="12379686" y="1066800"/>
                  </a:lnTo>
                  <a:lnTo>
                    <a:pt x="12373404" y="1079500"/>
                  </a:lnTo>
                  <a:lnTo>
                    <a:pt x="12399005" y="1079500"/>
                  </a:lnTo>
                  <a:lnTo>
                    <a:pt x="12399539" y="1066800"/>
                  </a:lnTo>
                  <a:close/>
                </a:path>
                <a:path w="12414885" h="8610600">
                  <a:moveTo>
                    <a:pt x="42581" y="1066800"/>
                  </a:moveTo>
                  <a:lnTo>
                    <a:pt x="38703" y="1066800"/>
                  </a:lnTo>
                  <a:lnTo>
                    <a:pt x="39416" y="1075298"/>
                  </a:lnTo>
                  <a:lnTo>
                    <a:pt x="42581" y="1066800"/>
                  </a:lnTo>
                  <a:close/>
                </a:path>
                <a:path w="12414885" h="8610600">
                  <a:moveTo>
                    <a:pt x="32498" y="1054100"/>
                  </a:moveTo>
                  <a:lnTo>
                    <a:pt x="21330" y="1054100"/>
                  </a:lnTo>
                  <a:lnTo>
                    <a:pt x="22338" y="1066800"/>
                  </a:lnTo>
                  <a:lnTo>
                    <a:pt x="38781" y="1066800"/>
                  </a:lnTo>
                  <a:lnTo>
                    <a:pt x="32498" y="1054100"/>
                  </a:lnTo>
                  <a:close/>
                </a:path>
                <a:path w="12414885" h="8610600">
                  <a:moveTo>
                    <a:pt x="12406995" y="1054100"/>
                  </a:moveTo>
                  <a:lnTo>
                    <a:pt x="12374263" y="1054100"/>
                  </a:lnTo>
                  <a:lnTo>
                    <a:pt x="12374880" y="1066800"/>
                  </a:lnTo>
                  <a:lnTo>
                    <a:pt x="12406450" y="1066800"/>
                  </a:lnTo>
                  <a:lnTo>
                    <a:pt x="12406995" y="1054100"/>
                  </a:lnTo>
                  <a:close/>
                </a:path>
                <a:path w="12414885" h="8610600">
                  <a:moveTo>
                    <a:pt x="29086" y="1041400"/>
                  </a:moveTo>
                  <a:lnTo>
                    <a:pt x="7290" y="1041400"/>
                  </a:lnTo>
                  <a:lnTo>
                    <a:pt x="4344" y="1054100"/>
                  </a:lnTo>
                  <a:lnTo>
                    <a:pt x="35911" y="1054100"/>
                  </a:lnTo>
                  <a:lnTo>
                    <a:pt x="29086" y="1041400"/>
                  </a:lnTo>
                  <a:close/>
                </a:path>
                <a:path w="12414885" h="8610600">
                  <a:moveTo>
                    <a:pt x="12384733" y="1041400"/>
                  </a:moveTo>
                  <a:lnTo>
                    <a:pt x="12377519" y="1041400"/>
                  </a:lnTo>
                  <a:lnTo>
                    <a:pt x="12378063" y="1054100"/>
                  </a:lnTo>
                  <a:lnTo>
                    <a:pt x="12384733" y="1041400"/>
                  </a:lnTo>
                  <a:close/>
                </a:path>
                <a:path w="12414885" h="8610600">
                  <a:moveTo>
                    <a:pt x="12407843" y="1041400"/>
                  </a:moveTo>
                  <a:lnTo>
                    <a:pt x="12385267" y="1041400"/>
                  </a:lnTo>
                  <a:lnTo>
                    <a:pt x="12384964" y="1054100"/>
                  </a:lnTo>
                  <a:lnTo>
                    <a:pt x="12408617" y="1054100"/>
                  </a:lnTo>
                  <a:lnTo>
                    <a:pt x="12407843" y="1041400"/>
                  </a:lnTo>
                  <a:close/>
                </a:path>
                <a:path w="12414885" h="8610600">
                  <a:moveTo>
                    <a:pt x="39789" y="1028700"/>
                  </a:moveTo>
                  <a:lnTo>
                    <a:pt x="10704" y="1028700"/>
                  </a:lnTo>
                  <a:lnTo>
                    <a:pt x="10238" y="1041400"/>
                  </a:lnTo>
                  <a:lnTo>
                    <a:pt x="37307" y="1041400"/>
                  </a:lnTo>
                  <a:lnTo>
                    <a:pt x="39789" y="1028700"/>
                  </a:lnTo>
                  <a:close/>
                </a:path>
                <a:path w="12414885" h="8610600">
                  <a:moveTo>
                    <a:pt x="12406136" y="1028700"/>
                  </a:moveTo>
                  <a:lnTo>
                    <a:pt x="12375812" y="1028700"/>
                  </a:lnTo>
                  <a:lnTo>
                    <a:pt x="12374723" y="1041400"/>
                  </a:lnTo>
                  <a:lnTo>
                    <a:pt x="12403110" y="1041400"/>
                  </a:lnTo>
                  <a:lnTo>
                    <a:pt x="12406136" y="1028700"/>
                  </a:lnTo>
                  <a:close/>
                </a:path>
                <a:path w="12414885" h="8610600">
                  <a:moveTo>
                    <a:pt x="37928" y="990600"/>
                  </a:moveTo>
                  <a:lnTo>
                    <a:pt x="20864" y="990600"/>
                  </a:lnTo>
                  <a:lnTo>
                    <a:pt x="12100" y="1003300"/>
                  </a:lnTo>
                  <a:lnTo>
                    <a:pt x="6825" y="1003300"/>
                  </a:lnTo>
                  <a:lnTo>
                    <a:pt x="7290" y="1016000"/>
                  </a:lnTo>
                  <a:lnTo>
                    <a:pt x="5817" y="1028700"/>
                  </a:lnTo>
                  <a:lnTo>
                    <a:pt x="34437" y="1028700"/>
                  </a:lnTo>
                  <a:lnTo>
                    <a:pt x="27612" y="1016000"/>
                  </a:lnTo>
                  <a:lnTo>
                    <a:pt x="39246" y="1016000"/>
                  </a:lnTo>
                  <a:lnTo>
                    <a:pt x="39789" y="1003300"/>
                  </a:lnTo>
                  <a:lnTo>
                    <a:pt x="37928" y="990600"/>
                  </a:lnTo>
                  <a:close/>
                </a:path>
                <a:path w="12414885" h="8610600">
                  <a:moveTo>
                    <a:pt x="12406523" y="1003300"/>
                  </a:moveTo>
                  <a:lnTo>
                    <a:pt x="12398147" y="1016000"/>
                  </a:lnTo>
                  <a:lnTo>
                    <a:pt x="12374493" y="1016000"/>
                  </a:lnTo>
                  <a:lnTo>
                    <a:pt x="12374179" y="1028700"/>
                  </a:lnTo>
                  <a:lnTo>
                    <a:pt x="12408617" y="1028700"/>
                  </a:lnTo>
                  <a:lnTo>
                    <a:pt x="12407529" y="1016000"/>
                  </a:lnTo>
                  <a:lnTo>
                    <a:pt x="12406523" y="1003300"/>
                  </a:lnTo>
                  <a:close/>
                </a:path>
                <a:path w="12414885" h="8610600">
                  <a:moveTo>
                    <a:pt x="12400628" y="1003300"/>
                  </a:moveTo>
                  <a:lnTo>
                    <a:pt x="12382713" y="1003300"/>
                  </a:lnTo>
                  <a:lnTo>
                    <a:pt x="12381079" y="1016000"/>
                  </a:lnTo>
                  <a:lnTo>
                    <a:pt x="12398147" y="1016000"/>
                  </a:lnTo>
                  <a:lnTo>
                    <a:pt x="12400628" y="1003300"/>
                  </a:lnTo>
                  <a:close/>
                </a:path>
                <a:path w="12414885" h="8610600">
                  <a:moveTo>
                    <a:pt x="12399539" y="965200"/>
                  </a:moveTo>
                  <a:lnTo>
                    <a:pt x="12392094" y="977900"/>
                  </a:lnTo>
                  <a:lnTo>
                    <a:pt x="12386339" y="986713"/>
                  </a:lnTo>
                  <a:lnTo>
                    <a:pt x="12385561" y="990600"/>
                  </a:lnTo>
                  <a:lnTo>
                    <a:pt x="12375037" y="990600"/>
                  </a:lnTo>
                  <a:lnTo>
                    <a:pt x="12375268" y="1003300"/>
                  </a:lnTo>
                  <a:lnTo>
                    <a:pt x="12404743" y="1003300"/>
                  </a:lnTo>
                  <a:lnTo>
                    <a:pt x="12412492" y="977900"/>
                  </a:lnTo>
                  <a:lnTo>
                    <a:pt x="12399110" y="977900"/>
                  </a:lnTo>
                  <a:lnTo>
                    <a:pt x="12402202" y="971339"/>
                  </a:lnTo>
                  <a:lnTo>
                    <a:pt x="12399539" y="965200"/>
                  </a:lnTo>
                  <a:close/>
                </a:path>
                <a:path w="12414885" h="8610600">
                  <a:moveTo>
                    <a:pt x="15512" y="977900"/>
                  </a:moveTo>
                  <a:lnTo>
                    <a:pt x="5817" y="977900"/>
                  </a:lnTo>
                  <a:lnTo>
                    <a:pt x="6825" y="990600"/>
                  </a:lnTo>
                  <a:lnTo>
                    <a:pt x="13573" y="990600"/>
                  </a:lnTo>
                  <a:lnTo>
                    <a:pt x="15512" y="977900"/>
                  </a:lnTo>
                  <a:close/>
                </a:path>
                <a:path w="12414885" h="8610600">
                  <a:moveTo>
                    <a:pt x="39789" y="977900"/>
                  </a:moveTo>
                  <a:lnTo>
                    <a:pt x="20399" y="977900"/>
                  </a:lnTo>
                  <a:lnTo>
                    <a:pt x="21872" y="990600"/>
                  </a:lnTo>
                  <a:lnTo>
                    <a:pt x="31490" y="990600"/>
                  </a:lnTo>
                  <a:lnTo>
                    <a:pt x="39789" y="977900"/>
                  </a:lnTo>
                  <a:close/>
                </a:path>
                <a:path w="12414885" h="8610600">
                  <a:moveTo>
                    <a:pt x="12404502" y="939800"/>
                  </a:moveTo>
                  <a:lnTo>
                    <a:pt x="12387037" y="939800"/>
                  </a:lnTo>
                  <a:lnTo>
                    <a:pt x="12387037" y="952500"/>
                  </a:lnTo>
                  <a:lnTo>
                    <a:pt x="12374744" y="965200"/>
                  </a:lnTo>
                  <a:lnTo>
                    <a:pt x="12374744" y="977900"/>
                  </a:lnTo>
                  <a:lnTo>
                    <a:pt x="12372200" y="990600"/>
                  </a:lnTo>
                  <a:lnTo>
                    <a:pt x="12373760" y="990600"/>
                  </a:lnTo>
                  <a:lnTo>
                    <a:pt x="12377372" y="977900"/>
                  </a:lnTo>
                  <a:lnTo>
                    <a:pt x="12392094" y="977900"/>
                  </a:lnTo>
                  <a:lnTo>
                    <a:pt x="12399539" y="965200"/>
                  </a:lnTo>
                  <a:lnTo>
                    <a:pt x="12401958" y="965200"/>
                  </a:lnTo>
                  <a:lnTo>
                    <a:pt x="12400890" y="952500"/>
                  </a:lnTo>
                  <a:lnTo>
                    <a:pt x="12399906" y="952500"/>
                  </a:lnTo>
                  <a:lnTo>
                    <a:pt x="12404502" y="939800"/>
                  </a:lnTo>
                  <a:close/>
                </a:path>
                <a:path w="12414885" h="8610600">
                  <a:moveTo>
                    <a:pt x="12377372" y="977900"/>
                  </a:moveTo>
                  <a:lnTo>
                    <a:pt x="12373760" y="990600"/>
                  </a:lnTo>
                  <a:lnTo>
                    <a:pt x="12374744" y="990600"/>
                  </a:lnTo>
                  <a:lnTo>
                    <a:pt x="12377372" y="977900"/>
                  </a:lnTo>
                  <a:close/>
                </a:path>
                <a:path w="12414885" h="8610600">
                  <a:moveTo>
                    <a:pt x="12388105" y="977900"/>
                  </a:moveTo>
                  <a:lnTo>
                    <a:pt x="12377372" y="977900"/>
                  </a:lnTo>
                  <a:lnTo>
                    <a:pt x="12374744" y="990600"/>
                  </a:lnTo>
                  <a:lnTo>
                    <a:pt x="12383801" y="990600"/>
                  </a:lnTo>
                  <a:lnTo>
                    <a:pt x="12386339" y="986713"/>
                  </a:lnTo>
                  <a:lnTo>
                    <a:pt x="12388105" y="977900"/>
                  </a:lnTo>
                  <a:close/>
                </a:path>
                <a:path w="12414885" h="8610600">
                  <a:moveTo>
                    <a:pt x="12386339" y="986713"/>
                  </a:moveTo>
                  <a:lnTo>
                    <a:pt x="12383801" y="990600"/>
                  </a:lnTo>
                  <a:lnTo>
                    <a:pt x="12385561" y="990600"/>
                  </a:lnTo>
                  <a:lnTo>
                    <a:pt x="12386339" y="986713"/>
                  </a:lnTo>
                  <a:close/>
                </a:path>
                <a:path w="12414885" h="8610600">
                  <a:moveTo>
                    <a:pt x="42659" y="965200"/>
                  </a:moveTo>
                  <a:lnTo>
                    <a:pt x="0" y="965200"/>
                  </a:lnTo>
                  <a:lnTo>
                    <a:pt x="4886" y="977900"/>
                  </a:lnTo>
                  <a:lnTo>
                    <a:pt x="41186" y="977900"/>
                  </a:lnTo>
                  <a:lnTo>
                    <a:pt x="42659" y="965200"/>
                  </a:lnTo>
                  <a:close/>
                </a:path>
                <a:path w="12414885" h="8610600">
                  <a:moveTo>
                    <a:pt x="12402202" y="971339"/>
                  </a:moveTo>
                  <a:lnTo>
                    <a:pt x="12399110" y="977900"/>
                  </a:lnTo>
                  <a:lnTo>
                    <a:pt x="12405047" y="977900"/>
                  </a:lnTo>
                  <a:lnTo>
                    <a:pt x="12402202" y="971339"/>
                  </a:lnTo>
                  <a:close/>
                </a:path>
                <a:path w="12414885" h="8610600">
                  <a:moveTo>
                    <a:pt x="12405094" y="965200"/>
                  </a:moveTo>
                  <a:lnTo>
                    <a:pt x="12399539" y="965200"/>
                  </a:lnTo>
                  <a:lnTo>
                    <a:pt x="12402202" y="971339"/>
                  </a:lnTo>
                  <a:lnTo>
                    <a:pt x="12405094" y="965200"/>
                  </a:lnTo>
                  <a:close/>
                </a:path>
                <a:path w="12414885" h="8610600">
                  <a:moveTo>
                    <a:pt x="32498" y="952500"/>
                  </a:moveTo>
                  <a:lnTo>
                    <a:pt x="5817" y="952500"/>
                  </a:lnTo>
                  <a:lnTo>
                    <a:pt x="2947" y="965200"/>
                  </a:lnTo>
                  <a:lnTo>
                    <a:pt x="29086" y="965200"/>
                  </a:lnTo>
                  <a:lnTo>
                    <a:pt x="32498" y="952500"/>
                  </a:lnTo>
                  <a:close/>
                </a:path>
                <a:path w="12414885" h="8610600">
                  <a:moveTo>
                    <a:pt x="29086" y="939800"/>
                  </a:moveTo>
                  <a:lnTo>
                    <a:pt x="12177" y="939800"/>
                  </a:lnTo>
                  <a:lnTo>
                    <a:pt x="11634" y="952500"/>
                  </a:lnTo>
                  <a:lnTo>
                    <a:pt x="26681" y="952500"/>
                  </a:lnTo>
                  <a:lnTo>
                    <a:pt x="29086" y="939800"/>
                  </a:lnTo>
                  <a:close/>
                </a:path>
                <a:path w="12414885" h="8610600">
                  <a:moveTo>
                    <a:pt x="12387037" y="939800"/>
                  </a:moveTo>
                  <a:lnTo>
                    <a:pt x="12374252" y="939800"/>
                  </a:lnTo>
                  <a:lnTo>
                    <a:pt x="12373760" y="952500"/>
                  </a:lnTo>
                  <a:lnTo>
                    <a:pt x="12375812" y="952500"/>
                  </a:lnTo>
                  <a:lnTo>
                    <a:pt x="12387037" y="939800"/>
                  </a:lnTo>
                  <a:close/>
                </a:path>
                <a:path w="12414885" h="8610600">
                  <a:moveTo>
                    <a:pt x="12410649" y="939800"/>
                  </a:moveTo>
                  <a:lnTo>
                    <a:pt x="12404502" y="939800"/>
                  </a:lnTo>
                  <a:lnTo>
                    <a:pt x="12406052" y="952500"/>
                  </a:lnTo>
                  <a:lnTo>
                    <a:pt x="12407529" y="952500"/>
                  </a:lnTo>
                  <a:lnTo>
                    <a:pt x="12410649" y="939800"/>
                  </a:lnTo>
                  <a:close/>
                </a:path>
                <a:path w="12414885" h="8610600">
                  <a:moveTo>
                    <a:pt x="37307" y="927100"/>
                  </a:moveTo>
                  <a:lnTo>
                    <a:pt x="1474" y="927100"/>
                  </a:lnTo>
                  <a:lnTo>
                    <a:pt x="2947" y="939800"/>
                  </a:lnTo>
                  <a:lnTo>
                    <a:pt x="32498" y="939800"/>
                  </a:lnTo>
                  <a:lnTo>
                    <a:pt x="37307" y="927100"/>
                  </a:lnTo>
                  <a:close/>
                </a:path>
                <a:path w="12414885" h="8610600">
                  <a:moveTo>
                    <a:pt x="12409089" y="914400"/>
                  </a:moveTo>
                  <a:lnTo>
                    <a:pt x="12401958" y="927100"/>
                  </a:lnTo>
                  <a:lnTo>
                    <a:pt x="12379571" y="927100"/>
                  </a:lnTo>
                  <a:lnTo>
                    <a:pt x="12376016" y="939800"/>
                  </a:lnTo>
                  <a:lnTo>
                    <a:pt x="12410157" y="939800"/>
                  </a:lnTo>
                  <a:lnTo>
                    <a:pt x="12409581" y="927100"/>
                  </a:lnTo>
                  <a:lnTo>
                    <a:pt x="12409089" y="914400"/>
                  </a:lnTo>
                  <a:close/>
                </a:path>
                <a:path w="12414885" h="8610600">
                  <a:moveTo>
                    <a:pt x="30094" y="914400"/>
                  </a:moveTo>
                  <a:lnTo>
                    <a:pt x="16986" y="914400"/>
                  </a:lnTo>
                  <a:lnTo>
                    <a:pt x="14116" y="927100"/>
                  </a:lnTo>
                  <a:lnTo>
                    <a:pt x="33429" y="927100"/>
                  </a:lnTo>
                  <a:lnTo>
                    <a:pt x="30094" y="914400"/>
                  </a:lnTo>
                  <a:close/>
                </a:path>
                <a:path w="12414885" h="8610600">
                  <a:moveTo>
                    <a:pt x="12386053" y="914400"/>
                  </a:moveTo>
                  <a:lnTo>
                    <a:pt x="12378514" y="914400"/>
                  </a:lnTo>
                  <a:lnTo>
                    <a:pt x="12379498" y="927100"/>
                  </a:lnTo>
                  <a:lnTo>
                    <a:pt x="12385147" y="918765"/>
                  </a:lnTo>
                  <a:lnTo>
                    <a:pt x="12386053" y="914400"/>
                  </a:lnTo>
                  <a:close/>
                </a:path>
                <a:path w="12414885" h="8610600">
                  <a:moveTo>
                    <a:pt x="12401958" y="914400"/>
                  </a:moveTo>
                  <a:lnTo>
                    <a:pt x="12388105" y="914400"/>
                  </a:lnTo>
                  <a:lnTo>
                    <a:pt x="12385147" y="918765"/>
                  </a:lnTo>
                  <a:lnTo>
                    <a:pt x="12383417" y="927100"/>
                  </a:lnTo>
                  <a:lnTo>
                    <a:pt x="12401958" y="927100"/>
                  </a:lnTo>
                  <a:lnTo>
                    <a:pt x="12401958" y="914400"/>
                  </a:lnTo>
                  <a:close/>
                </a:path>
                <a:path w="12414885" h="8610600">
                  <a:moveTo>
                    <a:pt x="12388105" y="914400"/>
                  </a:moveTo>
                  <a:lnTo>
                    <a:pt x="12386053" y="914400"/>
                  </a:lnTo>
                  <a:lnTo>
                    <a:pt x="12385147" y="918765"/>
                  </a:lnTo>
                  <a:lnTo>
                    <a:pt x="12388105" y="914400"/>
                  </a:lnTo>
                  <a:close/>
                </a:path>
                <a:path w="12414885" h="8610600">
                  <a:moveTo>
                    <a:pt x="40255" y="901700"/>
                  </a:moveTo>
                  <a:lnTo>
                    <a:pt x="1939" y="901700"/>
                  </a:lnTo>
                  <a:lnTo>
                    <a:pt x="1008" y="914400"/>
                  </a:lnTo>
                  <a:lnTo>
                    <a:pt x="39246" y="914400"/>
                  </a:lnTo>
                  <a:lnTo>
                    <a:pt x="40255" y="901700"/>
                  </a:lnTo>
                  <a:close/>
                </a:path>
                <a:path w="12414885" h="8610600">
                  <a:moveTo>
                    <a:pt x="12406052" y="889000"/>
                  </a:moveTo>
                  <a:lnTo>
                    <a:pt x="12384995" y="889000"/>
                  </a:lnTo>
                  <a:lnTo>
                    <a:pt x="12381466" y="901700"/>
                  </a:lnTo>
                  <a:lnTo>
                    <a:pt x="12375812" y="914400"/>
                  </a:lnTo>
                  <a:lnTo>
                    <a:pt x="12404995" y="914400"/>
                  </a:lnTo>
                  <a:lnTo>
                    <a:pt x="12408104" y="901700"/>
                  </a:lnTo>
                  <a:lnTo>
                    <a:pt x="12406052" y="889000"/>
                  </a:lnTo>
                  <a:close/>
                </a:path>
                <a:path w="12414885" h="8610600">
                  <a:moveTo>
                    <a:pt x="39789" y="889000"/>
                  </a:moveTo>
                  <a:lnTo>
                    <a:pt x="16520" y="889000"/>
                  </a:lnTo>
                  <a:lnTo>
                    <a:pt x="14039" y="901700"/>
                  </a:lnTo>
                  <a:lnTo>
                    <a:pt x="41186" y="901700"/>
                  </a:lnTo>
                  <a:lnTo>
                    <a:pt x="39789" y="889000"/>
                  </a:lnTo>
                  <a:close/>
                </a:path>
                <a:path w="12414885" h="8610600">
                  <a:moveTo>
                    <a:pt x="12410722" y="876300"/>
                  </a:moveTo>
                  <a:lnTo>
                    <a:pt x="12374252" y="876300"/>
                  </a:lnTo>
                  <a:lnTo>
                    <a:pt x="12376629" y="901700"/>
                  </a:lnTo>
                  <a:lnTo>
                    <a:pt x="12384995" y="889000"/>
                  </a:lnTo>
                  <a:lnTo>
                    <a:pt x="12404010" y="889000"/>
                  </a:lnTo>
                  <a:lnTo>
                    <a:pt x="12410722" y="876300"/>
                  </a:lnTo>
                  <a:close/>
                </a:path>
                <a:path w="12414885" h="8610600">
                  <a:moveTo>
                    <a:pt x="12255" y="863600"/>
                  </a:moveTo>
                  <a:lnTo>
                    <a:pt x="7756" y="863600"/>
                  </a:lnTo>
                  <a:lnTo>
                    <a:pt x="2405" y="876300"/>
                  </a:lnTo>
                  <a:lnTo>
                    <a:pt x="2405" y="889000"/>
                  </a:lnTo>
                  <a:lnTo>
                    <a:pt x="34903" y="889000"/>
                  </a:lnTo>
                  <a:lnTo>
                    <a:pt x="24277" y="876300"/>
                  </a:lnTo>
                  <a:lnTo>
                    <a:pt x="14970" y="876300"/>
                  </a:lnTo>
                  <a:lnTo>
                    <a:pt x="12255" y="863600"/>
                  </a:lnTo>
                  <a:close/>
                </a:path>
                <a:path w="12414885" h="8610600">
                  <a:moveTo>
                    <a:pt x="22416" y="863600"/>
                  </a:moveTo>
                  <a:lnTo>
                    <a:pt x="12255" y="863600"/>
                  </a:lnTo>
                  <a:lnTo>
                    <a:pt x="14970" y="876300"/>
                  </a:lnTo>
                  <a:lnTo>
                    <a:pt x="22416" y="863600"/>
                  </a:lnTo>
                  <a:close/>
                </a:path>
                <a:path w="12414885" h="8610600">
                  <a:moveTo>
                    <a:pt x="40720" y="863600"/>
                  </a:moveTo>
                  <a:lnTo>
                    <a:pt x="22416" y="863600"/>
                  </a:lnTo>
                  <a:lnTo>
                    <a:pt x="14970" y="876300"/>
                  </a:lnTo>
                  <a:lnTo>
                    <a:pt x="36842" y="876300"/>
                  </a:lnTo>
                  <a:lnTo>
                    <a:pt x="40720" y="863600"/>
                  </a:lnTo>
                  <a:close/>
                </a:path>
                <a:path w="12414885" h="8610600">
                  <a:moveTo>
                    <a:pt x="12400890" y="863600"/>
                  </a:moveTo>
                  <a:lnTo>
                    <a:pt x="12375645" y="863600"/>
                  </a:lnTo>
                  <a:lnTo>
                    <a:pt x="12375153" y="876300"/>
                  </a:lnTo>
                  <a:lnTo>
                    <a:pt x="12401382" y="876300"/>
                  </a:lnTo>
                  <a:lnTo>
                    <a:pt x="12400890" y="863600"/>
                  </a:lnTo>
                  <a:close/>
                </a:path>
                <a:path w="12414885" h="8610600">
                  <a:moveTo>
                    <a:pt x="12408513" y="863600"/>
                  </a:moveTo>
                  <a:lnTo>
                    <a:pt x="12401382" y="876300"/>
                  </a:lnTo>
                  <a:lnTo>
                    <a:pt x="12409581" y="876300"/>
                  </a:lnTo>
                  <a:lnTo>
                    <a:pt x="12408513" y="863600"/>
                  </a:lnTo>
                  <a:close/>
                </a:path>
                <a:path w="12414885" h="8610600">
                  <a:moveTo>
                    <a:pt x="39246" y="850900"/>
                  </a:moveTo>
                  <a:lnTo>
                    <a:pt x="6573" y="850900"/>
                  </a:lnTo>
                  <a:lnTo>
                    <a:pt x="9537" y="863600"/>
                  </a:lnTo>
                  <a:lnTo>
                    <a:pt x="39479" y="863600"/>
                  </a:lnTo>
                  <a:lnTo>
                    <a:pt x="39246" y="850900"/>
                  </a:lnTo>
                  <a:close/>
                </a:path>
                <a:path w="12414885" h="8610600">
                  <a:moveTo>
                    <a:pt x="12378671" y="860585"/>
                  </a:moveTo>
                  <a:lnTo>
                    <a:pt x="12376221" y="863600"/>
                  </a:lnTo>
                  <a:lnTo>
                    <a:pt x="12378922" y="863600"/>
                  </a:lnTo>
                  <a:lnTo>
                    <a:pt x="12378671" y="860585"/>
                  </a:lnTo>
                  <a:close/>
                </a:path>
                <a:path w="12414885" h="8610600">
                  <a:moveTo>
                    <a:pt x="12382101" y="856366"/>
                  </a:moveTo>
                  <a:lnTo>
                    <a:pt x="12378671" y="860585"/>
                  </a:lnTo>
                  <a:lnTo>
                    <a:pt x="12378922" y="863600"/>
                  </a:lnTo>
                  <a:lnTo>
                    <a:pt x="12382101" y="856366"/>
                  </a:lnTo>
                  <a:close/>
                </a:path>
                <a:path w="12414885" h="8610600">
                  <a:moveTo>
                    <a:pt x="12409098" y="825500"/>
                  </a:moveTo>
                  <a:lnTo>
                    <a:pt x="12403759" y="825500"/>
                  </a:lnTo>
                  <a:lnTo>
                    <a:pt x="12401298" y="838200"/>
                  </a:lnTo>
                  <a:lnTo>
                    <a:pt x="12398637" y="850900"/>
                  </a:lnTo>
                  <a:lnTo>
                    <a:pt x="12386545" y="850900"/>
                  </a:lnTo>
                  <a:lnTo>
                    <a:pt x="12382101" y="856366"/>
                  </a:lnTo>
                  <a:lnTo>
                    <a:pt x="12378922" y="863600"/>
                  </a:lnTo>
                  <a:lnTo>
                    <a:pt x="12407529" y="863600"/>
                  </a:lnTo>
                  <a:lnTo>
                    <a:pt x="12407036" y="850900"/>
                  </a:lnTo>
                  <a:lnTo>
                    <a:pt x="12411141" y="838200"/>
                  </a:lnTo>
                  <a:lnTo>
                    <a:pt x="12410157" y="838200"/>
                  </a:lnTo>
                  <a:lnTo>
                    <a:pt x="12409098" y="825500"/>
                  </a:lnTo>
                  <a:close/>
                </a:path>
                <a:path w="12414885" h="8610600">
                  <a:moveTo>
                    <a:pt x="12384503" y="850900"/>
                  </a:moveTo>
                  <a:lnTo>
                    <a:pt x="12377864" y="850900"/>
                  </a:lnTo>
                  <a:lnTo>
                    <a:pt x="12378671" y="860585"/>
                  </a:lnTo>
                  <a:lnTo>
                    <a:pt x="12382101" y="856366"/>
                  </a:lnTo>
                  <a:lnTo>
                    <a:pt x="12384503" y="850900"/>
                  </a:lnTo>
                  <a:close/>
                </a:path>
                <a:path w="12414885" h="8610600">
                  <a:moveTo>
                    <a:pt x="30792" y="838200"/>
                  </a:moveTo>
                  <a:lnTo>
                    <a:pt x="5895" y="838200"/>
                  </a:lnTo>
                  <a:lnTo>
                    <a:pt x="4859" y="850900"/>
                  </a:lnTo>
                  <a:lnTo>
                    <a:pt x="35911" y="850900"/>
                  </a:lnTo>
                  <a:lnTo>
                    <a:pt x="30792" y="838200"/>
                  </a:lnTo>
                  <a:close/>
                </a:path>
                <a:path w="12414885" h="8610600">
                  <a:moveTo>
                    <a:pt x="12395236" y="838200"/>
                  </a:moveTo>
                  <a:lnTo>
                    <a:pt x="12378346" y="838200"/>
                  </a:lnTo>
                  <a:lnTo>
                    <a:pt x="12374828" y="850900"/>
                  </a:lnTo>
                  <a:lnTo>
                    <a:pt x="12396407" y="850900"/>
                  </a:lnTo>
                  <a:lnTo>
                    <a:pt x="12395236" y="838200"/>
                  </a:lnTo>
                  <a:close/>
                </a:path>
                <a:path w="12414885" h="8610600">
                  <a:moveTo>
                    <a:pt x="40332" y="825500"/>
                  </a:moveTo>
                  <a:lnTo>
                    <a:pt x="13884" y="825500"/>
                  </a:lnTo>
                  <a:lnTo>
                    <a:pt x="11401" y="838200"/>
                  </a:lnTo>
                  <a:lnTo>
                    <a:pt x="40022" y="838200"/>
                  </a:lnTo>
                  <a:lnTo>
                    <a:pt x="40332" y="825500"/>
                  </a:lnTo>
                  <a:close/>
                </a:path>
                <a:path w="12414885" h="8610600">
                  <a:moveTo>
                    <a:pt x="12407786" y="812800"/>
                  </a:moveTo>
                  <a:lnTo>
                    <a:pt x="12387121" y="812800"/>
                  </a:lnTo>
                  <a:lnTo>
                    <a:pt x="12387121" y="825500"/>
                  </a:lnTo>
                  <a:lnTo>
                    <a:pt x="12379414" y="838200"/>
                  </a:lnTo>
                  <a:lnTo>
                    <a:pt x="12399581" y="838200"/>
                  </a:lnTo>
                  <a:lnTo>
                    <a:pt x="12401354" y="825500"/>
                  </a:lnTo>
                  <a:lnTo>
                    <a:pt x="12404662" y="825500"/>
                  </a:lnTo>
                  <a:lnTo>
                    <a:pt x="12407786" y="812800"/>
                  </a:lnTo>
                  <a:close/>
                </a:path>
                <a:path w="12414885" h="8610600">
                  <a:moveTo>
                    <a:pt x="36997" y="800100"/>
                  </a:moveTo>
                  <a:lnTo>
                    <a:pt x="5662" y="800100"/>
                  </a:lnTo>
                  <a:lnTo>
                    <a:pt x="5895" y="812800"/>
                  </a:lnTo>
                  <a:lnTo>
                    <a:pt x="6980" y="825500"/>
                  </a:lnTo>
                  <a:lnTo>
                    <a:pt x="31490" y="825500"/>
                  </a:lnTo>
                  <a:lnTo>
                    <a:pt x="27922" y="812800"/>
                  </a:lnTo>
                  <a:lnTo>
                    <a:pt x="38393" y="812800"/>
                  </a:lnTo>
                  <a:lnTo>
                    <a:pt x="36997" y="800100"/>
                  </a:lnTo>
                  <a:close/>
                </a:path>
                <a:path w="12414885" h="8610600">
                  <a:moveTo>
                    <a:pt x="39789" y="812800"/>
                  </a:moveTo>
                  <a:lnTo>
                    <a:pt x="27922" y="812800"/>
                  </a:lnTo>
                  <a:lnTo>
                    <a:pt x="35058" y="825500"/>
                  </a:lnTo>
                  <a:lnTo>
                    <a:pt x="38703" y="825500"/>
                  </a:lnTo>
                  <a:lnTo>
                    <a:pt x="39789" y="812800"/>
                  </a:lnTo>
                  <a:close/>
                </a:path>
                <a:path w="12414885" h="8610600">
                  <a:moveTo>
                    <a:pt x="12412199" y="787400"/>
                  </a:moveTo>
                  <a:lnTo>
                    <a:pt x="12404010" y="787400"/>
                  </a:lnTo>
                  <a:lnTo>
                    <a:pt x="12398346" y="800100"/>
                  </a:lnTo>
                  <a:lnTo>
                    <a:pt x="12377864" y="800100"/>
                  </a:lnTo>
                  <a:lnTo>
                    <a:pt x="12377864" y="812800"/>
                  </a:lnTo>
                  <a:lnTo>
                    <a:pt x="12409005" y="812800"/>
                  </a:lnTo>
                  <a:lnTo>
                    <a:pt x="12408597" y="800100"/>
                  </a:lnTo>
                  <a:lnTo>
                    <a:pt x="12412199" y="787400"/>
                  </a:lnTo>
                  <a:close/>
                </a:path>
                <a:path w="12414885" h="8610600">
                  <a:moveTo>
                    <a:pt x="39169" y="787400"/>
                  </a:moveTo>
                  <a:lnTo>
                    <a:pt x="7524" y="787400"/>
                  </a:lnTo>
                  <a:lnTo>
                    <a:pt x="11401" y="800100"/>
                  </a:lnTo>
                  <a:lnTo>
                    <a:pt x="39634" y="800100"/>
                  </a:lnTo>
                  <a:lnTo>
                    <a:pt x="39169" y="787400"/>
                  </a:lnTo>
                  <a:close/>
                </a:path>
                <a:path w="12414885" h="8610600">
                  <a:moveTo>
                    <a:pt x="12373832" y="798236"/>
                  </a:moveTo>
                  <a:lnTo>
                    <a:pt x="12372619" y="800100"/>
                  </a:lnTo>
                  <a:lnTo>
                    <a:pt x="12373760" y="800100"/>
                  </a:lnTo>
                  <a:lnTo>
                    <a:pt x="12373832" y="798236"/>
                  </a:lnTo>
                  <a:close/>
                </a:path>
                <a:path w="12414885" h="8610600">
                  <a:moveTo>
                    <a:pt x="12403434" y="787400"/>
                  </a:moveTo>
                  <a:lnTo>
                    <a:pt x="12380891" y="787400"/>
                  </a:lnTo>
                  <a:lnTo>
                    <a:pt x="12381959" y="800100"/>
                  </a:lnTo>
                  <a:lnTo>
                    <a:pt x="12398346" y="800100"/>
                  </a:lnTo>
                  <a:lnTo>
                    <a:pt x="12403434" y="787400"/>
                  </a:lnTo>
                  <a:close/>
                </a:path>
                <a:path w="12414885" h="8610600">
                  <a:moveTo>
                    <a:pt x="12412199" y="774700"/>
                  </a:moveTo>
                  <a:lnTo>
                    <a:pt x="12378954" y="774700"/>
                  </a:lnTo>
                  <a:lnTo>
                    <a:pt x="12374252" y="787400"/>
                  </a:lnTo>
                  <a:lnTo>
                    <a:pt x="12373832" y="798236"/>
                  </a:lnTo>
                  <a:lnTo>
                    <a:pt x="12380891" y="787400"/>
                  </a:lnTo>
                  <a:lnTo>
                    <a:pt x="12403434" y="787400"/>
                  </a:lnTo>
                  <a:lnTo>
                    <a:pt x="12412199" y="774700"/>
                  </a:lnTo>
                  <a:close/>
                </a:path>
                <a:path w="12414885" h="8610600">
                  <a:moveTo>
                    <a:pt x="28466" y="774700"/>
                  </a:moveTo>
                  <a:lnTo>
                    <a:pt x="8299" y="774700"/>
                  </a:lnTo>
                  <a:lnTo>
                    <a:pt x="9152" y="787400"/>
                  </a:lnTo>
                  <a:lnTo>
                    <a:pt x="28077" y="787400"/>
                  </a:lnTo>
                  <a:lnTo>
                    <a:pt x="28466" y="774700"/>
                  </a:lnTo>
                  <a:close/>
                </a:path>
                <a:path w="12414885" h="8610600">
                  <a:moveTo>
                    <a:pt x="8066" y="762000"/>
                  </a:moveTo>
                  <a:lnTo>
                    <a:pt x="7524" y="774700"/>
                  </a:lnTo>
                  <a:lnTo>
                    <a:pt x="12721" y="774700"/>
                  </a:lnTo>
                  <a:lnTo>
                    <a:pt x="8066" y="762000"/>
                  </a:lnTo>
                  <a:close/>
                </a:path>
                <a:path w="12414885" h="8610600">
                  <a:moveTo>
                    <a:pt x="39479" y="762000"/>
                  </a:moveTo>
                  <a:lnTo>
                    <a:pt x="13884" y="762000"/>
                  </a:lnTo>
                  <a:lnTo>
                    <a:pt x="12721" y="774700"/>
                  </a:lnTo>
                  <a:lnTo>
                    <a:pt x="39866" y="774700"/>
                  </a:lnTo>
                  <a:lnTo>
                    <a:pt x="39479" y="762000"/>
                  </a:lnTo>
                  <a:close/>
                </a:path>
                <a:path w="12414885" h="8610600">
                  <a:moveTo>
                    <a:pt x="12393183" y="762000"/>
                  </a:moveTo>
                  <a:lnTo>
                    <a:pt x="12377676" y="762000"/>
                  </a:lnTo>
                  <a:lnTo>
                    <a:pt x="12373791" y="774700"/>
                  </a:lnTo>
                  <a:lnTo>
                    <a:pt x="12378597" y="774700"/>
                  </a:lnTo>
                  <a:lnTo>
                    <a:pt x="12393183" y="762000"/>
                  </a:lnTo>
                  <a:close/>
                </a:path>
                <a:path w="12414885" h="8610600">
                  <a:moveTo>
                    <a:pt x="12410157" y="762000"/>
                  </a:moveTo>
                  <a:lnTo>
                    <a:pt x="12400499" y="762000"/>
                  </a:lnTo>
                  <a:lnTo>
                    <a:pt x="12389242" y="774700"/>
                  </a:lnTo>
                  <a:lnTo>
                    <a:pt x="12411141" y="774700"/>
                  </a:lnTo>
                  <a:lnTo>
                    <a:pt x="12410157" y="762000"/>
                  </a:lnTo>
                  <a:close/>
                </a:path>
                <a:path w="12414885" h="8610600">
                  <a:moveTo>
                    <a:pt x="30947" y="749300"/>
                  </a:moveTo>
                  <a:lnTo>
                    <a:pt x="5972" y="749300"/>
                  </a:lnTo>
                  <a:lnTo>
                    <a:pt x="6825" y="762000"/>
                  </a:lnTo>
                  <a:lnTo>
                    <a:pt x="30637" y="762000"/>
                  </a:lnTo>
                  <a:lnTo>
                    <a:pt x="30947" y="749300"/>
                  </a:lnTo>
                  <a:close/>
                </a:path>
                <a:path w="12414885" h="8610600">
                  <a:moveTo>
                    <a:pt x="12406293" y="749300"/>
                  </a:moveTo>
                  <a:lnTo>
                    <a:pt x="12390241" y="749300"/>
                  </a:lnTo>
                  <a:lnTo>
                    <a:pt x="12387833" y="762000"/>
                  </a:lnTo>
                  <a:lnTo>
                    <a:pt x="12405748" y="762000"/>
                  </a:lnTo>
                  <a:lnTo>
                    <a:pt x="12406293" y="749300"/>
                  </a:lnTo>
                  <a:close/>
                </a:path>
                <a:path w="12414885" h="8610600">
                  <a:moveTo>
                    <a:pt x="37385" y="736600"/>
                  </a:moveTo>
                  <a:lnTo>
                    <a:pt x="7524" y="736600"/>
                  </a:lnTo>
                  <a:lnTo>
                    <a:pt x="8610" y="749300"/>
                  </a:lnTo>
                  <a:lnTo>
                    <a:pt x="37075" y="749300"/>
                  </a:lnTo>
                  <a:lnTo>
                    <a:pt x="37385" y="736600"/>
                  </a:lnTo>
                  <a:close/>
                </a:path>
                <a:path w="12414885" h="8610600">
                  <a:moveTo>
                    <a:pt x="12412104" y="723900"/>
                  </a:moveTo>
                  <a:lnTo>
                    <a:pt x="12397990" y="736600"/>
                  </a:lnTo>
                  <a:lnTo>
                    <a:pt x="12373331" y="736600"/>
                  </a:lnTo>
                  <a:lnTo>
                    <a:pt x="12374723" y="749300"/>
                  </a:lnTo>
                  <a:lnTo>
                    <a:pt x="12406754" y="749300"/>
                  </a:lnTo>
                  <a:lnTo>
                    <a:pt x="12412104" y="736600"/>
                  </a:lnTo>
                  <a:lnTo>
                    <a:pt x="12412104" y="723900"/>
                  </a:lnTo>
                  <a:close/>
                </a:path>
                <a:path w="12414885" h="8610600">
                  <a:moveTo>
                    <a:pt x="28698" y="723900"/>
                  </a:moveTo>
                  <a:lnTo>
                    <a:pt x="7261" y="723900"/>
                  </a:lnTo>
                  <a:lnTo>
                    <a:pt x="7047" y="736600"/>
                  </a:lnTo>
                  <a:lnTo>
                    <a:pt x="32033" y="736600"/>
                  </a:lnTo>
                  <a:lnTo>
                    <a:pt x="28698" y="723900"/>
                  </a:lnTo>
                  <a:close/>
                </a:path>
                <a:path w="12414885" h="8610600">
                  <a:moveTo>
                    <a:pt x="12412575" y="711200"/>
                  </a:moveTo>
                  <a:lnTo>
                    <a:pt x="12384419" y="711200"/>
                  </a:lnTo>
                  <a:lnTo>
                    <a:pt x="12387833" y="723900"/>
                  </a:lnTo>
                  <a:lnTo>
                    <a:pt x="12381079" y="723900"/>
                  </a:lnTo>
                  <a:lnTo>
                    <a:pt x="12378597" y="736600"/>
                  </a:lnTo>
                  <a:lnTo>
                    <a:pt x="12397990" y="736600"/>
                  </a:lnTo>
                  <a:lnTo>
                    <a:pt x="12400471" y="723900"/>
                  </a:lnTo>
                  <a:lnTo>
                    <a:pt x="12412575" y="711200"/>
                  </a:lnTo>
                  <a:close/>
                </a:path>
                <a:path w="12414885" h="8610600">
                  <a:moveTo>
                    <a:pt x="35601" y="685800"/>
                  </a:moveTo>
                  <a:lnTo>
                    <a:pt x="29240" y="698500"/>
                  </a:lnTo>
                  <a:lnTo>
                    <a:pt x="8920" y="698500"/>
                  </a:lnTo>
                  <a:lnTo>
                    <a:pt x="4499" y="711200"/>
                  </a:lnTo>
                  <a:lnTo>
                    <a:pt x="9152" y="711200"/>
                  </a:lnTo>
                  <a:lnTo>
                    <a:pt x="8014" y="723900"/>
                  </a:lnTo>
                  <a:lnTo>
                    <a:pt x="41263" y="723900"/>
                  </a:lnTo>
                  <a:lnTo>
                    <a:pt x="40720" y="711200"/>
                  </a:lnTo>
                  <a:lnTo>
                    <a:pt x="35601" y="685800"/>
                  </a:lnTo>
                  <a:close/>
                </a:path>
                <a:path w="12414885" h="8610600">
                  <a:moveTo>
                    <a:pt x="12400398" y="698500"/>
                  </a:moveTo>
                  <a:lnTo>
                    <a:pt x="12382011" y="698500"/>
                  </a:lnTo>
                  <a:lnTo>
                    <a:pt x="12377205" y="711200"/>
                  </a:lnTo>
                  <a:lnTo>
                    <a:pt x="12377205" y="723900"/>
                  </a:lnTo>
                  <a:lnTo>
                    <a:pt x="12381079" y="711200"/>
                  </a:lnTo>
                  <a:lnTo>
                    <a:pt x="12397529" y="711200"/>
                  </a:lnTo>
                  <a:lnTo>
                    <a:pt x="12400398" y="698500"/>
                  </a:lnTo>
                  <a:close/>
                </a:path>
                <a:path w="12414885" h="8610600">
                  <a:moveTo>
                    <a:pt x="12413036" y="698500"/>
                  </a:moveTo>
                  <a:lnTo>
                    <a:pt x="12408157" y="698500"/>
                  </a:lnTo>
                  <a:lnTo>
                    <a:pt x="12407225" y="711200"/>
                  </a:lnTo>
                  <a:lnTo>
                    <a:pt x="12413507" y="711200"/>
                  </a:lnTo>
                  <a:lnTo>
                    <a:pt x="12413036" y="698500"/>
                  </a:lnTo>
                  <a:close/>
                </a:path>
                <a:path w="12414885" h="8610600">
                  <a:moveTo>
                    <a:pt x="39711" y="673100"/>
                  </a:moveTo>
                  <a:lnTo>
                    <a:pt x="5662" y="673100"/>
                  </a:lnTo>
                  <a:lnTo>
                    <a:pt x="6050" y="685800"/>
                  </a:lnTo>
                  <a:lnTo>
                    <a:pt x="8299" y="698500"/>
                  </a:lnTo>
                  <a:lnTo>
                    <a:pt x="10470" y="698500"/>
                  </a:lnTo>
                  <a:lnTo>
                    <a:pt x="18537" y="685800"/>
                  </a:lnTo>
                  <a:lnTo>
                    <a:pt x="39479" y="685800"/>
                  </a:lnTo>
                  <a:lnTo>
                    <a:pt x="39711" y="673100"/>
                  </a:lnTo>
                  <a:close/>
                </a:path>
                <a:path w="12414885" h="8610600">
                  <a:moveTo>
                    <a:pt x="28698" y="685800"/>
                  </a:moveTo>
                  <a:lnTo>
                    <a:pt x="24044" y="685800"/>
                  </a:lnTo>
                  <a:lnTo>
                    <a:pt x="16909" y="698500"/>
                  </a:lnTo>
                  <a:lnTo>
                    <a:pt x="29008" y="698500"/>
                  </a:lnTo>
                  <a:lnTo>
                    <a:pt x="28698" y="685800"/>
                  </a:lnTo>
                  <a:close/>
                </a:path>
                <a:path w="12414885" h="8610600">
                  <a:moveTo>
                    <a:pt x="12408701" y="685800"/>
                  </a:moveTo>
                  <a:lnTo>
                    <a:pt x="12387833" y="685800"/>
                  </a:lnTo>
                  <a:lnTo>
                    <a:pt x="12385424" y="698500"/>
                  </a:lnTo>
                  <a:lnTo>
                    <a:pt x="12402879" y="698500"/>
                  </a:lnTo>
                  <a:lnTo>
                    <a:pt x="12408701" y="685800"/>
                  </a:lnTo>
                  <a:close/>
                </a:path>
                <a:path w="12414885" h="8610600">
                  <a:moveTo>
                    <a:pt x="12385424" y="673100"/>
                  </a:moveTo>
                  <a:lnTo>
                    <a:pt x="12371854" y="673100"/>
                  </a:lnTo>
                  <a:lnTo>
                    <a:pt x="12373791" y="685800"/>
                  </a:lnTo>
                  <a:lnTo>
                    <a:pt x="12376660" y="685800"/>
                  </a:lnTo>
                  <a:lnTo>
                    <a:pt x="12385424" y="673100"/>
                  </a:lnTo>
                  <a:close/>
                </a:path>
                <a:path w="12414885" h="8610600">
                  <a:moveTo>
                    <a:pt x="12402879" y="673100"/>
                  </a:moveTo>
                  <a:lnTo>
                    <a:pt x="12385424" y="673100"/>
                  </a:lnTo>
                  <a:lnTo>
                    <a:pt x="12382011" y="685800"/>
                  </a:lnTo>
                  <a:lnTo>
                    <a:pt x="12402335" y="685800"/>
                  </a:lnTo>
                  <a:lnTo>
                    <a:pt x="12402879" y="673100"/>
                  </a:lnTo>
                  <a:close/>
                </a:path>
                <a:path w="12414885" h="8610600">
                  <a:moveTo>
                    <a:pt x="12412031" y="673100"/>
                  </a:moveTo>
                  <a:lnTo>
                    <a:pt x="12404817" y="673100"/>
                  </a:lnTo>
                  <a:lnTo>
                    <a:pt x="12402335" y="685800"/>
                  </a:lnTo>
                  <a:lnTo>
                    <a:pt x="12411570" y="685800"/>
                  </a:lnTo>
                  <a:lnTo>
                    <a:pt x="12412031" y="673100"/>
                  </a:lnTo>
                  <a:close/>
                </a:path>
                <a:path w="12414885" h="8610600">
                  <a:moveTo>
                    <a:pt x="27612" y="660400"/>
                  </a:moveTo>
                  <a:lnTo>
                    <a:pt x="17684" y="660400"/>
                  </a:lnTo>
                  <a:lnTo>
                    <a:pt x="17684" y="673100"/>
                  </a:lnTo>
                  <a:lnTo>
                    <a:pt x="30404" y="673100"/>
                  </a:lnTo>
                  <a:lnTo>
                    <a:pt x="27612" y="660400"/>
                  </a:lnTo>
                  <a:close/>
                </a:path>
                <a:path w="12414885" h="8610600">
                  <a:moveTo>
                    <a:pt x="32033" y="660400"/>
                  </a:moveTo>
                  <a:lnTo>
                    <a:pt x="30404" y="673100"/>
                  </a:lnTo>
                  <a:lnTo>
                    <a:pt x="34515" y="673100"/>
                  </a:lnTo>
                  <a:lnTo>
                    <a:pt x="32033" y="660400"/>
                  </a:lnTo>
                  <a:close/>
                </a:path>
                <a:path w="12414885" h="8610600">
                  <a:moveTo>
                    <a:pt x="12376245" y="658071"/>
                  </a:moveTo>
                  <a:lnTo>
                    <a:pt x="12374723" y="660400"/>
                  </a:lnTo>
                  <a:lnTo>
                    <a:pt x="12373331" y="673100"/>
                  </a:lnTo>
                  <a:lnTo>
                    <a:pt x="12403811" y="673100"/>
                  </a:lnTo>
                  <a:lnTo>
                    <a:pt x="12404817" y="660400"/>
                  </a:lnTo>
                  <a:lnTo>
                    <a:pt x="12376587" y="660400"/>
                  </a:lnTo>
                  <a:lnTo>
                    <a:pt x="12376245" y="658071"/>
                  </a:lnTo>
                  <a:close/>
                </a:path>
                <a:path w="12414885" h="8610600">
                  <a:moveTo>
                    <a:pt x="20283" y="654772"/>
                  </a:moveTo>
                  <a:lnTo>
                    <a:pt x="19081" y="660400"/>
                  </a:lnTo>
                  <a:lnTo>
                    <a:pt x="25271" y="660400"/>
                  </a:lnTo>
                  <a:lnTo>
                    <a:pt x="20283" y="654772"/>
                  </a:lnTo>
                  <a:close/>
                </a:path>
                <a:path w="12414885" h="8610600">
                  <a:moveTo>
                    <a:pt x="35558" y="647700"/>
                  </a:moveTo>
                  <a:lnTo>
                    <a:pt x="21795" y="647700"/>
                  </a:lnTo>
                  <a:lnTo>
                    <a:pt x="20283" y="654772"/>
                  </a:lnTo>
                  <a:lnTo>
                    <a:pt x="25271" y="660400"/>
                  </a:lnTo>
                  <a:lnTo>
                    <a:pt x="35558" y="647700"/>
                  </a:lnTo>
                  <a:close/>
                </a:path>
                <a:path w="12414885" h="8610600">
                  <a:moveTo>
                    <a:pt x="38393" y="647700"/>
                  </a:moveTo>
                  <a:lnTo>
                    <a:pt x="35558" y="647700"/>
                  </a:lnTo>
                  <a:lnTo>
                    <a:pt x="25271" y="660400"/>
                  </a:lnTo>
                  <a:lnTo>
                    <a:pt x="43435" y="660400"/>
                  </a:lnTo>
                  <a:lnTo>
                    <a:pt x="38393" y="647700"/>
                  </a:lnTo>
                  <a:close/>
                </a:path>
                <a:path w="12414885" h="8610600">
                  <a:moveTo>
                    <a:pt x="12383027" y="647700"/>
                  </a:moveTo>
                  <a:lnTo>
                    <a:pt x="12376245" y="658071"/>
                  </a:lnTo>
                  <a:lnTo>
                    <a:pt x="12376587" y="660400"/>
                  </a:lnTo>
                  <a:lnTo>
                    <a:pt x="12383027" y="647700"/>
                  </a:lnTo>
                  <a:close/>
                </a:path>
                <a:path w="12414885" h="8610600">
                  <a:moveTo>
                    <a:pt x="12409623" y="635000"/>
                  </a:moveTo>
                  <a:lnTo>
                    <a:pt x="12400942" y="635000"/>
                  </a:lnTo>
                  <a:lnTo>
                    <a:pt x="12399005" y="647700"/>
                  </a:lnTo>
                  <a:lnTo>
                    <a:pt x="12383027" y="647700"/>
                  </a:lnTo>
                  <a:lnTo>
                    <a:pt x="12376587" y="660400"/>
                  </a:lnTo>
                  <a:lnTo>
                    <a:pt x="12411570" y="660400"/>
                  </a:lnTo>
                  <a:lnTo>
                    <a:pt x="12414513" y="647700"/>
                  </a:lnTo>
                  <a:lnTo>
                    <a:pt x="12409623" y="635000"/>
                  </a:lnTo>
                  <a:close/>
                </a:path>
                <a:path w="12414885" h="8610600">
                  <a:moveTo>
                    <a:pt x="12402419" y="622300"/>
                  </a:moveTo>
                  <a:lnTo>
                    <a:pt x="12385424" y="622300"/>
                  </a:lnTo>
                  <a:lnTo>
                    <a:pt x="12378137" y="635000"/>
                  </a:lnTo>
                  <a:lnTo>
                    <a:pt x="12375268" y="635000"/>
                  </a:lnTo>
                  <a:lnTo>
                    <a:pt x="12374723" y="647700"/>
                  </a:lnTo>
                  <a:lnTo>
                    <a:pt x="12376245" y="658071"/>
                  </a:lnTo>
                  <a:lnTo>
                    <a:pt x="12383027" y="647700"/>
                  </a:lnTo>
                  <a:lnTo>
                    <a:pt x="12391246" y="647700"/>
                  </a:lnTo>
                  <a:lnTo>
                    <a:pt x="12393644" y="635000"/>
                  </a:lnTo>
                  <a:lnTo>
                    <a:pt x="12402419" y="622300"/>
                  </a:lnTo>
                  <a:close/>
                </a:path>
                <a:path w="12414885" h="8610600">
                  <a:moveTo>
                    <a:pt x="21795" y="647700"/>
                  </a:moveTo>
                  <a:lnTo>
                    <a:pt x="14015" y="647700"/>
                  </a:lnTo>
                  <a:lnTo>
                    <a:pt x="20283" y="654772"/>
                  </a:lnTo>
                  <a:lnTo>
                    <a:pt x="21795" y="647700"/>
                  </a:lnTo>
                  <a:close/>
                </a:path>
                <a:path w="12414885" h="8610600">
                  <a:moveTo>
                    <a:pt x="40752" y="635000"/>
                  </a:moveTo>
                  <a:lnTo>
                    <a:pt x="4360" y="635000"/>
                  </a:lnTo>
                  <a:lnTo>
                    <a:pt x="753" y="647700"/>
                  </a:lnTo>
                  <a:lnTo>
                    <a:pt x="40260" y="647700"/>
                  </a:lnTo>
                  <a:lnTo>
                    <a:pt x="40752" y="635000"/>
                  </a:lnTo>
                  <a:close/>
                </a:path>
                <a:path w="12414885" h="8610600">
                  <a:moveTo>
                    <a:pt x="39686" y="584200"/>
                  </a:moveTo>
                  <a:lnTo>
                    <a:pt x="14359" y="584200"/>
                  </a:lnTo>
                  <a:lnTo>
                    <a:pt x="5098" y="596900"/>
                  </a:lnTo>
                  <a:lnTo>
                    <a:pt x="5918" y="609600"/>
                  </a:lnTo>
                  <a:lnTo>
                    <a:pt x="2310" y="622300"/>
                  </a:lnTo>
                  <a:lnTo>
                    <a:pt x="3376" y="635000"/>
                  </a:lnTo>
                  <a:lnTo>
                    <a:pt x="36654" y="635000"/>
                  </a:lnTo>
                  <a:lnTo>
                    <a:pt x="36654" y="622300"/>
                  </a:lnTo>
                  <a:lnTo>
                    <a:pt x="34113" y="622300"/>
                  </a:lnTo>
                  <a:lnTo>
                    <a:pt x="33048" y="609600"/>
                  </a:lnTo>
                  <a:lnTo>
                    <a:pt x="27391" y="609600"/>
                  </a:lnTo>
                  <a:lnTo>
                    <a:pt x="27391" y="596900"/>
                  </a:lnTo>
                  <a:lnTo>
                    <a:pt x="36162" y="596900"/>
                  </a:lnTo>
                  <a:lnTo>
                    <a:pt x="39686" y="584200"/>
                  </a:lnTo>
                  <a:close/>
                </a:path>
                <a:path w="12414885" h="8610600">
                  <a:moveTo>
                    <a:pt x="12386901" y="609600"/>
                  </a:moveTo>
                  <a:lnTo>
                    <a:pt x="12375268" y="609600"/>
                  </a:lnTo>
                  <a:lnTo>
                    <a:pt x="12375728" y="622300"/>
                  </a:lnTo>
                  <a:lnTo>
                    <a:pt x="12380074" y="622300"/>
                  </a:lnTo>
                  <a:lnTo>
                    <a:pt x="12386901" y="609600"/>
                  </a:lnTo>
                  <a:close/>
                </a:path>
                <a:path w="12414885" h="8610600">
                  <a:moveTo>
                    <a:pt x="12408230" y="609600"/>
                  </a:moveTo>
                  <a:lnTo>
                    <a:pt x="12391707" y="609600"/>
                  </a:lnTo>
                  <a:lnTo>
                    <a:pt x="12389309" y="622300"/>
                  </a:lnTo>
                  <a:lnTo>
                    <a:pt x="12407225" y="622300"/>
                  </a:lnTo>
                  <a:lnTo>
                    <a:pt x="12408230" y="609600"/>
                  </a:lnTo>
                  <a:close/>
                </a:path>
                <a:path w="12414885" h="8610600">
                  <a:moveTo>
                    <a:pt x="12407225" y="596900"/>
                  </a:moveTo>
                  <a:lnTo>
                    <a:pt x="12378597" y="596900"/>
                  </a:lnTo>
                  <a:lnTo>
                    <a:pt x="12377205" y="609600"/>
                  </a:lnTo>
                  <a:lnTo>
                    <a:pt x="12407225" y="609600"/>
                  </a:lnTo>
                  <a:lnTo>
                    <a:pt x="12407225" y="596900"/>
                  </a:lnTo>
                  <a:close/>
                </a:path>
                <a:path w="12414885" h="8610600">
                  <a:moveTo>
                    <a:pt x="12385424" y="584200"/>
                  </a:moveTo>
                  <a:lnTo>
                    <a:pt x="12382011" y="584200"/>
                  </a:lnTo>
                  <a:lnTo>
                    <a:pt x="12378597" y="596900"/>
                  </a:lnTo>
                  <a:lnTo>
                    <a:pt x="12385424" y="584200"/>
                  </a:lnTo>
                  <a:close/>
                </a:path>
                <a:path w="12414885" h="8610600">
                  <a:moveTo>
                    <a:pt x="12407225" y="571500"/>
                  </a:moveTo>
                  <a:lnTo>
                    <a:pt x="12371928" y="571500"/>
                  </a:lnTo>
                  <a:lnTo>
                    <a:pt x="12375728" y="584200"/>
                  </a:lnTo>
                  <a:lnTo>
                    <a:pt x="12385424" y="584200"/>
                  </a:lnTo>
                  <a:lnTo>
                    <a:pt x="12380074" y="596900"/>
                  </a:lnTo>
                  <a:lnTo>
                    <a:pt x="12403811" y="596900"/>
                  </a:lnTo>
                  <a:lnTo>
                    <a:pt x="12404272" y="584200"/>
                  </a:lnTo>
                  <a:lnTo>
                    <a:pt x="12407225" y="571500"/>
                  </a:lnTo>
                  <a:close/>
                </a:path>
                <a:path w="12414885" h="8610600">
                  <a:moveTo>
                    <a:pt x="13215" y="571500"/>
                  </a:moveTo>
                  <a:lnTo>
                    <a:pt x="5416" y="571500"/>
                  </a:lnTo>
                  <a:lnTo>
                    <a:pt x="6911" y="584200"/>
                  </a:lnTo>
                  <a:lnTo>
                    <a:pt x="10753" y="584200"/>
                  </a:lnTo>
                  <a:lnTo>
                    <a:pt x="13215" y="571500"/>
                  </a:lnTo>
                  <a:close/>
                </a:path>
                <a:path w="12414885" h="8610600">
                  <a:moveTo>
                    <a:pt x="15425" y="571500"/>
                  </a:moveTo>
                  <a:lnTo>
                    <a:pt x="14933" y="584200"/>
                  </a:lnTo>
                  <a:lnTo>
                    <a:pt x="19770" y="584200"/>
                  </a:lnTo>
                  <a:lnTo>
                    <a:pt x="15425" y="571500"/>
                  </a:lnTo>
                  <a:close/>
                </a:path>
                <a:path w="12414885" h="8610600">
                  <a:moveTo>
                    <a:pt x="28949" y="571500"/>
                  </a:moveTo>
                  <a:lnTo>
                    <a:pt x="19277" y="571500"/>
                  </a:lnTo>
                  <a:lnTo>
                    <a:pt x="19770" y="584200"/>
                  </a:lnTo>
                  <a:lnTo>
                    <a:pt x="30014" y="584200"/>
                  </a:lnTo>
                  <a:lnTo>
                    <a:pt x="28949" y="571500"/>
                  </a:lnTo>
                  <a:close/>
                </a:path>
                <a:path w="12414885" h="8610600">
                  <a:moveTo>
                    <a:pt x="36654" y="571500"/>
                  </a:moveTo>
                  <a:lnTo>
                    <a:pt x="35588" y="571500"/>
                  </a:lnTo>
                  <a:lnTo>
                    <a:pt x="30014" y="584200"/>
                  </a:lnTo>
                  <a:lnTo>
                    <a:pt x="37637" y="584200"/>
                  </a:lnTo>
                  <a:lnTo>
                    <a:pt x="36654" y="571500"/>
                  </a:lnTo>
                  <a:close/>
                </a:path>
                <a:path w="12414885" h="8610600">
                  <a:moveTo>
                    <a:pt x="37883" y="533400"/>
                  </a:moveTo>
                  <a:lnTo>
                    <a:pt x="13130" y="533400"/>
                  </a:lnTo>
                  <a:lnTo>
                    <a:pt x="13622" y="546100"/>
                  </a:lnTo>
                  <a:lnTo>
                    <a:pt x="6983" y="546100"/>
                  </a:lnTo>
                  <a:lnTo>
                    <a:pt x="7475" y="558800"/>
                  </a:lnTo>
                  <a:lnTo>
                    <a:pt x="3376" y="571500"/>
                  </a:lnTo>
                  <a:lnTo>
                    <a:pt x="38866" y="571500"/>
                  </a:lnTo>
                  <a:lnTo>
                    <a:pt x="39359" y="558800"/>
                  </a:lnTo>
                  <a:lnTo>
                    <a:pt x="41571" y="558800"/>
                  </a:lnTo>
                  <a:lnTo>
                    <a:pt x="40260" y="546100"/>
                  </a:lnTo>
                  <a:lnTo>
                    <a:pt x="37883" y="533400"/>
                  </a:lnTo>
                  <a:close/>
                </a:path>
                <a:path w="12414885" h="8610600">
                  <a:moveTo>
                    <a:pt x="12384419" y="558800"/>
                  </a:moveTo>
                  <a:lnTo>
                    <a:pt x="12377372" y="558800"/>
                  </a:lnTo>
                  <a:lnTo>
                    <a:pt x="12373760" y="571500"/>
                  </a:lnTo>
                  <a:lnTo>
                    <a:pt x="12375812" y="571500"/>
                  </a:lnTo>
                  <a:lnTo>
                    <a:pt x="12379968" y="566085"/>
                  </a:lnTo>
                  <a:lnTo>
                    <a:pt x="12384419" y="558800"/>
                  </a:lnTo>
                  <a:close/>
                </a:path>
                <a:path w="12414885" h="8610600">
                  <a:moveTo>
                    <a:pt x="12402879" y="558800"/>
                  </a:moveTo>
                  <a:lnTo>
                    <a:pt x="12385561" y="558800"/>
                  </a:lnTo>
                  <a:lnTo>
                    <a:pt x="12379968" y="566085"/>
                  </a:lnTo>
                  <a:lnTo>
                    <a:pt x="12376660" y="571500"/>
                  </a:lnTo>
                  <a:lnTo>
                    <a:pt x="12392178" y="571500"/>
                  </a:lnTo>
                  <a:lnTo>
                    <a:pt x="12402879" y="558800"/>
                  </a:lnTo>
                  <a:close/>
                </a:path>
                <a:path w="12414885" h="8610600">
                  <a:moveTo>
                    <a:pt x="12385561" y="558800"/>
                  </a:moveTo>
                  <a:lnTo>
                    <a:pt x="12384419" y="558800"/>
                  </a:lnTo>
                  <a:lnTo>
                    <a:pt x="12379968" y="566085"/>
                  </a:lnTo>
                  <a:lnTo>
                    <a:pt x="12385561" y="558800"/>
                  </a:lnTo>
                  <a:close/>
                </a:path>
                <a:path w="12414885" h="8610600">
                  <a:moveTo>
                    <a:pt x="12404502" y="520700"/>
                  </a:moveTo>
                  <a:lnTo>
                    <a:pt x="12387037" y="520700"/>
                  </a:lnTo>
                  <a:lnTo>
                    <a:pt x="12387037" y="533400"/>
                  </a:lnTo>
                  <a:lnTo>
                    <a:pt x="12374744" y="546100"/>
                  </a:lnTo>
                  <a:lnTo>
                    <a:pt x="12374744" y="558800"/>
                  </a:lnTo>
                  <a:lnTo>
                    <a:pt x="12392356" y="558800"/>
                  </a:lnTo>
                  <a:lnTo>
                    <a:pt x="12396301" y="551382"/>
                  </a:lnTo>
                  <a:lnTo>
                    <a:pt x="12397529" y="546100"/>
                  </a:lnTo>
                  <a:lnTo>
                    <a:pt x="12407036" y="546100"/>
                  </a:lnTo>
                  <a:lnTo>
                    <a:pt x="12405476" y="533400"/>
                  </a:lnTo>
                  <a:lnTo>
                    <a:pt x="12399906" y="533400"/>
                  </a:lnTo>
                  <a:lnTo>
                    <a:pt x="12404502" y="520700"/>
                  </a:lnTo>
                  <a:close/>
                </a:path>
                <a:path w="12414885" h="8610600">
                  <a:moveTo>
                    <a:pt x="12410638" y="546100"/>
                  </a:moveTo>
                  <a:lnTo>
                    <a:pt x="12399110" y="546100"/>
                  </a:lnTo>
                  <a:lnTo>
                    <a:pt x="12396301" y="551382"/>
                  </a:lnTo>
                  <a:lnTo>
                    <a:pt x="12394576" y="558800"/>
                  </a:lnTo>
                  <a:lnTo>
                    <a:pt x="12407686" y="558800"/>
                  </a:lnTo>
                  <a:lnTo>
                    <a:pt x="12410638" y="546100"/>
                  </a:lnTo>
                  <a:close/>
                </a:path>
                <a:path w="12414885" h="8610600">
                  <a:moveTo>
                    <a:pt x="12399110" y="546100"/>
                  </a:moveTo>
                  <a:lnTo>
                    <a:pt x="12397529" y="546100"/>
                  </a:lnTo>
                  <a:lnTo>
                    <a:pt x="12396301" y="551382"/>
                  </a:lnTo>
                  <a:lnTo>
                    <a:pt x="12399110" y="546100"/>
                  </a:lnTo>
                  <a:close/>
                </a:path>
                <a:path w="12414885" h="8610600">
                  <a:moveTo>
                    <a:pt x="13130" y="533400"/>
                  </a:moveTo>
                  <a:lnTo>
                    <a:pt x="4933" y="533400"/>
                  </a:lnTo>
                  <a:lnTo>
                    <a:pt x="5999" y="546100"/>
                  </a:lnTo>
                  <a:lnTo>
                    <a:pt x="13130" y="533400"/>
                  </a:lnTo>
                  <a:close/>
                </a:path>
                <a:path w="12414885" h="8610600">
                  <a:moveTo>
                    <a:pt x="38703" y="520700"/>
                  </a:moveTo>
                  <a:lnTo>
                    <a:pt x="13622" y="520700"/>
                  </a:lnTo>
                  <a:lnTo>
                    <a:pt x="10507" y="533400"/>
                  </a:lnTo>
                  <a:lnTo>
                    <a:pt x="33048" y="533400"/>
                  </a:lnTo>
                  <a:lnTo>
                    <a:pt x="38703" y="520700"/>
                  </a:lnTo>
                  <a:close/>
                </a:path>
                <a:path w="12414885" h="8610600">
                  <a:moveTo>
                    <a:pt x="12387037" y="520700"/>
                  </a:moveTo>
                  <a:lnTo>
                    <a:pt x="12373760" y="520700"/>
                  </a:lnTo>
                  <a:lnTo>
                    <a:pt x="12375812" y="533400"/>
                  </a:lnTo>
                  <a:lnTo>
                    <a:pt x="12387037" y="520700"/>
                  </a:lnTo>
                  <a:close/>
                </a:path>
                <a:path w="12414885" h="8610600">
                  <a:moveTo>
                    <a:pt x="40752" y="482600"/>
                  </a:moveTo>
                  <a:lnTo>
                    <a:pt x="5426" y="482600"/>
                  </a:lnTo>
                  <a:lnTo>
                    <a:pt x="12556" y="495300"/>
                  </a:lnTo>
                  <a:lnTo>
                    <a:pt x="9524" y="495300"/>
                  </a:lnTo>
                  <a:lnTo>
                    <a:pt x="6409" y="508000"/>
                  </a:lnTo>
                  <a:lnTo>
                    <a:pt x="8458" y="520700"/>
                  </a:lnTo>
                  <a:lnTo>
                    <a:pt x="37063" y="520700"/>
                  </a:lnTo>
                  <a:lnTo>
                    <a:pt x="35998" y="508000"/>
                  </a:lnTo>
                  <a:lnTo>
                    <a:pt x="30506" y="508000"/>
                  </a:lnTo>
                  <a:lnTo>
                    <a:pt x="39768" y="495300"/>
                  </a:lnTo>
                  <a:lnTo>
                    <a:pt x="40752" y="482600"/>
                  </a:lnTo>
                  <a:close/>
                </a:path>
                <a:path w="12414885" h="8610600">
                  <a:moveTo>
                    <a:pt x="12409089" y="495300"/>
                  </a:moveTo>
                  <a:lnTo>
                    <a:pt x="12383417" y="495300"/>
                  </a:lnTo>
                  <a:lnTo>
                    <a:pt x="12379571" y="508000"/>
                  </a:lnTo>
                  <a:lnTo>
                    <a:pt x="12376016" y="520700"/>
                  </a:lnTo>
                  <a:lnTo>
                    <a:pt x="12407529" y="520700"/>
                  </a:lnTo>
                  <a:lnTo>
                    <a:pt x="12410649" y="508000"/>
                  </a:lnTo>
                  <a:lnTo>
                    <a:pt x="12409581" y="508000"/>
                  </a:lnTo>
                  <a:lnTo>
                    <a:pt x="12409089" y="495300"/>
                  </a:lnTo>
                  <a:close/>
                </a:path>
                <a:path w="12414885" h="8610600">
                  <a:moveTo>
                    <a:pt x="12402942" y="482600"/>
                  </a:moveTo>
                  <a:lnTo>
                    <a:pt x="12375320" y="482600"/>
                  </a:lnTo>
                  <a:lnTo>
                    <a:pt x="12374744" y="495300"/>
                  </a:lnTo>
                  <a:lnTo>
                    <a:pt x="12401958" y="495300"/>
                  </a:lnTo>
                  <a:lnTo>
                    <a:pt x="12402942" y="482600"/>
                  </a:lnTo>
                  <a:close/>
                </a:path>
                <a:path w="12414885" h="8610600">
                  <a:moveTo>
                    <a:pt x="42309" y="444500"/>
                  </a:moveTo>
                  <a:lnTo>
                    <a:pt x="9032" y="444500"/>
                  </a:lnTo>
                  <a:lnTo>
                    <a:pt x="12556" y="457200"/>
                  </a:lnTo>
                  <a:lnTo>
                    <a:pt x="14605" y="457200"/>
                  </a:lnTo>
                  <a:lnTo>
                    <a:pt x="10016" y="469900"/>
                  </a:lnTo>
                  <a:lnTo>
                    <a:pt x="4360" y="469900"/>
                  </a:lnTo>
                  <a:lnTo>
                    <a:pt x="4933" y="482600"/>
                  </a:lnTo>
                  <a:lnTo>
                    <a:pt x="27474" y="482600"/>
                  </a:lnTo>
                  <a:lnTo>
                    <a:pt x="27474" y="469900"/>
                  </a:lnTo>
                  <a:lnTo>
                    <a:pt x="39768" y="457200"/>
                  </a:lnTo>
                  <a:lnTo>
                    <a:pt x="42309" y="444500"/>
                  </a:lnTo>
                  <a:close/>
                </a:path>
                <a:path w="12414885" h="8610600">
                  <a:moveTo>
                    <a:pt x="12408104" y="469900"/>
                  </a:moveTo>
                  <a:lnTo>
                    <a:pt x="12384995" y="469900"/>
                  </a:lnTo>
                  <a:lnTo>
                    <a:pt x="12381466" y="482600"/>
                  </a:lnTo>
                  <a:lnTo>
                    <a:pt x="12404995" y="482600"/>
                  </a:lnTo>
                  <a:lnTo>
                    <a:pt x="12408104" y="469900"/>
                  </a:lnTo>
                  <a:close/>
                </a:path>
                <a:path w="12414885" h="8610600">
                  <a:moveTo>
                    <a:pt x="6983" y="457200"/>
                  </a:moveTo>
                  <a:lnTo>
                    <a:pt x="3868" y="469900"/>
                  </a:lnTo>
                  <a:lnTo>
                    <a:pt x="8458" y="469900"/>
                  </a:lnTo>
                  <a:lnTo>
                    <a:pt x="6983" y="457200"/>
                  </a:lnTo>
                  <a:close/>
                </a:path>
                <a:path w="12414885" h="8610600">
                  <a:moveTo>
                    <a:pt x="12404010" y="457200"/>
                  </a:moveTo>
                  <a:lnTo>
                    <a:pt x="12374252" y="457200"/>
                  </a:lnTo>
                  <a:lnTo>
                    <a:pt x="12376629" y="469900"/>
                  </a:lnTo>
                  <a:lnTo>
                    <a:pt x="12400890" y="469900"/>
                  </a:lnTo>
                  <a:lnTo>
                    <a:pt x="12404010" y="457200"/>
                  </a:lnTo>
                  <a:close/>
                </a:path>
                <a:path w="12414885" h="8610600">
                  <a:moveTo>
                    <a:pt x="12408104" y="431800"/>
                  </a:moveTo>
                  <a:lnTo>
                    <a:pt x="12386545" y="431800"/>
                  </a:lnTo>
                  <a:lnTo>
                    <a:pt x="12376221" y="444500"/>
                  </a:lnTo>
                  <a:lnTo>
                    <a:pt x="12375153" y="444500"/>
                  </a:lnTo>
                  <a:lnTo>
                    <a:pt x="12372943" y="457200"/>
                  </a:lnTo>
                  <a:lnTo>
                    <a:pt x="12401382" y="457200"/>
                  </a:lnTo>
                  <a:lnTo>
                    <a:pt x="12400890" y="444500"/>
                  </a:lnTo>
                  <a:lnTo>
                    <a:pt x="12408104" y="431800"/>
                  </a:lnTo>
                  <a:close/>
                </a:path>
                <a:path w="12414885" h="8610600">
                  <a:moveTo>
                    <a:pt x="12409581" y="444500"/>
                  </a:moveTo>
                  <a:lnTo>
                    <a:pt x="12408513" y="444500"/>
                  </a:lnTo>
                  <a:lnTo>
                    <a:pt x="12401382" y="457200"/>
                  </a:lnTo>
                  <a:lnTo>
                    <a:pt x="12410722" y="457200"/>
                  </a:lnTo>
                  <a:lnTo>
                    <a:pt x="12409581" y="444500"/>
                  </a:lnTo>
                  <a:close/>
                </a:path>
                <a:path w="12414885" h="8610600">
                  <a:moveTo>
                    <a:pt x="35911" y="419100"/>
                  </a:moveTo>
                  <a:lnTo>
                    <a:pt x="4859" y="419100"/>
                  </a:lnTo>
                  <a:lnTo>
                    <a:pt x="6573" y="431800"/>
                  </a:lnTo>
                  <a:lnTo>
                    <a:pt x="9537" y="444500"/>
                  </a:lnTo>
                  <a:lnTo>
                    <a:pt x="22416" y="444500"/>
                  </a:lnTo>
                  <a:lnTo>
                    <a:pt x="30715" y="431800"/>
                  </a:lnTo>
                  <a:lnTo>
                    <a:pt x="37540" y="431800"/>
                  </a:lnTo>
                  <a:lnTo>
                    <a:pt x="35911" y="419100"/>
                  </a:lnTo>
                  <a:close/>
                </a:path>
                <a:path w="12414885" h="8610600">
                  <a:moveTo>
                    <a:pt x="32169" y="440307"/>
                  </a:moveTo>
                  <a:lnTo>
                    <a:pt x="28949" y="444500"/>
                  </a:lnTo>
                  <a:lnTo>
                    <a:pt x="32886" y="444500"/>
                  </a:lnTo>
                  <a:lnTo>
                    <a:pt x="32169" y="440307"/>
                  </a:lnTo>
                  <a:close/>
                </a:path>
                <a:path w="12414885" h="8610600">
                  <a:moveTo>
                    <a:pt x="38703" y="431800"/>
                  </a:moveTo>
                  <a:lnTo>
                    <a:pt x="32169" y="440307"/>
                  </a:lnTo>
                  <a:lnTo>
                    <a:pt x="32886" y="444500"/>
                  </a:lnTo>
                  <a:lnTo>
                    <a:pt x="39479" y="444500"/>
                  </a:lnTo>
                  <a:lnTo>
                    <a:pt x="39398" y="440090"/>
                  </a:lnTo>
                  <a:lnTo>
                    <a:pt x="38703" y="431800"/>
                  </a:lnTo>
                  <a:close/>
                </a:path>
                <a:path w="12414885" h="8610600">
                  <a:moveTo>
                    <a:pt x="39398" y="440090"/>
                  </a:moveTo>
                  <a:lnTo>
                    <a:pt x="39479" y="444500"/>
                  </a:lnTo>
                  <a:lnTo>
                    <a:pt x="39768" y="444500"/>
                  </a:lnTo>
                  <a:lnTo>
                    <a:pt x="39398" y="440090"/>
                  </a:lnTo>
                  <a:close/>
                </a:path>
                <a:path w="12414885" h="8610600">
                  <a:moveTo>
                    <a:pt x="38703" y="431800"/>
                  </a:moveTo>
                  <a:lnTo>
                    <a:pt x="30715" y="431800"/>
                  </a:lnTo>
                  <a:lnTo>
                    <a:pt x="32169" y="440307"/>
                  </a:lnTo>
                  <a:lnTo>
                    <a:pt x="38703" y="431800"/>
                  </a:lnTo>
                  <a:close/>
                </a:path>
                <a:path w="12414885" h="8610600">
                  <a:moveTo>
                    <a:pt x="39246" y="431800"/>
                  </a:moveTo>
                  <a:lnTo>
                    <a:pt x="38703" y="431800"/>
                  </a:lnTo>
                  <a:lnTo>
                    <a:pt x="39398" y="440090"/>
                  </a:lnTo>
                  <a:lnTo>
                    <a:pt x="39246" y="431800"/>
                  </a:lnTo>
                  <a:close/>
                </a:path>
                <a:path w="12414885" h="8610600">
                  <a:moveTo>
                    <a:pt x="12384503" y="419100"/>
                  </a:moveTo>
                  <a:lnTo>
                    <a:pt x="12374828" y="419100"/>
                  </a:lnTo>
                  <a:lnTo>
                    <a:pt x="12374828" y="431800"/>
                  </a:lnTo>
                  <a:lnTo>
                    <a:pt x="12378922" y="431800"/>
                  </a:lnTo>
                  <a:lnTo>
                    <a:pt x="12384503" y="419100"/>
                  </a:lnTo>
                  <a:close/>
                </a:path>
                <a:path w="12414885" h="8610600">
                  <a:moveTo>
                    <a:pt x="12410157" y="406400"/>
                  </a:moveTo>
                  <a:lnTo>
                    <a:pt x="12403759" y="406400"/>
                  </a:lnTo>
                  <a:lnTo>
                    <a:pt x="12401298" y="419100"/>
                  </a:lnTo>
                  <a:lnTo>
                    <a:pt x="12384503" y="419100"/>
                  </a:lnTo>
                  <a:lnTo>
                    <a:pt x="12385561" y="431800"/>
                  </a:lnTo>
                  <a:lnTo>
                    <a:pt x="12407036" y="431800"/>
                  </a:lnTo>
                  <a:lnTo>
                    <a:pt x="12411141" y="419100"/>
                  </a:lnTo>
                  <a:lnTo>
                    <a:pt x="12410157" y="406400"/>
                  </a:lnTo>
                  <a:close/>
                </a:path>
                <a:path w="12414885" h="8610600">
                  <a:moveTo>
                    <a:pt x="40332" y="406400"/>
                  </a:moveTo>
                  <a:lnTo>
                    <a:pt x="11401" y="406400"/>
                  </a:lnTo>
                  <a:lnTo>
                    <a:pt x="9773" y="419100"/>
                  </a:lnTo>
                  <a:lnTo>
                    <a:pt x="40022" y="419100"/>
                  </a:lnTo>
                  <a:lnTo>
                    <a:pt x="40332" y="406400"/>
                  </a:lnTo>
                  <a:close/>
                </a:path>
                <a:path w="12414885" h="8610600">
                  <a:moveTo>
                    <a:pt x="12394744" y="406400"/>
                  </a:moveTo>
                  <a:lnTo>
                    <a:pt x="12379414" y="406400"/>
                  </a:lnTo>
                  <a:lnTo>
                    <a:pt x="12378922" y="419100"/>
                  </a:lnTo>
                  <a:lnTo>
                    <a:pt x="12395236" y="419100"/>
                  </a:lnTo>
                  <a:lnTo>
                    <a:pt x="12394744" y="406400"/>
                  </a:lnTo>
                  <a:close/>
                </a:path>
                <a:path w="12414885" h="8610600">
                  <a:moveTo>
                    <a:pt x="12399581" y="406400"/>
                  </a:moveTo>
                  <a:lnTo>
                    <a:pt x="12394744" y="406400"/>
                  </a:lnTo>
                  <a:lnTo>
                    <a:pt x="12399089" y="419100"/>
                  </a:lnTo>
                  <a:lnTo>
                    <a:pt x="12399581" y="406400"/>
                  </a:lnTo>
                  <a:close/>
                </a:path>
                <a:path w="12414885" h="8610600">
                  <a:moveTo>
                    <a:pt x="38393" y="381000"/>
                  </a:moveTo>
                  <a:lnTo>
                    <a:pt x="5895" y="381000"/>
                  </a:lnTo>
                  <a:lnTo>
                    <a:pt x="6980" y="393700"/>
                  </a:lnTo>
                  <a:lnTo>
                    <a:pt x="7989" y="406400"/>
                  </a:lnTo>
                  <a:lnTo>
                    <a:pt x="31490" y="406400"/>
                  </a:lnTo>
                  <a:lnTo>
                    <a:pt x="27922" y="393700"/>
                  </a:lnTo>
                  <a:lnTo>
                    <a:pt x="39789" y="393700"/>
                  </a:lnTo>
                  <a:lnTo>
                    <a:pt x="38393" y="381000"/>
                  </a:lnTo>
                  <a:close/>
                </a:path>
                <a:path w="12414885" h="8610600">
                  <a:moveTo>
                    <a:pt x="12404662" y="393700"/>
                  </a:moveTo>
                  <a:lnTo>
                    <a:pt x="12387121" y="393700"/>
                  </a:lnTo>
                  <a:lnTo>
                    <a:pt x="12387121" y="406400"/>
                  </a:lnTo>
                  <a:lnTo>
                    <a:pt x="12401354" y="406400"/>
                  </a:lnTo>
                  <a:lnTo>
                    <a:pt x="12404662" y="393700"/>
                  </a:lnTo>
                  <a:close/>
                </a:path>
                <a:path w="12414885" h="8610600">
                  <a:moveTo>
                    <a:pt x="12409005" y="381000"/>
                  </a:moveTo>
                  <a:lnTo>
                    <a:pt x="12377864" y="381000"/>
                  </a:lnTo>
                  <a:lnTo>
                    <a:pt x="12377864" y="393700"/>
                  </a:lnTo>
                  <a:lnTo>
                    <a:pt x="12407786" y="393700"/>
                  </a:lnTo>
                  <a:lnTo>
                    <a:pt x="12409005" y="381000"/>
                  </a:lnTo>
                  <a:close/>
                </a:path>
                <a:path w="12414885" h="8610600">
                  <a:moveTo>
                    <a:pt x="39634" y="368300"/>
                  </a:moveTo>
                  <a:lnTo>
                    <a:pt x="11401" y="368300"/>
                  </a:lnTo>
                  <a:lnTo>
                    <a:pt x="8376" y="381000"/>
                  </a:lnTo>
                  <a:lnTo>
                    <a:pt x="40255" y="381000"/>
                  </a:lnTo>
                  <a:lnTo>
                    <a:pt x="39634" y="368300"/>
                  </a:lnTo>
                  <a:close/>
                </a:path>
                <a:path w="12414885" h="8610600">
                  <a:moveTo>
                    <a:pt x="12374252" y="368300"/>
                  </a:moveTo>
                  <a:lnTo>
                    <a:pt x="12372619" y="381000"/>
                  </a:lnTo>
                  <a:lnTo>
                    <a:pt x="12373832" y="379136"/>
                  </a:lnTo>
                  <a:lnTo>
                    <a:pt x="12374252" y="368300"/>
                  </a:lnTo>
                  <a:close/>
                </a:path>
                <a:path w="12414885" h="8610600">
                  <a:moveTo>
                    <a:pt x="12412199" y="368300"/>
                  </a:moveTo>
                  <a:lnTo>
                    <a:pt x="12381959" y="368300"/>
                  </a:lnTo>
                  <a:lnTo>
                    <a:pt x="12382943" y="381000"/>
                  </a:lnTo>
                  <a:lnTo>
                    <a:pt x="12408597" y="381000"/>
                  </a:lnTo>
                  <a:lnTo>
                    <a:pt x="12412199" y="368300"/>
                  </a:lnTo>
                  <a:close/>
                </a:path>
                <a:path w="12414885" h="8610600">
                  <a:moveTo>
                    <a:pt x="12392723" y="342900"/>
                  </a:moveTo>
                  <a:lnTo>
                    <a:pt x="12389242" y="342900"/>
                  </a:lnTo>
                  <a:lnTo>
                    <a:pt x="12378954" y="355600"/>
                  </a:lnTo>
                  <a:lnTo>
                    <a:pt x="12374252" y="368300"/>
                  </a:lnTo>
                  <a:lnTo>
                    <a:pt x="12373832" y="379136"/>
                  </a:lnTo>
                  <a:lnTo>
                    <a:pt x="12380891" y="368300"/>
                  </a:lnTo>
                  <a:lnTo>
                    <a:pt x="12398346" y="368300"/>
                  </a:lnTo>
                  <a:lnTo>
                    <a:pt x="12403434" y="355600"/>
                  </a:lnTo>
                  <a:lnTo>
                    <a:pt x="12379456" y="355600"/>
                  </a:lnTo>
                  <a:lnTo>
                    <a:pt x="12392723" y="342900"/>
                  </a:lnTo>
                  <a:close/>
                </a:path>
                <a:path w="12414885" h="8610600">
                  <a:moveTo>
                    <a:pt x="8144" y="355600"/>
                  </a:moveTo>
                  <a:lnTo>
                    <a:pt x="5895" y="355600"/>
                  </a:lnTo>
                  <a:lnTo>
                    <a:pt x="6671" y="368300"/>
                  </a:lnTo>
                  <a:lnTo>
                    <a:pt x="10083" y="368300"/>
                  </a:lnTo>
                  <a:lnTo>
                    <a:pt x="8144" y="355600"/>
                  </a:lnTo>
                  <a:close/>
                </a:path>
                <a:path w="12414885" h="8610600">
                  <a:moveTo>
                    <a:pt x="28466" y="355600"/>
                  </a:moveTo>
                  <a:lnTo>
                    <a:pt x="9152" y="355600"/>
                  </a:lnTo>
                  <a:lnTo>
                    <a:pt x="17451" y="368300"/>
                  </a:lnTo>
                  <a:lnTo>
                    <a:pt x="28077" y="368300"/>
                  </a:lnTo>
                  <a:lnTo>
                    <a:pt x="28466" y="355600"/>
                  </a:lnTo>
                  <a:close/>
                </a:path>
                <a:path w="12414885" h="8610600">
                  <a:moveTo>
                    <a:pt x="39479" y="330200"/>
                  </a:moveTo>
                  <a:lnTo>
                    <a:pt x="30715" y="342900"/>
                  </a:lnTo>
                  <a:lnTo>
                    <a:pt x="8066" y="342900"/>
                  </a:lnTo>
                  <a:lnTo>
                    <a:pt x="7524" y="355600"/>
                  </a:lnTo>
                  <a:lnTo>
                    <a:pt x="40332" y="355600"/>
                  </a:lnTo>
                  <a:lnTo>
                    <a:pt x="39866" y="342900"/>
                  </a:lnTo>
                  <a:lnTo>
                    <a:pt x="39479" y="330200"/>
                  </a:lnTo>
                  <a:close/>
                </a:path>
                <a:path w="12414885" h="8610600">
                  <a:moveTo>
                    <a:pt x="12389242" y="342900"/>
                  </a:moveTo>
                  <a:lnTo>
                    <a:pt x="12378597" y="342900"/>
                  </a:lnTo>
                  <a:lnTo>
                    <a:pt x="12374880" y="355600"/>
                  </a:lnTo>
                  <a:lnTo>
                    <a:pt x="12378954" y="355600"/>
                  </a:lnTo>
                  <a:lnTo>
                    <a:pt x="12389242" y="342900"/>
                  </a:lnTo>
                  <a:close/>
                </a:path>
                <a:path w="12414885" h="8610600">
                  <a:moveTo>
                    <a:pt x="12413759" y="330200"/>
                  </a:moveTo>
                  <a:lnTo>
                    <a:pt x="12408104" y="330200"/>
                  </a:lnTo>
                  <a:lnTo>
                    <a:pt x="12400499" y="342900"/>
                  </a:lnTo>
                  <a:lnTo>
                    <a:pt x="12392723" y="342900"/>
                  </a:lnTo>
                  <a:lnTo>
                    <a:pt x="12379456" y="355600"/>
                  </a:lnTo>
                  <a:lnTo>
                    <a:pt x="12411141" y="355600"/>
                  </a:lnTo>
                  <a:lnTo>
                    <a:pt x="12410157" y="342900"/>
                  </a:lnTo>
                  <a:lnTo>
                    <a:pt x="12413759" y="330200"/>
                  </a:lnTo>
                  <a:close/>
                </a:path>
                <a:path w="12414885" h="8610600">
                  <a:moveTo>
                    <a:pt x="30637" y="330200"/>
                  </a:moveTo>
                  <a:lnTo>
                    <a:pt x="15512" y="330200"/>
                  </a:lnTo>
                  <a:lnTo>
                    <a:pt x="14970" y="342900"/>
                  </a:lnTo>
                  <a:lnTo>
                    <a:pt x="30404" y="342900"/>
                  </a:lnTo>
                  <a:lnTo>
                    <a:pt x="30637" y="330200"/>
                  </a:lnTo>
                  <a:close/>
                </a:path>
                <a:path w="12414885" h="8610600">
                  <a:moveTo>
                    <a:pt x="12377519" y="330200"/>
                  </a:moveTo>
                  <a:lnTo>
                    <a:pt x="12374797" y="330200"/>
                  </a:lnTo>
                  <a:lnTo>
                    <a:pt x="12374493" y="342900"/>
                  </a:lnTo>
                  <a:lnTo>
                    <a:pt x="12377519" y="330200"/>
                  </a:lnTo>
                  <a:close/>
                </a:path>
                <a:path w="12414885" h="8610600">
                  <a:moveTo>
                    <a:pt x="12386901" y="330200"/>
                  </a:moveTo>
                  <a:lnTo>
                    <a:pt x="12377519" y="330200"/>
                  </a:lnTo>
                  <a:lnTo>
                    <a:pt x="12380001" y="342900"/>
                  </a:lnTo>
                  <a:lnTo>
                    <a:pt x="12384105" y="342900"/>
                  </a:lnTo>
                  <a:lnTo>
                    <a:pt x="12386901" y="330200"/>
                  </a:lnTo>
                  <a:close/>
                </a:path>
                <a:path w="12414885" h="8610600">
                  <a:moveTo>
                    <a:pt x="12402879" y="330200"/>
                  </a:moveTo>
                  <a:lnTo>
                    <a:pt x="12386901" y="330200"/>
                  </a:lnTo>
                  <a:lnTo>
                    <a:pt x="12386671" y="342900"/>
                  </a:lnTo>
                  <a:lnTo>
                    <a:pt x="12395435" y="342900"/>
                  </a:lnTo>
                  <a:lnTo>
                    <a:pt x="12402879" y="330200"/>
                  </a:lnTo>
                  <a:close/>
                </a:path>
                <a:path w="12414885" h="8610600">
                  <a:moveTo>
                    <a:pt x="37385" y="317500"/>
                  </a:moveTo>
                  <a:lnTo>
                    <a:pt x="5972" y="317500"/>
                  </a:lnTo>
                  <a:lnTo>
                    <a:pt x="6825" y="330200"/>
                  </a:lnTo>
                  <a:lnTo>
                    <a:pt x="37075" y="330200"/>
                  </a:lnTo>
                  <a:lnTo>
                    <a:pt x="37385" y="317500"/>
                  </a:lnTo>
                  <a:close/>
                </a:path>
                <a:path w="12414885" h="8610600">
                  <a:moveTo>
                    <a:pt x="12408460" y="292100"/>
                  </a:moveTo>
                  <a:lnTo>
                    <a:pt x="12404042" y="292100"/>
                  </a:lnTo>
                  <a:lnTo>
                    <a:pt x="12395979" y="304800"/>
                  </a:lnTo>
                  <a:lnTo>
                    <a:pt x="12385812" y="304800"/>
                  </a:lnTo>
                  <a:lnTo>
                    <a:pt x="12381624" y="317500"/>
                  </a:lnTo>
                  <a:lnTo>
                    <a:pt x="12375886" y="330200"/>
                  </a:lnTo>
                  <a:lnTo>
                    <a:pt x="12396827" y="330200"/>
                  </a:lnTo>
                  <a:lnTo>
                    <a:pt x="12403581" y="317500"/>
                  </a:lnTo>
                  <a:lnTo>
                    <a:pt x="12408848" y="304800"/>
                  </a:lnTo>
                  <a:lnTo>
                    <a:pt x="12408460" y="292100"/>
                  </a:lnTo>
                  <a:close/>
                </a:path>
                <a:path w="12414885" h="8610600">
                  <a:moveTo>
                    <a:pt x="41263" y="292100"/>
                  </a:moveTo>
                  <a:lnTo>
                    <a:pt x="8014" y="292100"/>
                  </a:lnTo>
                  <a:lnTo>
                    <a:pt x="7261" y="304800"/>
                  </a:lnTo>
                  <a:lnTo>
                    <a:pt x="7047" y="317500"/>
                  </a:lnTo>
                  <a:lnTo>
                    <a:pt x="35368" y="317500"/>
                  </a:lnTo>
                  <a:lnTo>
                    <a:pt x="32033" y="304800"/>
                  </a:lnTo>
                  <a:lnTo>
                    <a:pt x="38781" y="304800"/>
                  </a:lnTo>
                  <a:lnTo>
                    <a:pt x="41263" y="292100"/>
                  </a:lnTo>
                  <a:close/>
                </a:path>
                <a:path w="12414885" h="8610600">
                  <a:moveTo>
                    <a:pt x="12398691" y="292100"/>
                  </a:moveTo>
                  <a:lnTo>
                    <a:pt x="12373247" y="292100"/>
                  </a:lnTo>
                  <a:lnTo>
                    <a:pt x="12373791" y="304800"/>
                  </a:lnTo>
                  <a:lnTo>
                    <a:pt x="12378912" y="317500"/>
                  </a:lnTo>
                  <a:lnTo>
                    <a:pt x="12385267" y="304800"/>
                  </a:lnTo>
                  <a:lnTo>
                    <a:pt x="12390471" y="304800"/>
                  </a:lnTo>
                  <a:lnTo>
                    <a:pt x="12398691" y="292100"/>
                  </a:lnTo>
                  <a:close/>
                </a:path>
                <a:path w="12414885" h="8610600">
                  <a:moveTo>
                    <a:pt x="35601" y="266700"/>
                  </a:moveTo>
                  <a:lnTo>
                    <a:pt x="29240" y="279400"/>
                  </a:lnTo>
                  <a:lnTo>
                    <a:pt x="4499" y="279400"/>
                  </a:lnTo>
                  <a:lnTo>
                    <a:pt x="10936" y="292100"/>
                  </a:lnTo>
                  <a:lnTo>
                    <a:pt x="40720" y="292100"/>
                  </a:lnTo>
                  <a:lnTo>
                    <a:pt x="35601" y="266700"/>
                  </a:lnTo>
                  <a:close/>
                </a:path>
                <a:path w="12414885" h="8610600">
                  <a:moveTo>
                    <a:pt x="12410010" y="279400"/>
                  </a:moveTo>
                  <a:lnTo>
                    <a:pt x="12378210" y="279400"/>
                  </a:lnTo>
                  <a:lnTo>
                    <a:pt x="12375728" y="292100"/>
                  </a:lnTo>
                  <a:lnTo>
                    <a:pt x="12401246" y="292100"/>
                  </a:lnTo>
                  <a:lnTo>
                    <a:pt x="12410010" y="279400"/>
                  </a:lnTo>
                  <a:close/>
                </a:path>
                <a:path w="12414885" h="8610600">
                  <a:moveTo>
                    <a:pt x="29008" y="266700"/>
                  </a:moveTo>
                  <a:lnTo>
                    <a:pt x="15822" y="266700"/>
                  </a:lnTo>
                  <a:lnTo>
                    <a:pt x="14659" y="279400"/>
                  </a:lnTo>
                  <a:lnTo>
                    <a:pt x="29240" y="279400"/>
                  </a:lnTo>
                  <a:lnTo>
                    <a:pt x="29008" y="266700"/>
                  </a:lnTo>
                  <a:close/>
                </a:path>
                <a:path w="12414885" h="8610600">
                  <a:moveTo>
                    <a:pt x="12407254" y="254000"/>
                  </a:moveTo>
                  <a:lnTo>
                    <a:pt x="12383571" y="254000"/>
                  </a:lnTo>
                  <a:lnTo>
                    <a:pt x="12377435" y="266700"/>
                  </a:lnTo>
                  <a:lnTo>
                    <a:pt x="12377132" y="279400"/>
                  </a:lnTo>
                  <a:lnTo>
                    <a:pt x="12379142" y="266700"/>
                  </a:lnTo>
                  <a:lnTo>
                    <a:pt x="12406500" y="266700"/>
                  </a:lnTo>
                  <a:lnTo>
                    <a:pt x="12407254" y="254000"/>
                  </a:lnTo>
                  <a:close/>
                </a:path>
                <a:path w="12414885" h="8610600">
                  <a:moveTo>
                    <a:pt x="12405361" y="266700"/>
                  </a:moveTo>
                  <a:lnTo>
                    <a:pt x="12382482" y="266700"/>
                  </a:lnTo>
                  <a:lnTo>
                    <a:pt x="12385812" y="279400"/>
                  </a:lnTo>
                  <a:lnTo>
                    <a:pt x="12403581" y="279400"/>
                  </a:lnTo>
                  <a:lnTo>
                    <a:pt x="12405361" y="266700"/>
                  </a:lnTo>
                  <a:close/>
                </a:path>
                <a:path w="12414885" h="8610600">
                  <a:moveTo>
                    <a:pt x="32033" y="241300"/>
                  </a:moveTo>
                  <a:lnTo>
                    <a:pt x="10936" y="241300"/>
                  </a:lnTo>
                  <a:lnTo>
                    <a:pt x="5662" y="254000"/>
                  </a:lnTo>
                  <a:lnTo>
                    <a:pt x="6050" y="266700"/>
                  </a:lnTo>
                  <a:lnTo>
                    <a:pt x="38626" y="266700"/>
                  </a:lnTo>
                  <a:lnTo>
                    <a:pt x="39479" y="254000"/>
                  </a:lnTo>
                  <a:lnTo>
                    <a:pt x="34515" y="254000"/>
                  </a:lnTo>
                  <a:lnTo>
                    <a:pt x="32033" y="241300"/>
                  </a:lnTo>
                  <a:close/>
                </a:path>
                <a:path w="12414885" h="8610600">
                  <a:moveTo>
                    <a:pt x="12407686" y="228600"/>
                  </a:moveTo>
                  <a:lnTo>
                    <a:pt x="12374179" y="228600"/>
                  </a:lnTo>
                  <a:lnTo>
                    <a:pt x="12374650" y="241300"/>
                  </a:lnTo>
                  <a:lnTo>
                    <a:pt x="12375037" y="254000"/>
                  </a:lnTo>
                  <a:lnTo>
                    <a:pt x="12383801" y="241300"/>
                  </a:lnTo>
                  <a:lnTo>
                    <a:pt x="12408544" y="241300"/>
                  </a:lnTo>
                  <a:lnTo>
                    <a:pt x="12407686" y="228600"/>
                  </a:lnTo>
                  <a:close/>
                </a:path>
                <a:path w="12414885" h="8610600">
                  <a:moveTo>
                    <a:pt x="12399005" y="241300"/>
                  </a:moveTo>
                  <a:lnTo>
                    <a:pt x="12384105" y="241300"/>
                  </a:lnTo>
                  <a:lnTo>
                    <a:pt x="12383875" y="254000"/>
                  </a:lnTo>
                  <a:lnTo>
                    <a:pt x="12398764" y="254000"/>
                  </a:lnTo>
                  <a:lnTo>
                    <a:pt x="12399005" y="241300"/>
                  </a:lnTo>
                  <a:close/>
                </a:path>
                <a:path w="12414885" h="8610600">
                  <a:moveTo>
                    <a:pt x="12406995" y="241300"/>
                  </a:moveTo>
                  <a:lnTo>
                    <a:pt x="12405906" y="241300"/>
                  </a:lnTo>
                  <a:lnTo>
                    <a:pt x="12398764" y="254000"/>
                  </a:lnTo>
                  <a:lnTo>
                    <a:pt x="12407470" y="254000"/>
                  </a:lnTo>
                  <a:lnTo>
                    <a:pt x="12406995" y="241300"/>
                  </a:lnTo>
                  <a:close/>
                </a:path>
                <a:path w="12414885" h="8610600">
                  <a:moveTo>
                    <a:pt x="38393" y="228600"/>
                  </a:moveTo>
                  <a:lnTo>
                    <a:pt x="8842" y="228600"/>
                  </a:lnTo>
                  <a:lnTo>
                    <a:pt x="17684" y="241300"/>
                  </a:lnTo>
                  <a:lnTo>
                    <a:pt x="43435" y="241300"/>
                  </a:lnTo>
                  <a:lnTo>
                    <a:pt x="38393" y="228600"/>
                  </a:lnTo>
                  <a:close/>
                </a:path>
                <a:path w="12414885" h="8610600">
                  <a:moveTo>
                    <a:pt x="40752" y="215900"/>
                  </a:moveTo>
                  <a:lnTo>
                    <a:pt x="753" y="215900"/>
                  </a:lnTo>
                  <a:lnTo>
                    <a:pt x="6409" y="228600"/>
                  </a:lnTo>
                  <a:lnTo>
                    <a:pt x="40260" y="228600"/>
                  </a:lnTo>
                  <a:lnTo>
                    <a:pt x="40752" y="215900"/>
                  </a:lnTo>
                  <a:close/>
                </a:path>
                <a:path w="12414885" h="8610600">
                  <a:moveTo>
                    <a:pt x="12382325" y="215900"/>
                  </a:moveTo>
                  <a:lnTo>
                    <a:pt x="12375341" y="215900"/>
                  </a:lnTo>
                  <a:lnTo>
                    <a:pt x="12378137" y="228600"/>
                  </a:lnTo>
                  <a:lnTo>
                    <a:pt x="12382325" y="215900"/>
                  </a:lnTo>
                  <a:close/>
                </a:path>
                <a:path w="12414885" h="8610600">
                  <a:moveTo>
                    <a:pt x="12401790" y="215900"/>
                  </a:moveTo>
                  <a:lnTo>
                    <a:pt x="12386440" y="215900"/>
                  </a:lnTo>
                  <a:lnTo>
                    <a:pt x="12386053" y="228600"/>
                  </a:lnTo>
                  <a:lnTo>
                    <a:pt x="12399539" y="228600"/>
                  </a:lnTo>
                  <a:lnTo>
                    <a:pt x="12401790" y="215900"/>
                  </a:lnTo>
                  <a:close/>
                </a:path>
                <a:path w="12414885" h="8610600">
                  <a:moveTo>
                    <a:pt x="31572" y="203200"/>
                  </a:moveTo>
                  <a:lnTo>
                    <a:pt x="3376" y="203200"/>
                  </a:lnTo>
                  <a:lnTo>
                    <a:pt x="4360" y="215900"/>
                  </a:lnTo>
                  <a:lnTo>
                    <a:pt x="32556" y="215900"/>
                  </a:lnTo>
                  <a:lnTo>
                    <a:pt x="31572" y="203200"/>
                  </a:lnTo>
                  <a:close/>
                </a:path>
                <a:path w="12414885" h="8610600">
                  <a:moveTo>
                    <a:pt x="12406995" y="203200"/>
                  </a:moveTo>
                  <a:lnTo>
                    <a:pt x="12384964" y="203200"/>
                  </a:lnTo>
                  <a:lnTo>
                    <a:pt x="12374263" y="215900"/>
                  </a:lnTo>
                  <a:lnTo>
                    <a:pt x="12406450" y="215900"/>
                  </a:lnTo>
                  <a:lnTo>
                    <a:pt x="12406995" y="203200"/>
                  </a:lnTo>
                  <a:close/>
                </a:path>
                <a:path w="12414885" h="8610600">
                  <a:moveTo>
                    <a:pt x="40752" y="190500"/>
                  </a:moveTo>
                  <a:lnTo>
                    <a:pt x="16162" y="190500"/>
                  </a:lnTo>
                  <a:lnTo>
                    <a:pt x="11081" y="203200"/>
                  </a:lnTo>
                  <a:lnTo>
                    <a:pt x="41080" y="203200"/>
                  </a:lnTo>
                  <a:lnTo>
                    <a:pt x="40752" y="190500"/>
                  </a:lnTo>
                  <a:close/>
                </a:path>
                <a:path w="12414885" h="8610600">
                  <a:moveTo>
                    <a:pt x="12407843" y="190500"/>
                  </a:moveTo>
                  <a:lnTo>
                    <a:pt x="12375812" y="190500"/>
                  </a:lnTo>
                  <a:lnTo>
                    <a:pt x="12374723" y="203200"/>
                  </a:lnTo>
                  <a:lnTo>
                    <a:pt x="12408617" y="203200"/>
                  </a:lnTo>
                  <a:lnTo>
                    <a:pt x="12407843" y="190500"/>
                  </a:lnTo>
                  <a:close/>
                </a:path>
                <a:path w="12414885" h="8610600">
                  <a:moveTo>
                    <a:pt x="35588" y="165100"/>
                  </a:moveTo>
                  <a:lnTo>
                    <a:pt x="5098" y="165100"/>
                  </a:lnTo>
                  <a:lnTo>
                    <a:pt x="5918" y="177800"/>
                  </a:lnTo>
                  <a:lnTo>
                    <a:pt x="2310" y="190500"/>
                  </a:lnTo>
                  <a:lnTo>
                    <a:pt x="27391" y="190500"/>
                  </a:lnTo>
                  <a:lnTo>
                    <a:pt x="27391" y="177800"/>
                  </a:lnTo>
                  <a:lnTo>
                    <a:pt x="35097" y="177800"/>
                  </a:lnTo>
                  <a:lnTo>
                    <a:pt x="35588" y="165100"/>
                  </a:lnTo>
                  <a:close/>
                </a:path>
                <a:path w="12414885" h="8610600">
                  <a:moveTo>
                    <a:pt x="12408848" y="177800"/>
                  </a:moveTo>
                  <a:lnTo>
                    <a:pt x="12383027" y="177800"/>
                  </a:lnTo>
                  <a:lnTo>
                    <a:pt x="12386587" y="190500"/>
                  </a:lnTo>
                  <a:lnTo>
                    <a:pt x="12406136" y="190500"/>
                  </a:lnTo>
                  <a:lnTo>
                    <a:pt x="12408848" y="177800"/>
                  </a:lnTo>
                  <a:close/>
                </a:path>
                <a:path w="12414885" h="8610600">
                  <a:moveTo>
                    <a:pt x="12406523" y="152400"/>
                  </a:moveTo>
                  <a:lnTo>
                    <a:pt x="12401673" y="159753"/>
                  </a:lnTo>
                  <a:lnTo>
                    <a:pt x="12400628" y="165100"/>
                  </a:lnTo>
                  <a:lnTo>
                    <a:pt x="12374723" y="165100"/>
                  </a:lnTo>
                  <a:lnTo>
                    <a:pt x="12374493" y="177800"/>
                  </a:lnTo>
                  <a:lnTo>
                    <a:pt x="12408617" y="177800"/>
                  </a:lnTo>
                  <a:lnTo>
                    <a:pt x="12407529" y="165100"/>
                  </a:lnTo>
                  <a:lnTo>
                    <a:pt x="12406523" y="152400"/>
                  </a:lnTo>
                  <a:close/>
                </a:path>
                <a:path w="12414885" h="8610600">
                  <a:moveTo>
                    <a:pt x="10753" y="152400"/>
                  </a:moveTo>
                  <a:lnTo>
                    <a:pt x="5416" y="152400"/>
                  </a:lnTo>
                  <a:lnTo>
                    <a:pt x="6911" y="165100"/>
                  </a:lnTo>
                  <a:lnTo>
                    <a:pt x="8729" y="165100"/>
                  </a:lnTo>
                  <a:lnTo>
                    <a:pt x="10753" y="152400"/>
                  </a:lnTo>
                  <a:close/>
                </a:path>
                <a:path w="12414885" h="8610600">
                  <a:moveTo>
                    <a:pt x="15425" y="152400"/>
                  </a:moveTo>
                  <a:lnTo>
                    <a:pt x="14933" y="152400"/>
                  </a:lnTo>
                  <a:lnTo>
                    <a:pt x="14359" y="165100"/>
                  </a:lnTo>
                  <a:lnTo>
                    <a:pt x="19770" y="165100"/>
                  </a:lnTo>
                  <a:lnTo>
                    <a:pt x="15425" y="152400"/>
                  </a:lnTo>
                  <a:close/>
                </a:path>
                <a:path w="12414885" h="8610600">
                  <a:moveTo>
                    <a:pt x="37637" y="152400"/>
                  </a:moveTo>
                  <a:lnTo>
                    <a:pt x="19277" y="152400"/>
                  </a:lnTo>
                  <a:lnTo>
                    <a:pt x="19770" y="165100"/>
                  </a:lnTo>
                  <a:lnTo>
                    <a:pt x="39686" y="165100"/>
                  </a:lnTo>
                  <a:lnTo>
                    <a:pt x="37637" y="152400"/>
                  </a:lnTo>
                  <a:close/>
                </a:path>
                <a:path w="12414885" h="8610600">
                  <a:moveTo>
                    <a:pt x="12403110" y="152400"/>
                  </a:moveTo>
                  <a:lnTo>
                    <a:pt x="12375268" y="152400"/>
                  </a:lnTo>
                  <a:lnTo>
                    <a:pt x="12376974" y="165100"/>
                  </a:lnTo>
                  <a:lnTo>
                    <a:pt x="12398147" y="165100"/>
                  </a:lnTo>
                  <a:lnTo>
                    <a:pt x="12401673" y="159753"/>
                  </a:lnTo>
                  <a:lnTo>
                    <a:pt x="12403110" y="152400"/>
                  </a:lnTo>
                  <a:close/>
                </a:path>
                <a:path w="12414885" h="8610600">
                  <a:moveTo>
                    <a:pt x="12401673" y="159753"/>
                  </a:moveTo>
                  <a:lnTo>
                    <a:pt x="12398147" y="165100"/>
                  </a:lnTo>
                  <a:lnTo>
                    <a:pt x="12400628" y="165100"/>
                  </a:lnTo>
                  <a:lnTo>
                    <a:pt x="12401673" y="159753"/>
                  </a:lnTo>
                  <a:close/>
                </a:path>
                <a:path w="12414885" h="8610600">
                  <a:moveTo>
                    <a:pt x="37883" y="114300"/>
                  </a:moveTo>
                  <a:lnTo>
                    <a:pt x="13130" y="114300"/>
                  </a:lnTo>
                  <a:lnTo>
                    <a:pt x="13622" y="127000"/>
                  </a:lnTo>
                  <a:lnTo>
                    <a:pt x="7475" y="127000"/>
                  </a:lnTo>
                  <a:lnTo>
                    <a:pt x="3376" y="139700"/>
                  </a:lnTo>
                  <a:lnTo>
                    <a:pt x="4360" y="152400"/>
                  </a:lnTo>
                  <a:lnTo>
                    <a:pt x="27965" y="152400"/>
                  </a:lnTo>
                  <a:lnTo>
                    <a:pt x="38293" y="139700"/>
                  </a:lnTo>
                  <a:lnTo>
                    <a:pt x="41571" y="139700"/>
                  </a:lnTo>
                  <a:lnTo>
                    <a:pt x="40260" y="127000"/>
                  </a:lnTo>
                  <a:lnTo>
                    <a:pt x="37883" y="114300"/>
                  </a:lnTo>
                  <a:close/>
                </a:path>
                <a:path w="12414885" h="8610600">
                  <a:moveTo>
                    <a:pt x="12401432" y="118663"/>
                  </a:moveTo>
                  <a:lnTo>
                    <a:pt x="12393183" y="127000"/>
                  </a:lnTo>
                  <a:lnTo>
                    <a:pt x="12390659" y="129197"/>
                  </a:lnTo>
                  <a:lnTo>
                    <a:pt x="12383801" y="139700"/>
                  </a:lnTo>
                  <a:lnTo>
                    <a:pt x="12381624" y="139700"/>
                  </a:lnTo>
                  <a:lnTo>
                    <a:pt x="12378294" y="152400"/>
                  </a:lnTo>
                  <a:lnTo>
                    <a:pt x="12404743" y="152400"/>
                  </a:lnTo>
                  <a:lnTo>
                    <a:pt x="12412492" y="127000"/>
                  </a:lnTo>
                  <a:lnTo>
                    <a:pt x="12405047" y="127000"/>
                  </a:lnTo>
                  <a:lnTo>
                    <a:pt x="12401432" y="118663"/>
                  </a:lnTo>
                  <a:close/>
                </a:path>
                <a:path w="12414885" h="8610600">
                  <a:moveTo>
                    <a:pt x="12399539" y="114300"/>
                  </a:moveTo>
                  <a:lnTo>
                    <a:pt x="12390241" y="114300"/>
                  </a:lnTo>
                  <a:lnTo>
                    <a:pt x="12387833" y="127000"/>
                  </a:lnTo>
                  <a:lnTo>
                    <a:pt x="12377676" y="127000"/>
                  </a:lnTo>
                  <a:lnTo>
                    <a:pt x="12373791" y="139700"/>
                  </a:lnTo>
                  <a:lnTo>
                    <a:pt x="12378597" y="139700"/>
                  </a:lnTo>
                  <a:lnTo>
                    <a:pt x="12390659" y="129197"/>
                  </a:lnTo>
                  <a:lnTo>
                    <a:pt x="12392094" y="127000"/>
                  </a:lnTo>
                  <a:lnTo>
                    <a:pt x="12399539" y="114300"/>
                  </a:lnTo>
                  <a:close/>
                </a:path>
                <a:path w="12414885" h="8610600">
                  <a:moveTo>
                    <a:pt x="12399539" y="114300"/>
                  </a:moveTo>
                  <a:lnTo>
                    <a:pt x="12392094" y="127000"/>
                  </a:lnTo>
                  <a:lnTo>
                    <a:pt x="12390659" y="129197"/>
                  </a:lnTo>
                  <a:lnTo>
                    <a:pt x="12393183" y="127000"/>
                  </a:lnTo>
                  <a:lnTo>
                    <a:pt x="12401432" y="118663"/>
                  </a:lnTo>
                  <a:lnTo>
                    <a:pt x="12399539" y="114300"/>
                  </a:lnTo>
                  <a:close/>
                </a:path>
                <a:path w="12414885" h="8610600">
                  <a:moveTo>
                    <a:pt x="12405748" y="114300"/>
                  </a:moveTo>
                  <a:lnTo>
                    <a:pt x="12399539" y="114300"/>
                  </a:lnTo>
                  <a:lnTo>
                    <a:pt x="12401432" y="118663"/>
                  </a:lnTo>
                  <a:lnTo>
                    <a:pt x="12405748" y="114300"/>
                  </a:lnTo>
                  <a:close/>
                </a:path>
                <a:path w="12414885" h="8610600">
                  <a:moveTo>
                    <a:pt x="33048" y="101600"/>
                  </a:moveTo>
                  <a:lnTo>
                    <a:pt x="3786" y="101600"/>
                  </a:lnTo>
                  <a:lnTo>
                    <a:pt x="4933" y="114300"/>
                  </a:lnTo>
                  <a:lnTo>
                    <a:pt x="29523" y="114300"/>
                  </a:lnTo>
                  <a:lnTo>
                    <a:pt x="33048" y="101600"/>
                  </a:lnTo>
                  <a:close/>
                </a:path>
                <a:path w="12414885" h="8610600">
                  <a:moveTo>
                    <a:pt x="12412104" y="88900"/>
                  </a:moveTo>
                  <a:lnTo>
                    <a:pt x="12397990" y="101600"/>
                  </a:lnTo>
                  <a:lnTo>
                    <a:pt x="12374263" y="101600"/>
                  </a:lnTo>
                  <a:lnTo>
                    <a:pt x="12373331" y="114300"/>
                  </a:lnTo>
                  <a:lnTo>
                    <a:pt x="12406754" y="114300"/>
                  </a:lnTo>
                  <a:lnTo>
                    <a:pt x="12412104" y="101600"/>
                  </a:lnTo>
                  <a:lnTo>
                    <a:pt x="12412104" y="88900"/>
                  </a:lnTo>
                  <a:close/>
                </a:path>
                <a:path w="12414885" h="8610600">
                  <a:moveTo>
                    <a:pt x="37063" y="88900"/>
                  </a:moveTo>
                  <a:lnTo>
                    <a:pt x="8458" y="88900"/>
                  </a:lnTo>
                  <a:lnTo>
                    <a:pt x="9032" y="101600"/>
                  </a:lnTo>
                  <a:lnTo>
                    <a:pt x="39768" y="101600"/>
                  </a:lnTo>
                  <a:lnTo>
                    <a:pt x="37063" y="88900"/>
                  </a:lnTo>
                  <a:close/>
                </a:path>
                <a:path w="12414885" h="8610600">
                  <a:moveTo>
                    <a:pt x="12400398" y="63500"/>
                  </a:moveTo>
                  <a:lnTo>
                    <a:pt x="12382011" y="63500"/>
                  </a:lnTo>
                  <a:lnTo>
                    <a:pt x="12377205" y="76200"/>
                  </a:lnTo>
                  <a:lnTo>
                    <a:pt x="12377205" y="88900"/>
                  </a:lnTo>
                  <a:lnTo>
                    <a:pt x="12381079" y="88900"/>
                  </a:lnTo>
                  <a:lnTo>
                    <a:pt x="12378597" y="101600"/>
                  </a:lnTo>
                  <a:lnTo>
                    <a:pt x="12397990" y="101600"/>
                  </a:lnTo>
                  <a:lnTo>
                    <a:pt x="12400471" y="88900"/>
                  </a:lnTo>
                  <a:lnTo>
                    <a:pt x="12412575" y="76200"/>
                  </a:lnTo>
                  <a:lnTo>
                    <a:pt x="12397529" y="76200"/>
                  </a:lnTo>
                  <a:lnTo>
                    <a:pt x="12400398" y="63500"/>
                  </a:lnTo>
                  <a:close/>
                </a:path>
                <a:path w="12414885" h="8610600">
                  <a:moveTo>
                    <a:pt x="30506" y="76200"/>
                  </a:moveTo>
                  <a:lnTo>
                    <a:pt x="9524" y="76200"/>
                  </a:lnTo>
                  <a:lnTo>
                    <a:pt x="6409" y="88900"/>
                  </a:lnTo>
                  <a:lnTo>
                    <a:pt x="28457" y="88900"/>
                  </a:lnTo>
                  <a:lnTo>
                    <a:pt x="30506" y="76200"/>
                  </a:lnTo>
                  <a:close/>
                </a:path>
                <a:path w="12414885" h="8610600">
                  <a:moveTo>
                    <a:pt x="40752" y="63500"/>
                  </a:moveTo>
                  <a:lnTo>
                    <a:pt x="12556" y="63500"/>
                  </a:lnTo>
                  <a:lnTo>
                    <a:pt x="12556" y="76200"/>
                  </a:lnTo>
                  <a:lnTo>
                    <a:pt x="39768" y="76200"/>
                  </a:lnTo>
                  <a:lnTo>
                    <a:pt x="40752" y="63500"/>
                  </a:lnTo>
                  <a:close/>
                </a:path>
                <a:path w="12414885" h="8610600">
                  <a:moveTo>
                    <a:pt x="12413507" y="63500"/>
                  </a:moveTo>
                  <a:lnTo>
                    <a:pt x="12408157" y="63500"/>
                  </a:lnTo>
                  <a:lnTo>
                    <a:pt x="12407225" y="76200"/>
                  </a:lnTo>
                  <a:lnTo>
                    <a:pt x="12412575" y="76200"/>
                  </a:lnTo>
                  <a:lnTo>
                    <a:pt x="12413507" y="63500"/>
                  </a:lnTo>
                  <a:close/>
                </a:path>
                <a:path w="12414885" h="8610600">
                  <a:moveTo>
                    <a:pt x="42309" y="25400"/>
                  </a:moveTo>
                  <a:lnTo>
                    <a:pt x="25067" y="25400"/>
                  </a:lnTo>
                  <a:lnTo>
                    <a:pt x="23741" y="38100"/>
                  </a:lnTo>
                  <a:lnTo>
                    <a:pt x="6983" y="38100"/>
                  </a:lnTo>
                  <a:lnTo>
                    <a:pt x="3868" y="50800"/>
                  </a:lnTo>
                  <a:lnTo>
                    <a:pt x="4933" y="50800"/>
                  </a:lnTo>
                  <a:lnTo>
                    <a:pt x="5426" y="63500"/>
                  </a:lnTo>
                  <a:lnTo>
                    <a:pt x="38703" y="63500"/>
                  </a:lnTo>
                  <a:lnTo>
                    <a:pt x="27474" y="50800"/>
                  </a:lnTo>
                  <a:lnTo>
                    <a:pt x="39768" y="38100"/>
                  </a:lnTo>
                  <a:lnTo>
                    <a:pt x="42309" y="25400"/>
                  </a:lnTo>
                  <a:close/>
                </a:path>
                <a:path w="12414885" h="8610600">
                  <a:moveTo>
                    <a:pt x="12408701" y="50800"/>
                  </a:moveTo>
                  <a:lnTo>
                    <a:pt x="12387833" y="50800"/>
                  </a:lnTo>
                  <a:lnTo>
                    <a:pt x="12385424" y="63500"/>
                  </a:lnTo>
                  <a:lnTo>
                    <a:pt x="12402879" y="63500"/>
                  </a:lnTo>
                  <a:lnTo>
                    <a:pt x="12408701" y="50800"/>
                  </a:lnTo>
                  <a:close/>
                </a:path>
                <a:path w="12414885" h="8610600">
                  <a:moveTo>
                    <a:pt x="12385424" y="38100"/>
                  </a:moveTo>
                  <a:lnTo>
                    <a:pt x="12373425" y="38100"/>
                  </a:lnTo>
                  <a:lnTo>
                    <a:pt x="12371854" y="50800"/>
                  </a:lnTo>
                  <a:lnTo>
                    <a:pt x="12376660" y="50800"/>
                  </a:lnTo>
                  <a:lnTo>
                    <a:pt x="12385424" y="38100"/>
                  </a:lnTo>
                  <a:close/>
                </a:path>
                <a:path w="12414885" h="8610600">
                  <a:moveTo>
                    <a:pt x="12411570" y="38100"/>
                  </a:moveTo>
                  <a:lnTo>
                    <a:pt x="12385424" y="38100"/>
                  </a:lnTo>
                  <a:lnTo>
                    <a:pt x="12382011" y="50800"/>
                  </a:lnTo>
                  <a:lnTo>
                    <a:pt x="12413036" y="50800"/>
                  </a:lnTo>
                  <a:lnTo>
                    <a:pt x="12411570" y="38100"/>
                  </a:lnTo>
                  <a:close/>
                </a:path>
                <a:path w="12414885" h="8610600">
                  <a:moveTo>
                    <a:pt x="25067" y="25400"/>
                  </a:moveTo>
                  <a:lnTo>
                    <a:pt x="12556" y="25400"/>
                  </a:lnTo>
                  <a:lnTo>
                    <a:pt x="13622" y="38100"/>
                  </a:lnTo>
                  <a:lnTo>
                    <a:pt x="23741" y="38100"/>
                  </a:lnTo>
                  <a:lnTo>
                    <a:pt x="25067" y="25400"/>
                  </a:lnTo>
                  <a:close/>
                </a:path>
                <a:path w="12414885" h="8610600">
                  <a:moveTo>
                    <a:pt x="42998" y="25400"/>
                  </a:moveTo>
                  <a:lnTo>
                    <a:pt x="42309" y="25400"/>
                  </a:lnTo>
                  <a:lnTo>
                    <a:pt x="39768" y="38100"/>
                  </a:lnTo>
                  <a:lnTo>
                    <a:pt x="41120" y="38100"/>
                  </a:lnTo>
                  <a:lnTo>
                    <a:pt x="42998" y="25400"/>
                  </a:lnTo>
                  <a:close/>
                </a:path>
                <a:path w="12414885" h="8610600">
                  <a:moveTo>
                    <a:pt x="63344" y="25400"/>
                  </a:moveTo>
                  <a:lnTo>
                    <a:pt x="48996" y="25400"/>
                  </a:lnTo>
                  <a:lnTo>
                    <a:pt x="43840" y="38100"/>
                  </a:lnTo>
                  <a:lnTo>
                    <a:pt x="57253" y="38100"/>
                  </a:lnTo>
                  <a:lnTo>
                    <a:pt x="63344" y="25400"/>
                  </a:lnTo>
                  <a:close/>
                </a:path>
                <a:path w="12414885" h="8610600">
                  <a:moveTo>
                    <a:pt x="80892" y="25400"/>
                  </a:moveTo>
                  <a:lnTo>
                    <a:pt x="69516" y="25400"/>
                  </a:lnTo>
                  <a:lnTo>
                    <a:pt x="65047" y="38100"/>
                  </a:lnTo>
                  <a:lnTo>
                    <a:pt x="83977" y="38100"/>
                  </a:lnTo>
                  <a:lnTo>
                    <a:pt x="80892" y="25400"/>
                  </a:lnTo>
                  <a:close/>
                </a:path>
                <a:path w="12414885" h="8610600">
                  <a:moveTo>
                    <a:pt x="101694" y="25400"/>
                  </a:moveTo>
                  <a:lnTo>
                    <a:pt x="87676" y="25400"/>
                  </a:lnTo>
                  <a:lnTo>
                    <a:pt x="88554" y="38100"/>
                  </a:lnTo>
                  <a:lnTo>
                    <a:pt x="101277" y="38100"/>
                  </a:lnTo>
                  <a:lnTo>
                    <a:pt x="101694" y="25400"/>
                  </a:lnTo>
                  <a:close/>
                </a:path>
                <a:path w="12414885" h="8610600">
                  <a:moveTo>
                    <a:pt x="124935" y="25400"/>
                  </a:moveTo>
                  <a:lnTo>
                    <a:pt x="109514" y="25400"/>
                  </a:lnTo>
                  <a:lnTo>
                    <a:pt x="107443" y="38100"/>
                  </a:lnTo>
                  <a:lnTo>
                    <a:pt x="127277" y="38100"/>
                  </a:lnTo>
                  <a:lnTo>
                    <a:pt x="124935" y="25400"/>
                  </a:lnTo>
                  <a:close/>
                </a:path>
                <a:path w="12414885" h="8610600">
                  <a:moveTo>
                    <a:pt x="153845" y="25400"/>
                  </a:moveTo>
                  <a:lnTo>
                    <a:pt x="135068" y="25400"/>
                  </a:lnTo>
                  <a:lnTo>
                    <a:pt x="137740" y="38100"/>
                  </a:lnTo>
                  <a:lnTo>
                    <a:pt x="148744" y="38100"/>
                  </a:lnTo>
                  <a:lnTo>
                    <a:pt x="153845" y="25400"/>
                  </a:lnTo>
                  <a:close/>
                </a:path>
                <a:path w="12414885" h="8610600">
                  <a:moveTo>
                    <a:pt x="188415" y="25400"/>
                  </a:moveTo>
                  <a:lnTo>
                    <a:pt x="159026" y="25400"/>
                  </a:lnTo>
                  <a:lnTo>
                    <a:pt x="159565" y="38100"/>
                  </a:lnTo>
                  <a:lnTo>
                    <a:pt x="194096" y="38100"/>
                  </a:lnTo>
                  <a:lnTo>
                    <a:pt x="188415" y="25400"/>
                  </a:lnTo>
                  <a:close/>
                </a:path>
                <a:path w="12414885" h="8610600">
                  <a:moveTo>
                    <a:pt x="215622" y="25400"/>
                  </a:moveTo>
                  <a:lnTo>
                    <a:pt x="200292" y="25400"/>
                  </a:lnTo>
                  <a:lnTo>
                    <a:pt x="199274" y="38100"/>
                  </a:lnTo>
                  <a:lnTo>
                    <a:pt x="210519" y="38100"/>
                  </a:lnTo>
                  <a:lnTo>
                    <a:pt x="215622" y="25400"/>
                  </a:lnTo>
                  <a:close/>
                </a:path>
                <a:path w="12414885" h="8610600">
                  <a:moveTo>
                    <a:pt x="233609" y="12700"/>
                  </a:moveTo>
                  <a:lnTo>
                    <a:pt x="199133" y="12700"/>
                  </a:lnTo>
                  <a:lnTo>
                    <a:pt x="196987" y="25400"/>
                  </a:lnTo>
                  <a:lnTo>
                    <a:pt x="228304" y="25400"/>
                  </a:lnTo>
                  <a:lnTo>
                    <a:pt x="226199" y="38100"/>
                  </a:lnTo>
                  <a:lnTo>
                    <a:pt x="233061" y="38100"/>
                  </a:lnTo>
                  <a:lnTo>
                    <a:pt x="233056" y="24918"/>
                  </a:lnTo>
                  <a:lnTo>
                    <a:pt x="234252" y="19225"/>
                  </a:lnTo>
                  <a:lnTo>
                    <a:pt x="233609" y="12700"/>
                  </a:lnTo>
                  <a:close/>
                </a:path>
                <a:path w="12414885" h="8610600">
                  <a:moveTo>
                    <a:pt x="234252" y="19225"/>
                  </a:moveTo>
                  <a:lnTo>
                    <a:pt x="233056" y="24918"/>
                  </a:lnTo>
                  <a:lnTo>
                    <a:pt x="233061" y="38100"/>
                  </a:lnTo>
                  <a:lnTo>
                    <a:pt x="236110" y="38100"/>
                  </a:lnTo>
                  <a:lnTo>
                    <a:pt x="234252" y="19225"/>
                  </a:lnTo>
                  <a:close/>
                </a:path>
                <a:path w="12414885" h="8610600">
                  <a:moveTo>
                    <a:pt x="264491" y="0"/>
                  </a:moveTo>
                  <a:lnTo>
                    <a:pt x="239066" y="0"/>
                  </a:lnTo>
                  <a:lnTo>
                    <a:pt x="235622" y="12700"/>
                  </a:lnTo>
                  <a:lnTo>
                    <a:pt x="234416" y="18445"/>
                  </a:lnTo>
                  <a:lnTo>
                    <a:pt x="234345" y="20172"/>
                  </a:lnTo>
                  <a:lnTo>
                    <a:pt x="236110" y="38100"/>
                  </a:lnTo>
                  <a:lnTo>
                    <a:pt x="252374" y="38100"/>
                  </a:lnTo>
                  <a:lnTo>
                    <a:pt x="250320" y="25400"/>
                  </a:lnTo>
                  <a:lnTo>
                    <a:pt x="445912" y="25400"/>
                  </a:lnTo>
                  <a:lnTo>
                    <a:pt x="447427" y="16349"/>
                  </a:lnTo>
                  <a:lnTo>
                    <a:pt x="447680" y="12700"/>
                  </a:lnTo>
                  <a:lnTo>
                    <a:pt x="261953" y="12700"/>
                  </a:lnTo>
                  <a:lnTo>
                    <a:pt x="264491" y="0"/>
                  </a:lnTo>
                  <a:close/>
                </a:path>
                <a:path w="12414885" h="8610600">
                  <a:moveTo>
                    <a:pt x="270343" y="25400"/>
                  </a:moveTo>
                  <a:lnTo>
                    <a:pt x="257442" y="25400"/>
                  </a:lnTo>
                  <a:lnTo>
                    <a:pt x="257346" y="38100"/>
                  </a:lnTo>
                  <a:lnTo>
                    <a:pt x="268991" y="38100"/>
                  </a:lnTo>
                  <a:lnTo>
                    <a:pt x="270343" y="25400"/>
                  </a:lnTo>
                  <a:close/>
                </a:path>
                <a:path w="12414885" h="8610600">
                  <a:moveTo>
                    <a:pt x="307989" y="25400"/>
                  </a:moveTo>
                  <a:lnTo>
                    <a:pt x="285720" y="25400"/>
                  </a:lnTo>
                  <a:lnTo>
                    <a:pt x="289668" y="38100"/>
                  </a:lnTo>
                  <a:lnTo>
                    <a:pt x="314867" y="38100"/>
                  </a:lnTo>
                  <a:lnTo>
                    <a:pt x="307989" y="25400"/>
                  </a:lnTo>
                  <a:close/>
                </a:path>
                <a:path w="12414885" h="8610600">
                  <a:moveTo>
                    <a:pt x="347928" y="25400"/>
                  </a:moveTo>
                  <a:lnTo>
                    <a:pt x="315047" y="25400"/>
                  </a:lnTo>
                  <a:lnTo>
                    <a:pt x="318230" y="38100"/>
                  </a:lnTo>
                  <a:lnTo>
                    <a:pt x="350754" y="38100"/>
                  </a:lnTo>
                  <a:lnTo>
                    <a:pt x="347928" y="25400"/>
                  </a:lnTo>
                  <a:close/>
                </a:path>
                <a:path w="12414885" h="8610600">
                  <a:moveTo>
                    <a:pt x="379717" y="25400"/>
                  </a:moveTo>
                  <a:lnTo>
                    <a:pt x="358957" y="25400"/>
                  </a:lnTo>
                  <a:lnTo>
                    <a:pt x="361773" y="38100"/>
                  </a:lnTo>
                  <a:lnTo>
                    <a:pt x="379697" y="38100"/>
                  </a:lnTo>
                  <a:lnTo>
                    <a:pt x="379717" y="25400"/>
                  </a:lnTo>
                  <a:close/>
                </a:path>
                <a:path w="12414885" h="8610600">
                  <a:moveTo>
                    <a:pt x="407884" y="25400"/>
                  </a:moveTo>
                  <a:lnTo>
                    <a:pt x="381961" y="25400"/>
                  </a:lnTo>
                  <a:lnTo>
                    <a:pt x="388163" y="38100"/>
                  </a:lnTo>
                  <a:lnTo>
                    <a:pt x="405783" y="38100"/>
                  </a:lnTo>
                  <a:lnTo>
                    <a:pt x="407884" y="25400"/>
                  </a:lnTo>
                  <a:close/>
                </a:path>
                <a:path w="12414885" h="8610600">
                  <a:moveTo>
                    <a:pt x="445912" y="25400"/>
                  </a:moveTo>
                  <a:lnTo>
                    <a:pt x="417334" y="25400"/>
                  </a:lnTo>
                  <a:lnTo>
                    <a:pt x="423336" y="38100"/>
                  </a:lnTo>
                  <a:lnTo>
                    <a:pt x="444411" y="38100"/>
                  </a:lnTo>
                  <a:lnTo>
                    <a:pt x="445912" y="25400"/>
                  </a:lnTo>
                  <a:close/>
                </a:path>
                <a:path w="12414885" h="8610600">
                  <a:moveTo>
                    <a:pt x="447427" y="16349"/>
                  </a:moveTo>
                  <a:lnTo>
                    <a:pt x="445912" y="25400"/>
                  </a:lnTo>
                  <a:lnTo>
                    <a:pt x="444411" y="38100"/>
                  </a:lnTo>
                  <a:lnTo>
                    <a:pt x="448651" y="38100"/>
                  </a:lnTo>
                  <a:lnTo>
                    <a:pt x="446625" y="25400"/>
                  </a:lnTo>
                  <a:lnTo>
                    <a:pt x="446800" y="25400"/>
                  </a:lnTo>
                  <a:lnTo>
                    <a:pt x="447427" y="16349"/>
                  </a:lnTo>
                  <a:close/>
                </a:path>
                <a:path w="12414885" h="8610600">
                  <a:moveTo>
                    <a:pt x="462429" y="25400"/>
                  </a:moveTo>
                  <a:lnTo>
                    <a:pt x="446625" y="25400"/>
                  </a:lnTo>
                  <a:lnTo>
                    <a:pt x="448651" y="38100"/>
                  </a:lnTo>
                  <a:lnTo>
                    <a:pt x="453872" y="38100"/>
                  </a:lnTo>
                  <a:lnTo>
                    <a:pt x="462429" y="25400"/>
                  </a:lnTo>
                  <a:close/>
                </a:path>
                <a:path w="12414885" h="8610600">
                  <a:moveTo>
                    <a:pt x="474445" y="25400"/>
                  </a:moveTo>
                  <a:lnTo>
                    <a:pt x="462429" y="25400"/>
                  </a:lnTo>
                  <a:lnTo>
                    <a:pt x="470412" y="38100"/>
                  </a:lnTo>
                  <a:lnTo>
                    <a:pt x="474445" y="25400"/>
                  </a:lnTo>
                  <a:close/>
                </a:path>
                <a:path w="12414885" h="8610600">
                  <a:moveTo>
                    <a:pt x="496328" y="25400"/>
                  </a:moveTo>
                  <a:lnTo>
                    <a:pt x="479035" y="25400"/>
                  </a:lnTo>
                  <a:lnTo>
                    <a:pt x="480139" y="38100"/>
                  </a:lnTo>
                  <a:lnTo>
                    <a:pt x="491994" y="38100"/>
                  </a:lnTo>
                  <a:lnTo>
                    <a:pt x="496328" y="25400"/>
                  </a:lnTo>
                  <a:close/>
                </a:path>
                <a:path w="12414885" h="8610600">
                  <a:moveTo>
                    <a:pt x="535666" y="25400"/>
                  </a:moveTo>
                  <a:lnTo>
                    <a:pt x="508967" y="25400"/>
                  </a:lnTo>
                  <a:lnTo>
                    <a:pt x="507522" y="38100"/>
                  </a:lnTo>
                  <a:lnTo>
                    <a:pt x="530923" y="38100"/>
                  </a:lnTo>
                  <a:lnTo>
                    <a:pt x="535666" y="25400"/>
                  </a:lnTo>
                  <a:close/>
                </a:path>
                <a:path w="12414885" h="8610600">
                  <a:moveTo>
                    <a:pt x="558394" y="25400"/>
                  </a:moveTo>
                  <a:lnTo>
                    <a:pt x="535666" y="25400"/>
                  </a:lnTo>
                  <a:lnTo>
                    <a:pt x="538947" y="38100"/>
                  </a:lnTo>
                  <a:lnTo>
                    <a:pt x="559249" y="38100"/>
                  </a:lnTo>
                  <a:lnTo>
                    <a:pt x="558394" y="25400"/>
                  </a:lnTo>
                  <a:close/>
                </a:path>
                <a:path w="12414885" h="8610600">
                  <a:moveTo>
                    <a:pt x="596885" y="25400"/>
                  </a:moveTo>
                  <a:lnTo>
                    <a:pt x="583880" y="25400"/>
                  </a:lnTo>
                  <a:lnTo>
                    <a:pt x="591379" y="38100"/>
                  </a:lnTo>
                  <a:lnTo>
                    <a:pt x="594929" y="38100"/>
                  </a:lnTo>
                  <a:lnTo>
                    <a:pt x="596885" y="25400"/>
                  </a:lnTo>
                  <a:close/>
                </a:path>
                <a:path w="12414885" h="8610600">
                  <a:moveTo>
                    <a:pt x="639649" y="25400"/>
                  </a:moveTo>
                  <a:lnTo>
                    <a:pt x="606459" y="25400"/>
                  </a:lnTo>
                  <a:lnTo>
                    <a:pt x="609274" y="38100"/>
                  </a:lnTo>
                  <a:lnTo>
                    <a:pt x="629547" y="38100"/>
                  </a:lnTo>
                  <a:lnTo>
                    <a:pt x="639649" y="25400"/>
                  </a:lnTo>
                  <a:close/>
                </a:path>
                <a:path w="12414885" h="8610600">
                  <a:moveTo>
                    <a:pt x="658294" y="0"/>
                  </a:moveTo>
                  <a:lnTo>
                    <a:pt x="632925" y="0"/>
                  </a:lnTo>
                  <a:lnTo>
                    <a:pt x="633465" y="12700"/>
                  </a:lnTo>
                  <a:lnTo>
                    <a:pt x="536066" y="12700"/>
                  </a:lnTo>
                  <a:lnTo>
                    <a:pt x="533613" y="25400"/>
                  </a:lnTo>
                  <a:lnTo>
                    <a:pt x="645776" y="25400"/>
                  </a:lnTo>
                  <a:lnTo>
                    <a:pt x="642573" y="38100"/>
                  </a:lnTo>
                  <a:lnTo>
                    <a:pt x="655754" y="38100"/>
                  </a:lnTo>
                  <a:lnTo>
                    <a:pt x="656000" y="25400"/>
                  </a:lnTo>
                  <a:lnTo>
                    <a:pt x="657888" y="17546"/>
                  </a:lnTo>
                  <a:lnTo>
                    <a:pt x="658144" y="14259"/>
                  </a:lnTo>
                  <a:lnTo>
                    <a:pt x="658269" y="11517"/>
                  </a:lnTo>
                  <a:lnTo>
                    <a:pt x="658294" y="0"/>
                  </a:lnTo>
                  <a:close/>
                </a:path>
                <a:path w="12414885" h="8610600">
                  <a:moveTo>
                    <a:pt x="657888" y="17546"/>
                  </a:moveTo>
                  <a:lnTo>
                    <a:pt x="656000" y="25400"/>
                  </a:lnTo>
                  <a:lnTo>
                    <a:pt x="655754" y="38100"/>
                  </a:lnTo>
                  <a:lnTo>
                    <a:pt x="656281" y="38100"/>
                  </a:lnTo>
                  <a:lnTo>
                    <a:pt x="657888" y="17546"/>
                  </a:lnTo>
                  <a:close/>
                </a:path>
                <a:path w="12414885" h="8610600">
                  <a:moveTo>
                    <a:pt x="688321" y="0"/>
                  </a:moveTo>
                  <a:lnTo>
                    <a:pt x="662755" y="0"/>
                  </a:lnTo>
                  <a:lnTo>
                    <a:pt x="659052" y="12700"/>
                  </a:lnTo>
                  <a:lnTo>
                    <a:pt x="657888" y="17546"/>
                  </a:lnTo>
                  <a:lnTo>
                    <a:pt x="656281" y="38100"/>
                  </a:lnTo>
                  <a:lnTo>
                    <a:pt x="674850" y="38100"/>
                  </a:lnTo>
                  <a:lnTo>
                    <a:pt x="673078" y="25400"/>
                  </a:lnTo>
                  <a:lnTo>
                    <a:pt x="868792" y="25400"/>
                  </a:lnTo>
                  <a:lnTo>
                    <a:pt x="870909" y="14534"/>
                  </a:lnTo>
                  <a:lnTo>
                    <a:pt x="871080" y="12700"/>
                  </a:lnTo>
                  <a:lnTo>
                    <a:pt x="685484" y="12700"/>
                  </a:lnTo>
                  <a:lnTo>
                    <a:pt x="688321" y="0"/>
                  </a:lnTo>
                  <a:close/>
                </a:path>
                <a:path w="12414885" h="8610600">
                  <a:moveTo>
                    <a:pt x="693085" y="25400"/>
                  </a:moveTo>
                  <a:lnTo>
                    <a:pt x="680272" y="25400"/>
                  </a:lnTo>
                  <a:lnTo>
                    <a:pt x="680002" y="38100"/>
                  </a:lnTo>
                  <a:lnTo>
                    <a:pt x="691507" y="38100"/>
                  </a:lnTo>
                  <a:lnTo>
                    <a:pt x="693085" y="25400"/>
                  </a:lnTo>
                  <a:close/>
                </a:path>
                <a:path w="12414885" h="8610600">
                  <a:moveTo>
                    <a:pt x="730873" y="25400"/>
                  </a:moveTo>
                  <a:lnTo>
                    <a:pt x="708693" y="25400"/>
                  </a:lnTo>
                  <a:lnTo>
                    <a:pt x="712378" y="38100"/>
                  </a:lnTo>
                  <a:lnTo>
                    <a:pt x="737559" y="38100"/>
                  </a:lnTo>
                  <a:lnTo>
                    <a:pt x="730873" y="25400"/>
                  </a:lnTo>
                  <a:close/>
                </a:path>
                <a:path w="12414885" h="8610600">
                  <a:moveTo>
                    <a:pt x="770828" y="25400"/>
                  </a:moveTo>
                  <a:lnTo>
                    <a:pt x="738001" y="25400"/>
                  </a:lnTo>
                  <a:lnTo>
                    <a:pt x="740829" y="38100"/>
                  </a:lnTo>
                  <a:lnTo>
                    <a:pt x="773368" y="38100"/>
                  </a:lnTo>
                  <a:lnTo>
                    <a:pt x="770828" y="25400"/>
                  </a:lnTo>
                  <a:close/>
                </a:path>
                <a:path w="12414885" h="8610600">
                  <a:moveTo>
                    <a:pt x="802724" y="25400"/>
                  </a:moveTo>
                  <a:lnTo>
                    <a:pt x="781737" y="25400"/>
                  </a:lnTo>
                  <a:lnTo>
                    <a:pt x="784359" y="38100"/>
                  </a:lnTo>
                  <a:lnTo>
                    <a:pt x="802409" y="38100"/>
                  </a:lnTo>
                  <a:lnTo>
                    <a:pt x="802724" y="25400"/>
                  </a:lnTo>
                  <a:close/>
                </a:path>
                <a:path w="12414885" h="8610600">
                  <a:moveTo>
                    <a:pt x="830854" y="25400"/>
                  </a:moveTo>
                  <a:lnTo>
                    <a:pt x="804826" y="25400"/>
                  </a:lnTo>
                  <a:lnTo>
                    <a:pt x="810712" y="38100"/>
                  </a:lnTo>
                  <a:lnTo>
                    <a:pt x="828368" y="38100"/>
                  </a:lnTo>
                  <a:lnTo>
                    <a:pt x="830854" y="25400"/>
                  </a:lnTo>
                  <a:close/>
                </a:path>
                <a:path w="12414885" h="8610600">
                  <a:moveTo>
                    <a:pt x="868792" y="25400"/>
                  </a:moveTo>
                  <a:lnTo>
                    <a:pt x="840304" y="25400"/>
                  </a:lnTo>
                  <a:lnTo>
                    <a:pt x="845886" y="38100"/>
                  </a:lnTo>
                  <a:lnTo>
                    <a:pt x="867027" y="38100"/>
                  </a:lnTo>
                  <a:lnTo>
                    <a:pt x="868792" y="25400"/>
                  </a:lnTo>
                  <a:close/>
                </a:path>
                <a:path w="12414885" h="8610600">
                  <a:moveTo>
                    <a:pt x="870909" y="14534"/>
                  </a:moveTo>
                  <a:lnTo>
                    <a:pt x="868792" y="25400"/>
                  </a:lnTo>
                  <a:lnTo>
                    <a:pt x="867027" y="38100"/>
                  </a:lnTo>
                  <a:lnTo>
                    <a:pt x="871236" y="38100"/>
                  </a:lnTo>
                  <a:lnTo>
                    <a:pt x="869545" y="25400"/>
                  </a:lnTo>
                  <a:lnTo>
                    <a:pt x="869892" y="25400"/>
                  </a:lnTo>
                  <a:lnTo>
                    <a:pt x="870909" y="14534"/>
                  </a:lnTo>
                  <a:close/>
                </a:path>
                <a:path w="12414885" h="8610600">
                  <a:moveTo>
                    <a:pt x="885228" y="25400"/>
                  </a:moveTo>
                  <a:lnTo>
                    <a:pt x="869545" y="25400"/>
                  </a:lnTo>
                  <a:lnTo>
                    <a:pt x="871236" y="38100"/>
                  </a:lnTo>
                  <a:lnTo>
                    <a:pt x="876454" y="38100"/>
                  </a:lnTo>
                  <a:lnTo>
                    <a:pt x="885228" y="25400"/>
                  </a:lnTo>
                  <a:close/>
                </a:path>
                <a:path w="12414885" h="8610600">
                  <a:moveTo>
                    <a:pt x="897360" y="25400"/>
                  </a:moveTo>
                  <a:lnTo>
                    <a:pt x="885228" y="25400"/>
                  </a:lnTo>
                  <a:lnTo>
                    <a:pt x="893094" y="38100"/>
                  </a:lnTo>
                  <a:lnTo>
                    <a:pt x="897360" y="25400"/>
                  </a:lnTo>
                  <a:close/>
                </a:path>
                <a:path w="12414885" h="8610600">
                  <a:moveTo>
                    <a:pt x="919059" y="25400"/>
                  </a:moveTo>
                  <a:lnTo>
                    <a:pt x="901767" y="25400"/>
                  </a:lnTo>
                  <a:lnTo>
                    <a:pt x="902820" y="38100"/>
                  </a:lnTo>
                  <a:lnTo>
                    <a:pt x="914577" y="38100"/>
                  </a:lnTo>
                  <a:lnTo>
                    <a:pt x="919059" y="25400"/>
                  </a:lnTo>
                  <a:close/>
                </a:path>
                <a:path w="12414885" h="8610600">
                  <a:moveTo>
                    <a:pt x="958498" y="25400"/>
                  </a:moveTo>
                  <a:lnTo>
                    <a:pt x="931882" y="25400"/>
                  </a:lnTo>
                  <a:lnTo>
                    <a:pt x="930187" y="38100"/>
                  </a:lnTo>
                  <a:lnTo>
                    <a:pt x="953535" y="38100"/>
                  </a:lnTo>
                  <a:lnTo>
                    <a:pt x="958498" y="25400"/>
                  </a:lnTo>
                  <a:close/>
                </a:path>
                <a:path w="12414885" h="8610600">
                  <a:moveTo>
                    <a:pt x="981309" y="25400"/>
                  </a:moveTo>
                  <a:lnTo>
                    <a:pt x="958498" y="25400"/>
                  </a:lnTo>
                  <a:lnTo>
                    <a:pt x="961497" y="38100"/>
                  </a:lnTo>
                  <a:lnTo>
                    <a:pt x="981864" y="38100"/>
                  </a:lnTo>
                  <a:lnTo>
                    <a:pt x="981309" y="25400"/>
                  </a:lnTo>
                  <a:close/>
                </a:path>
                <a:path w="12414885" h="8610600">
                  <a:moveTo>
                    <a:pt x="1019651" y="25400"/>
                  </a:moveTo>
                  <a:lnTo>
                    <a:pt x="1006678" y="25400"/>
                  </a:lnTo>
                  <a:lnTo>
                    <a:pt x="1014013" y="38100"/>
                  </a:lnTo>
                  <a:lnTo>
                    <a:pt x="1017563" y="38100"/>
                  </a:lnTo>
                  <a:lnTo>
                    <a:pt x="1019651" y="25400"/>
                  </a:lnTo>
                  <a:close/>
                </a:path>
                <a:path w="12414885" h="8610600">
                  <a:moveTo>
                    <a:pt x="1062728" y="25400"/>
                  </a:moveTo>
                  <a:lnTo>
                    <a:pt x="1029225" y="25400"/>
                  </a:lnTo>
                  <a:lnTo>
                    <a:pt x="1031956" y="38100"/>
                  </a:lnTo>
                  <a:lnTo>
                    <a:pt x="1052263" y="38100"/>
                  </a:lnTo>
                  <a:lnTo>
                    <a:pt x="1062728" y="25400"/>
                  </a:lnTo>
                  <a:close/>
                </a:path>
                <a:path w="12414885" h="8610600">
                  <a:moveTo>
                    <a:pt x="1081904" y="0"/>
                  </a:moveTo>
                  <a:lnTo>
                    <a:pt x="1056752" y="0"/>
                  </a:lnTo>
                  <a:lnTo>
                    <a:pt x="1056810" y="12700"/>
                  </a:lnTo>
                  <a:lnTo>
                    <a:pt x="959227" y="12700"/>
                  </a:lnTo>
                  <a:lnTo>
                    <a:pt x="956726" y="25400"/>
                  </a:lnTo>
                  <a:lnTo>
                    <a:pt x="1068608" y="25400"/>
                  </a:lnTo>
                  <a:lnTo>
                    <a:pt x="1065222" y="38100"/>
                  </a:lnTo>
                  <a:lnTo>
                    <a:pt x="1078448" y="38100"/>
                  </a:lnTo>
                  <a:lnTo>
                    <a:pt x="1079045" y="25400"/>
                  </a:lnTo>
                  <a:lnTo>
                    <a:pt x="1080860" y="18696"/>
                  </a:lnTo>
                  <a:lnTo>
                    <a:pt x="1081446" y="12700"/>
                  </a:lnTo>
                  <a:lnTo>
                    <a:pt x="1081904" y="0"/>
                  </a:lnTo>
                  <a:close/>
                </a:path>
                <a:path w="12414885" h="8610600">
                  <a:moveTo>
                    <a:pt x="1080860" y="18696"/>
                  </a:moveTo>
                  <a:lnTo>
                    <a:pt x="1079043" y="25446"/>
                  </a:lnTo>
                  <a:lnTo>
                    <a:pt x="1078448" y="38100"/>
                  </a:lnTo>
                  <a:lnTo>
                    <a:pt x="1078962" y="38100"/>
                  </a:lnTo>
                  <a:lnTo>
                    <a:pt x="1080860" y="18696"/>
                  </a:lnTo>
                  <a:close/>
                </a:path>
                <a:path w="12414885" h="8610600">
                  <a:moveTo>
                    <a:pt x="1112152" y="0"/>
                  </a:moveTo>
                  <a:lnTo>
                    <a:pt x="1086446" y="0"/>
                  </a:lnTo>
                  <a:lnTo>
                    <a:pt x="1082483" y="12700"/>
                  </a:lnTo>
                  <a:lnTo>
                    <a:pt x="1080928" y="18445"/>
                  </a:lnTo>
                  <a:lnTo>
                    <a:pt x="1080808" y="19225"/>
                  </a:lnTo>
                  <a:lnTo>
                    <a:pt x="1078962" y="38100"/>
                  </a:lnTo>
                  <a:lnTo>
                    <a:pt x="1097326" y="38100"/>
                  </a:lnTo>
                  <a:lnTo>
                    <a:pt x="1095838" y="25400"/>
                  </a:lnTo>
                  <a:lnTo>
                    <a:pt x="1290442" y="25400"/>
                  </a:lnTo>
                  <a:lnTo>
                    <a:pt x="1287771" y="12700"/>
                  </a:lnTo>
                  <a:lnTo>
                    <a:pt x="1109015" y="12700"/>
                  </a:lnTo>
                  <a:lnTo>
                    <a:pt x="1112152" y="0"/>
                  </a:lnTo>
                  <a:close/>
                </a:path>
                <a:path w="12414885" h="8610600">
                  <a:moveTo>
                    <a:pt x="1115828" y="25400"/>
                  </a:moveTo>
                  <a:lnTo>
                    <a:pt x="1103102" y="25400"/>
                  </a:lnTo>
                  <a:lnTo>
                    <a:pt x="1102657" y="38100"/>
                  </a:lnTo>
                  <a:lnTo>
                    <a:pt x="1114023" y="38100"/>
                  </a:lnTo>
                  <a:lnTo>
                    <a:pt x="1115828" y="25400"/>
                  </a:lnTo>
                  <a:close/>
                </a:path>
                <a:path w="12414885" h="8610600">
                  <a:moveTo>
                    <a:pt x="1153755" y="25400"/>
                  </a:moveTo>
                  <a:lnTo>
                    <a:pt x="1131666" y="25400"/>
                  </a:lnTo>
                  <a:lnTo>
                    <a:pt x="1135087" y="38100"/>
                  </a:lnTo>
                  <a:lnTo>
                    <a:pt x="1160252" y="38100"/>
                  </a:lnTo>
                  <a:lnTo>
                    <a:pt x="1153755" y="25400"/>
                  </a:lnTo>
                  <a:close/>
                </a:path>
                <a:path w="12414885" h="8610600">
                  <a:moveTo>
                    <a:pt x="1193729" y="25400"/>
                  </a:moveTo>
                  <a:lnTo>
                    <a:pt x="1160954" y="25400"/>
                  </a:lnTo>
                  <a:lnTo>
                    <a:pt x="1163429" y="38100"/>
                  </a:lnTo>
                  <a:lnTo>
                    <a:pt x="1195982" y="38100"/>
                  </a:lnTo>
                  <a:lnTo>
                    <a:pt x="1193729" y="25400"/>
                  </a:lnTo>
                  <a:close/>
                </a:path>
                <a:path w="12414885" h="8610600">
                  <a:moveTo>
                    <a:pt x="1225730" y="25400"/>
                  </a:moveTo>
                  <a:lnTo>
                    <a:pt x="1204516" y="25400"/>
                  </a:lnTo>
                  <a:lnTo>
                    <a:pt x="1206944" y="38100"/>
                  </a:lnTo>
                  <a:lnTo>
                    <a:pt x="1225120" y="38100"/>
                  </a:lnTo>
                  <a:lnTo>
                    <a:pt x="1225730" y="25400"/>
                  </a:lnTo>
                  <a:close/>
                </a:path>
                <a:path w="12414885" h="8610600">
                  <a:moveTo>
                    <a:pt x="1253824" y="25400"/>
                  </a:moveTo>
                  <a:lnTo>
                    <a:pt x="1227693" y="25400"/>
                  </a:lnTo>
                  <a:lnTo>
                    <a:pt x="1233261" y="38100"/>
                  </a:lnTo>
                  <a:lnTo>
                    <a:pt x="1250954" y="38100"/>
                  </a:lnTo>
                  <a:lnTo>
                    <a:pt x="1253824" y="25400"/>
                  </a:lnTo>
                  <a:close/>
                </a:path>
                <a:path w="12414885" h="8610600">
                  <a:moveTo>
                    <a:pt x="1292464" y="25400"/>
                  </a:moveTo>
                  <a:lnTo>
                    <a:pt x="1263274" y="25400"/>
                  </a:lnTo>
                  <a:lnTo>
                    <a:pt x="1268435" y="38100"/>
                  </a:lnTo>
                  <a:lnTo>
                    <a:pt x="1291754" y="38100"/>
                  </a:lnTo>
                  <a:lnTo>
                    <a:pt x="1292776" y="30319"/>
                  </a:lnTo>
                  <a:lnTo>
                    <a:pt x="1292651" y="27152"/>
                  </a:lnTo>
                  <a:lnTo>
                    <a:pt x="1292464" y="25400"/>
                  </a:lnTo>
                  <a:close/>
                </a:path>
                <a:path w="12414885" h="8610600">
                  <a:moveTo>
                    <a:pt x="1292894" y="29420"/>
                  </a:moveTo>
                  <a:lnTo>
                    <a:pt x="1291754" y="38100"/>
                  </a:lnTo>
                  <a:lnTo>
                    <a:pt x="1293822" y="38100"/>
                  </a:lnTo>
                  <a:lnTo>
                    <a:pt x="1292894" y="29420"/>
                  </a:lnTo>
                  <a:close/>
                </a:path>
                <a:path w="12414885" h="8610600">
                  <a:moveTo>
                    <a:pt x="1311568" y="25400"/>
                  </a:moveTo>
                  <a:lnTo>
                    <a:pt x="1293422" y="25400"/>
                  </a:lnTo>
                  <a:lnTo>
                    <a:pt x="1293115" y="27734"/>
                  </a:lnTo>
                  <a:lnTo>
                    <a:pt x="1292990" y="30319"/>
                  </a:lnTo>
                  <a:lnTo>
                    <a:pt x="1293822" y="38100"/>
                  </a:lnTo>
                  <a:lnTo>
                    <a:pt x="1309164" y="38100"/>
                  </a:lnTo>
                  <a:lnTo>
                    <a:pt x="1311568" y="25400"/>
                  </a:lnTo>
                  <a:close/>
                </a:path>
                <a:path w="12414885" h="8610600">
                  <a:moveTo>
                    <a:pt x="1331842" y="25400"/>
                  </a:moveTo>
                  <a:lnTo>
                    <a:pt x="1317294" y="25400"/>
                  </a:lnTo>
                  <a:lnTo>
                    <a:pt x="1311486" y="38100"/>
                  </a:lnTo>
                  <a:lnTo>
                    <a:pt x="1325384" y="38100"/>
                  </a:lnTo>
                  <a:lnTo>
                    <a:pt x="1331842" y="25400"/>
                  </a:lnTo>
                  <a:close/>
                </a:path>
                <a:path w="12414885" h="8610600">
                  <a:moveTo>
                    <a:pt x="1349565" y="25400"/>
                  </a:moveTo>
                  <a:lnTo>
                    <a:pt x="1338380" y="25400"/>
                  </a:lnTo>
                  <a:lnTo>
                    <a:pt x="1333178" y="38100"/>
                  </a:lnTo>
                  <a:lnTo>
                    <a:pt x="1351966" y="38100"/>
                  </a:lnTo>
                  <a:lnTo>
                    <a:pt x="1349565" y="25400"/>
                  </a:lnTo>
                  <a:close/>
                </a:path>
                <a:path w="12414885" h="8610600">
                  <a:moveTo>
                    <a:pt x="1370119" y="25400"/>
                  </a:moveTo>
                  <a:lnTo>
                    <a:pt x="1356373" y="25400"/>
                  </a:lnTo>
                  <a:lnTo>
                    <a:pt x="1356153" y="38100"/>
                  </a:lnTo>
                  <a:lnTo>
                    <a:pt x="1369273" y="38100"/>
                  </a:lnTo>
                  <a:lnTo>
                    <a:pt x="1370119" y="25400"/>
                  </a:lnTo>
                  <a:close/>
                </a:path>
                <a:path w="12414885" h="8610600">
                  <a:moveTo>
                    <a:pt x="1393512" y="25400"/>
                  </a:moveTo>
                  <a:lnTo>
                    <a:pt x="1378323" y="25400"/>
                  </a:lnTo>
                  <a:lnTo>
                    <a:pt x="1375600" y="38100"/>
                  </a:lnTo>
                  <a:lnTo>
                    <a:pt x="1394955" y="38100"/>
                  </a:lnTo>
                  <a:lnTo>
                    <a:pt x="1393512" y="25400"/>
                  </a:lnTo>
                  <a:close/>
                </a:path>
                <a:path w="12414885" h="8610600">
                  <a:moveTo>
                    <a:pt x="1422287" y="25400"/>
                  </a:moveTo>
                  <a:lnTo>
                    <a:pt x="1403622" y="25400"/>
                  </a:lnTo>
                  <a:lnTo>
                    <a:pt x="1405664" y="38100"/>
                  </a:lnTo>
                  <a:lnTo>
                    <a:pt x="1416843" y="38100"/>
                  </a:lnTo>
                  <a:lnTo>
                    <a:pt x="1422287" y="25400"/>
                  </a:lnTo>
                  <a:close/>
                </a:path>
                <a:path w="12414885" h="8610600">
                  <a:moveTo>
                    <a:pt x="1457144" y="25400"/>
                  </a:moveTo>
                  <a:lnTo>
                    <a:pt x="1427810" y="25400"/>
                  </a:lnTo>
                  <a:lnTo>
                    <a:pt x="1427570" y="38100"/>
                  </a:lnTo>
                  <a:lnTo>
                    <a:pt x="1462172" y="38100"/>
                  </a:lnTo>
                  <a:lnTo>
                    <a:pt x="1457144" y="25400"/>
                  </a:lnTo>
                  <a:close/>
                </a:path>
                <a:path w="12414885" h="8610600">
                  <a:moveTo>
                    <a:pt x="1483810" y="25400"/>
                  </a:moveTo>
                  <a:lnTo>
                    <a:pt x="1468646" y="25400"/>
                  </a:lnTo>
                  <a:lnTo>
                    <a:pt x="1467040" y="38100"/>
                  </a:lnTo>
                  <a:lnTo>
                    <a:pt x="1478451" y="38100"/>
                  </a:lnTo>
                  <a:lnTo>
                    <a:pt x="1483810" y="25400"/>
                  </a:lnTo>
                  <a:close/>
                </a:path>
                <a:path w="12414885" h="8610600">
                  <a:moveTo>
                    <a:pt x="1503101" y="12700"/>
                  </a:moveTo>
                  <a:lnTo>
                    <a:pt x="1468673" y="12700"/>
                  </a:lnTo>
                  <a:lnTo>
                    <a:pt x="1466249" y="25400"/>
                  </a:lnTo>
                  <a:lnTo>
                    <a:pt x="1496832" y="25400"/>
                  </a:lnTo>
                  <a:lnTo>
                    <a:pt x="1494242" y="38100"/>
                  </a:lnTo>
                  <a:lnTo>
                    <a:pt x="1500949" y="38100"/>
                  </a:lnTo>
                  <a:lnTo>
                    <a:pt x="1503113" y="25400"/>
                  </a:lnTo>
                  <a:lnTo>
                    <a:pt x="1503527" y="23643"/>
                  </a:lnTo>
                  <a:lnTo>
                    <a:pt x="1503437" y="20172"/>
                  </a:lnTo>
                  <a:lnTo>
                    <a:pt x="1503101" y="12700"/>
                  </a:lnTo>
                  <a:close/>
                </a:path>
                <a:path w="12414885" h="8610600">
                  <a:moveTo>
                    <a:pt x="1503582" y="23409"/>
                  </a:moveTo>
                  <a:lnTo>
                    <a:pt x="1503113" y="25400"/>
                  </a:lnTo>
                  <a:lnTo>
                    <a:pt x="1500949" y="38100"/>
                  </a:lnTo>
                  <a:lnTo>
                    <a:pt x="1504242" y="38100"/>
                  </a:lnTo>
                  <a:lnTo>
                    <a:pt x="1503582" y="23409"/>
                  </a:lnTo>
                  <a:close/>
                </a:path>
                <a:path w="12414885" h="8610600">
                  <a:moveTo>
                    <a:pt x="1517815" y="0"/>
                  </a:moveTo>
                  <a:lnTo>
                    <a:pt x="1502231" y="0"/>
                  </a:lnTo>
                  <a:lnTo>
                    <a:pt x="1503303" y="12700"/>
                  </a:lnTo>
                  <a:lnTo>
                    <a:pt x="1506108" y="12700"/>
                  </a:lnTo>
                  <a:lnTo>
                    <a:pt x="1503753" y="22685"/>
                  </a:lnTo>
                  <a:lnTo>
                    <a:pt x="1503650" y="24918"/>
                  </a:lnTo>
                  <a:lnTo>
                    <a:pt x="1504242" y="38100"/>
                  </a:lnTo>
                  <a:lnTo>
                    <a:pt x="1510329" y="38100"/>
                  </a:lnTo>
                  <a:lnTo>
                    <a:pt x="1519424" y="25400"/>
                  </a:lnTo>
                  <a:lnTo>
                    <a:pt x="1517720" y="25400"/>
                  </a:lnTo>
                  <a:lnTo>
                    <a:pt x="1517361" y="16010"/>
                  </a:lnTo>
                  <a:lnTo>
                    <a:pt x="1517422" y="8601"/>
                  </a:lnTo>
                  <a:lnTo>
                    <a:pt x="1517815" y="0"/>
                  </a:lnTo>
                  <a:close/>
                </a:path>
                <a:path w="12414885" h="8610600">
                  <a:moveTo>
                    <a:pt x="1531732" y="25400"/>
                  </a:moveTo>
                  <a:lnTo>
                    <a:pt x="1519424" y="25400"/>
                  </a:lnTo>
                  <a:lnTo>
                    <a:pt x="1527116" y="38100"/>
                  </a:lnTo>
                  <a:lnTo>
                    <a:pt x="1531732" y="25400"/>
                  </a:lnTo>
                  <a:close/>
                </a:path>
                <a:path w="12414885" h="8610600">
                  <a:moveTo>
                    <a:pt x="1553156" y="25400"/>
                  </a:moveTo>
                  <a:lnTo>
                    <a:pt x="1535865" y="25400"/>
                  </a:lnTo>
                  <a:lnTo>
                    <a:pt x="1536842" y="38100"/>
                  </a:lnTo>
                  <a:lnTo>
                    <a:pt x="1548452" y="38100"/>
                  </a:lnTo>
                  <a:lnTo>
                    <a:pt x="1553156" y="25400"/>
                  </a:lnTo>
                  <a:close/>
                </a:path>
                <a:path w="12414885" h="8610600">
                  <a:moveTo>
                    <a:pt x="1592747" y="25400"/>
                  </a:moveTo>
                  <a:lnTo>
                    <a:pt x="1566253" y="25400"/>
                  </a:lnTo>
                  <a:lnTo>
                    <a:pt x="1564185" y="38100"/>
                  </a:lnTo>
                  <a:lnTo>
                    <a:pt x="1587453" y="38100"/>
                  </a:lnTo>
                  <a:lnTo>
                    <a:pt x="1592747" y="25400"/>
                  </a:lnTo>
                  <a:close/>
                </a:path>
                <a:path w="12414885" h="8610600">
                  <a:moveTo>
                    <a:pt x="1615681" y="25400"/>
                  </a:moveTo>
                  <a:lnTo>
                    <a:pt x="1592747" y="25400"/>
                  </a:lnTo>
                  <a:lnTo>
                    <a:pt x="1595320" y="38100"/>
                  </a:lnTo>
                  <a:lnTo>
                    <a:pt x="1615787" y="38100"/>
                  </a:lnTo>
                  <a:lnTo>
                    <a:pt x="1615681" y="25400"/>
                  </a:lnTo>
                  <a:close/>
                </a:path>
                <a:path w="12414885" h="8610600">
                  <a:moveTo>
                    <a:pt x="1653800" y="25400"/>
                  </a:moveTo>
                  <a:lnTo>
                    <a:pt x="1640875" y="25400"/>
                  </a:lnTo>
                  <a:lnTo>
                    <a:pt x="1647963" y="38100"/>
                  </a:lnTo>
                  <a:lnTo>
                    <a:pt x="1651514" y="38100"/>
                  </a:lnTo>
                  <a:lnTo>
                    <a:pt x="1653800" y="25400"/>
                  </a:lnTo>
                  <a:close/>
                </a:path>
                <a:path w="12414885" h="8610600">
                  <a:moveTo>
                    <a:pt x="1697348" y="25400"/>
                  </a:moveTo>
                  <a:lnTo>
                    <a:pt x="1663374" y="25400"/>
                  </a:lnTo>
                  <a:lnTo>
                    <a:pt x="1665977" y="38100"/>
                  </a:lnTo>
                  <a:lnTo>
                    <a:pt x="1686337" y="38100"/>
                  </a:lnTo>
                  <a:lnTo>
                    <a:pt x="1697348" y="25400"/>
                  </a:lnTo>
                  <a:close/>
                </a:path>
                <a:path w="12414885" h="8610600">
                  <a:moveTo>
                    <a:pt x="1717318" y="0"/>
                  </a:moveTo>
                  <a:lnTo>
                    <a:pt x="1692494" y="0"/>
                  </a:lnTo>
                  <a:lnTo>
                    <a:pt x="1691827" y="12700"/>
                  </a:lnTo>
                  <a:lnTo>
                    <a:pt x="1593970" y="12700"/>
                  </a:lnTo>
                  <a:lnTo>
                    <a:pt x="1591397" y="25400"/>
                  </a:lnTo>
                  <a:lnTo>
                    <a:pt x="1702857" y="25400"/>
                  </a:lnTo>
                  <a:lnTo>
                    <a:pt x="1699196" y="38100"/>
                  </a:lnTo>
                  <a:lnTo>
                    <a:pt x="1712487" y="38100"/>
                  </a:lnTo>
                  <a:lnTo>
                    <a:pt x="1713613" y="25400"/>
                  </a:lnTo>
                  <a:lnTo>
                    <a:pt x="1715266" y="20172"/>
                  </a:lnTo>
                  <a:lnTo>
                    <a:pt x="1716216" y="12700"/>
                  </a:lnTo>
                  <a:lnTo>
                    <a:pt x="1717318" y="0"/>
                  </a:lnTo>
                  <a:close/>
                </a:path>
                <a:path w="12414885" h="8610600">
                  <a:moveTo>
                    <a:pt x="1715266" y="20172"/>
                  </a:moveTo>
                  <a:lnTo>
                    <a:pt x="1713613" y="25400"/>
                  </a:lnTo>
                  <a:lnTo>
                    <a:pt x="1712487" y="38100"/>
                  </a:lnTo>
                  <a:lnTo>
                    <a:pt x="1712985" y="38100"/>
                  </a:lnTo>
                  <a:lnTo>
                    <a:pt x="1715266" y="20172"/>
                  </a:lnTo>
                  <a:close/>
                </a:path>
                <a:path w="12414885" h="8610600">
                  <a:moveTo>
                    <a:pt x="1747898" y="0"/>
                  </a:moveTo>
                  <a:lnTo>
                    <a:pt x="1721982" y="0"/>
                  </a:lnTo>
                  <a:lnTo>
                    <a:pt x="1717628" y="12700"/>
                  </a:lnTo>
                  <a:lnTo>
                    <a:pt x="1715266" y="20172"/>
                  </a:lnTo>
                  <a:lnTo>
                    <a:pt x="1712985" y="38100"/>
                  </a:lnTo>
                  <a:lnTo>
                    <a:pt x="1731041" y="38100"/>
                  </a:lnTo>
                  <a:lnTo>
                    <a:pt x="1729978" y="25400"/>
                  </a:lnTo>
                  <a:lnTo>
                    <a:pt x="1925993" y="25400"/>
                  </a:lnTo>
                  <a:lnTo>
                    <a:pt x="1929336" y="12700"/>
                  </a:lnTo>
                  <a:lnTo>
                    <a:pt x="1744311" y="12700"/>
                  </a:lnTo>
                  <a:lnTo>
                    <a:pt x="1747898" y="0"/>
                  </a:lnTo>
                  <a:close/>
                </a:path>
                <a:path w="12414885" h="8610600">
                  <a:moveTo>
                    <a:pt x="1749943" y="25400"/>
                  </a:moveTo>
                  <a:lnTo>
                    <a:pt x="1737347" y="25400"/>
                  </a:lnTo>
                  <a:lnTo>
                    <a:pt x="1736641" y="38100"/>
                  </a:lnTo>
                  <a:lnTo>
                    <a:pt x="1747797" y="38100"/>
                  </a:lnTo>
                  <a:lnTo>
                    <a:pt x="1749943" y="25400"/>
                  </a:lnTo>
                  <a:close/>
                </a:path>
                <a:path w="12414885" h="8610600">
                  <a:moveTo>
                    <a:pt x="1788080" y="25400"/>
                  </a:moveTo>
                  <a:lnTo>
                    <a:pt x="1766125" y="25400"/>
                  </a:lnTo>
                  <a:lnTo>
                    <a:pt x="1769151" y="38100"/>
                  </a:lnTo>
                  <a:lnTo>
                    <a:pt x="1794290" y="38100"/>
                  </a:lnTo>
                  <a:lnTo>
                    <a:pt x="1788080" y="25400"/>
                  </a:lnTo>
                  <a:close/>
                </a:path>
                <a:path w="12414885" h="8610600">
                  <a:moveTo>
                    <a:pt x="1828078" y="25400"/>
                  </a:moveTo>
                  <a:lnTo>
                    <a:pt x="1795384" y="25400"/>
                  </a:lnTo>
                  <a:lnTo>
                    <a:pt x="1797329" y="38100"/>
                  </a:lnTo>
                  <a:lnTo>
                    <a:pt x="1829903" y="38100"/>
                  </a:lnTo>
                  <a:lnTo>
                    <a:pt x="1828078" y="25400"/>
                  </a:lnTo>
                  <a:close/>
                </a:path>
                <a:path w="12414885" h="8610600">
                  <a:moveTo>
                    <a:pt x="1860239" y="25400"/>
                  </a:moveTo>
                  <a:lnTo>
                    <a:pt x="1838685" y="25400"/>
                  </a:lnTo>
                  <a:lnTo>
                    <a:pt x="1840823" y="38100"/>
                  </a:lnTo>
                  <a:lnTo>
                    <a:pt x="1859189" y="38100"/>
                  </a:lnTo>
                  <a:lnTo>
                    <a:pt x="1860239" y="25400"/>
                  </a:lnTo>
                  <a:close/>
                </a:path>
                <a:path w="12414885" h="8610600">
                  <a:moveTo>
                    <a:pt x="1888279" y="25400"/>
                  </a:moveTo>
                  <a:lnTo>
                    <a:pt x="1861992" y="25400"/>
                  </a:lnTo>
                  <a:lnTo>
                    <a:pt x="1867085" y="38100"/>
                  </a:lnTo>
                  <a:lnTo>
                    <a:pt x="1884833" y="38100"/>
                  </a:lnTo>
                  <a:lnTo>
                    <a:pt x="1888279" y="25400"/>
                  </a:lnTo>
                  <a:close/>
                </a:path>
                <a:path w="12414885" h="8610600">
                  <a:moveTo>
                    <a:pt x="1925993" y="25400"/>
                  </a:moveTo>
                  <a:lnTo>
                    <a:pt x="1897729" y="25400"/>
                  </a:lnTo>
                  <a:lnTo>
                    <a:pt x="1902260" y="38100"/>
                  </a:lnTo>
                  <a:lnTo>
                    <a:pt x="1923564" y="38100"/>
                  </a:lnTo>
                  <a:lnTo>
                    <a:pt x="1925993" y="25400"/>
                  </a:lnTo>
                  <a:close/>
                </a:path>
                <a:path w="12414885" h="8610600">
                  <a:moveTo>
                    <a:pt x="1931536" y="0"/>
                  </a:moveTo>
                  <a:lnTo>
                    <a:pt x="1922890" y="0"/>
                  </a:lnTo>
                  <a:lnTo>
                    <a:pt x="1922432" y="894"/>
                  </a:lnTo>
                  <a:lnTo>
                    <a:pt x="1922333" y="1500"/>
                  </a:lnTo>
                  <a:lnTo>
                    <a:pt x="1926598" y="12700"/>
                  </a:lnTo>
                  <a:lnTo>
                    <a:pt x="1929336" y="12700"/>
                  </a:lnTo>
                  <a:lnTo>
                    <a:pt x="1925993" y="25400"/>
                  </a:lnTo>
                  <a:lnTo>
                    <a:pt x="1923564" y="38100"/>
                  </a:lnTo>
                  <a:lnTo>
                    <a:pt x="1927701" y="38100"/>
                  </a:lnTo>
                  <a:lnTo>
                    <a:pt x="1926842" y="25400"/>
                  </a:lnTo>
                  <a:lnTo>
                    <a:pt x="1927626" y="25400"/>
                  </a:lnTo>
                  <a:lnTo>
                    <a:pt x="1931536" y="0"/>
                  </a:lnTo>
                  <a:close/>
                </a:path>
                <a:path w="12414885" h="8610600">
                  <a:moveTo>
                    <a:pt x="1942223" y="25400"/>
                  </a:moveTo>
                  <a:lnTo>
                    <a:pt x="1926842" y="25400"/>
                  </a:lnTo>
                  <a:lnTo>
                    <a:pt x="1927701" y="38100"/>
                  </a:lnTo>
                  <a:lnTo>
                    <a:pt x="1932912" y="38100"/>
                  </a:lnTo>
                  <a:lnTo>
                    <a:pt x="1942223" y="25400"/>
                  </a:lnTo>
                  <a:close/>
                </a:path>
                <a:path w="12414885" h="8610600">
                  <a:moveTo>
                    <a:pt x="1954647" y="25400"/>
                  </a:moveTo>
                  <a:lnTo>
                    <a:pt x="1942223" y="25400"/>
                  </a:lnTo>
                  <a:lnTo>
                    <a:pt x="1949798" y="38100"/>
                  </a:lnTo>
                  <a:lnTo>
                    <a:pt x="1954647" y="25400"/>
                  </a:lnTo>
                  <a:close/>
                </a:path>
                <a:path w="12414885" h="8610600">
                  <a:moveTo>
                    <a:pt x="1975888" y="25400"/>
                  </a:moveTo>
                  <a:lnTo>
                    <a:pt x="1958596" y="25400"/>
                  </a:lnTo>
                  <a:lnTo>
                    <a:pt x="1959523" y="38100"/>
                  </a:lnTo>
                  <a:lnTo>
                    <a:pt x="1971035" y="38100"/>
                  </a:lnTo>
                  <a:lnTo>
                    <a:pt x="1975888" y="25400"/>
                  </a:lnTo>
                  <a:close/>
                </a:path>
                <a:path w="12414885" h="8610600">
                  <a:moveTo>
                    <a:pt x="2015580" y="25400"/>
                  </a:moveTo>
                  <a:lnTo>
                    <a:pt x="1989168" y="25400"/>
                  </a:lnTo>
                  <a:lnTo>
                    <a:pt x="1986851" y="38100"/>
                  </a:lnTo>
                  <a:lnTo>
                    <a:pt x="2010065" y="38100"/>
                  </a:lnTo>
                  <a:lnTo>
                    <a:pt x="2015580" y="25400"/>
                  </a:lnTo>
                  <a:close/>
                </a:path>
                <a:path w="12414885" h="8610600">
                  <a:moveTo>
                    <a:pt x="2038596" y="25400"/>
                  </a:moveTo>
                  <a:lnTo>
                    <a:pt x="2015580" y="25400"/>
                  </a:lnTo>
                  <a:lnTo>
                    <a:pt x="2017868" y="38100"/>
                  </a:lnTo>
                  <a:lnTo>
                    <a:pt x="2038401" y="38100"/>
                  </a:lnTo>
                  <a:lnTo>
                    <a:pt x="2038596" y="25400"/>
                  </a:lnTo>
                  <a:close/>
                </a:path>
                <a:path w="12414885" h="8610600">
                  <a:moveTo>
                    <a:pt x="2076567" y="25400"/>
                  </a:moveTo>
                  <a:lnTo>
                    <a:pt x="2063673" y="25400"/>
                  </a:lnTo>
                  <a:lnTo>
                    <a:pt x="2070596" y="38100"/>
                  </a:lnTo>
                  <a:lnTo>
                    <a:pt x="2074147" y="38100"/>
                  </a:lnTo>
                  <a:lnTo>
                    <a:pt x="2076567" y="25400"/>
                  </a:lnTo>
                  <a:close/>
                </a:path>
                <a:path w="12414885" h="8610600">
                  <a:moveTo>
                    <a:pt x="2120427" y="25400"/>
                  </a:moveTo>
                  <a:lnTo>
                    <a:pt x="2086140" y="25400"/>
                  </a:lnTo>
                  <a:lnTo>
                    <a:pt x="2088658" y="38100"/>
                  </a:lnTo>
                  <a:lnTo>
                    <a:pt x="2109053" y="38100"/>
                  </a:lnTo>
                  <a:lnTo>
                    <a:pt x="2120427" y="25400"/>
                  </a:lnTo>
                  <a:close/>
                </a:path>
                <a:path w="12414885" h="8610600">
                  <a:moveTo>
                    <a:pt x="2140928" y="0"/>
                  </a:moveTo>
                  <a:lnTo>
                    <a:pt x="2116320" y="0"/>
                  </a:lnTo>
                  <a:lnTo>
                    <a:pt x="2115172" y="12700"/>
                  </a:lnTo>
                  <a:lnTo>
                    <a:pt x="2017131" y="12700"/>
                  </a:lnTo>
                  <a:lnTo>
                    <a:pt x="2014511" y="25400"/>
                  </a:lnTo>
                  <a:lnTo>
                    <a:pt x="2125690" y="25400"/>
                  </a:lnTo>
                  <a:lnTo>
                    <a:pt x="2121846" y="38100"/>
                  </a:lnTo>
                  <a:lnTo>
                    <a:pt x="2135181" y="38100"/>
                  </a:lnTo>
                  <a:lnTo>
                    <a:pt x="2136658" y="25400"/>
                  </a:lnTo>
                  <a:lnTo>
                    <a:pt x="2138173" y="21027"/>
                  </a:lnTo>
                  <a:lnTo>
                    <a:pt x="2139396" y="12700"/>
                  </a:lnTo>
                  <a:lnTo>
                    <a:pt x="2140928" y="0"/>
                  </a:lnTo>
                  <a:close/>
                </a:path>
                <a:path w="12414885" h="8610600">
                  <a:moveTo>
                    <a:pt x="2138173" y="21027"/>
                  </a:moveTo>
                  <a:lnTo>
                    <a:pt x="2136658" y="25400"/>
                  </a:lnTo>
                  <a:lnTo>
                    <a:pt x="2135181" y="38100"/>
                  </a:lnTo>
                  <a:lnTo>
                    <a:pt x="2135666" y="38100"/>
                  </a:lnTo>
                  <a:lnTo>
                    <a:pt x="2138173" y="21027"/>
                  </a:lnTo>
                  <a:close/>
                </a:path>
                <a:path w="12414885" h="8610600">
                  <a:moveTo>
                    <a:pt x="2171728" y="0"/>
                  </a:moveTo>
                  <a:lnTo>
                    <a:pt x="2145672" y="0"/>
                  </a:lnTo>
                  <a:lnTo>
                    <a:pt x="2141059" y="12700"/>
                  </a:lnTo>
                  <a:lnTo>
                    <a:pt x="2138173" y="21027"/>
                  </a:lnTo>
                  <a:lnTo>
                    <a:pt x="2135666" y="38100"/>
                  </a:lnTo>
                  <a:lnTo>
                    <a:pt x="2153518" y="38100"/>
                  </a:lnTo>
                  <a:lnTo>
                    <a:pt x="2152737" y="25400"/>
                  </a:lnTo>
                  <a:lnTo>
                    <a:pt x="2348874" y="25400"/>
                  </a:lnTo>
                  <a:lnTo>
                    <a:pt x="2352563" y="12700"/>
                  </a:lnTo>
                  <a:lnTo>
                    <a:pt x="2167841" y="12700"/>
                  </a:lnTo>
                  <a:lnTo>
                    <a:pt x="2171728" y="0"/>
                  </a:lnTo>
                  <a:close/>
                </a:path>
                <a:path w="12414885" h="8610600">
                  <a:moveTo>
                    <a:pt x="2172685" y="25400"/>
                  </a:moveTo>
                  <a:lnTo>
                    <a:pt x="2160176" y="25400"/>
                  </a:lnTo>
                  <a:lnTo>
                    <a:pt x="2159297" y="38100"/>
                  </a:lnTo>
                  <a:lnTo>
                    <a:pt x="2170312" y="38100"/>
                  </a:lnTo>
                  <a:lnTo>
                    <a:pt x="2172685" y="25400"/>
                  </a:lnTo>
                  <a:close/>
                </a:path>
                <a:path w="12414885" h="8610600">
                  <a:moveTo>
                    <a:pt x="2210963" y="25400"/>
                  </a:moveTo>
                  <a:lnTo>
                    <a:pt x="2189097" y="25400"/>
                  </a:lnTo>
                  <a:lnTo>
                    <a:pt x="2191859" y="38100"/>
                  </a:lnTo>
                  <a:lnTo>
                    <a:pt x="2216982" y="38100"/>
                  </a:lnTo>
                  <a:lnTo>
                    <a:pt x="2210963" y="25400"/>
                  </a:lnTo>
                  <a:close/>
                </a:path>
                <a:path w="12414885" h="8610600">
                  <a:moveTo>
                    <a:pt x="2250978" y="25400"/>
                  </a:moveTo>
                  <a:lnTo>
                    <a:pt x="2218337" y="25400"/>
                  </a:lnTo>
                  <a:lnTo>
                    <a:pt x="2219929" y="38100"/>
                  </a:lnTo>
                  <a:lnTo>
                    <a:pt x="2252516" y="38100"/>
                  </a:lnTo>
                  <a:lnTo>
                    <a:pt x="2250978" y="25400"/>
                  </a:lnTo>
                  <a:close/>
                </a:path>
                <a:path w="12414885" h="8610600">
                  <a:moveTo>
                    <a:pt x="2283245" y="25400"/>
                  </a:moveTo>
                  <a:lnTo>
                    <a:pt x="2261464" y="25400"/>
                  </a:lnTo>
                  <a:lnTo>
                    <a:pt x="2263409" y="38100"/>
                  </a:lnTo>
                  <a:lnTo>
                    <a:pt x="2281901" y="38100"/>
                  </a:lnTo>
                  <a:lnTo>
                    <a:pt x="2283245" y="25400"/>
                  </a:lnTo>
                  <a:close/>
                </a:path>
                <a:path w="12414885" h="8610600">
                  <a:moveTo>
                    <a:pt x="2311248" y="25400"/>
                  </a:moveTo>
                  <a:lnTo>
                    <a:pt x="2284859" y="25400"/>
                  </a:lnTo>
                  <a:lnTo>
                    <a:pt x="2289634" y="38100"/>
                  </a:lnTo>
                  <a:lnTo>
                    <a:pt x="2307418" y="38100"/>
                  </a:lnTo>
                  <a:lnTo>
                    <a:pt x="2311248" y="25400"/>
                  </a:lnTo>
                  <a:close/>
                </a:path>
                <a:path w="12414885" h="8610600">
                  <a:moveTo>
                    <a:pt x="2348874" y="25400"/>
                  </a:moveTo>
                  <a:lnTo>
                    <a:pt x="2320698" y="25400"/>
                  </a:lnTo>
                  <a:lnTo>
                    <a:pt x="2324808" y="38100"/>
                  </a:lnTo>
                  <a:lnTo>
                    <a:pt x="2346178" y="38100"/>
                  </a:lnTo>
                  <a:lnTo>
                    <a:pt x="2348874" y="25400"/>
                  </a:lnTo>
                  <a:close/>
                </a:path>
                <a:path w="12414885" h="8610600">
                  <a:moveTo>
                    <a:pt x="2355244" y="0"/>
                  </a:moveTo>
                  <a:lnTo>
                    <a:pt x="2346490" y="0"/>
                  </a:lnTo>
                  <a:lnTo>
                    <a:pt x="2346025" y="894"/>
                  </a:lnTo>
                  <a:lnTo>
                    <a:pt x="2345981" y="1500"/>
                  </a:lnTo>
                  <a:lnTo>
                    <a:pt x="2350025" y="12700"/>
                  </a:lnTo>
                  <a:lnTo>
                    <a:pt x="2352563" y="12700"/>
                  </a:lnTo>
                  <a:lnTo>
                    <a:pt x="2348874" y="25400"/>
                  </a:lnTo>
                  <a:lnTo>
                    <a:pt x="2346178" y="38100"/>
                  </a:lnTo>
                  <a:lnTo>
                    <a:pt x="2350286" y="38100"/>
                  </a:lnTo>
                  <a:lnTo>
                    <a:pt x="2349763" y="25400"/>
                  </a:lnTo>
                  <a:lnTo>
                    <a:pt x="2350720" y="25400"/>
                  </a:lnTo>
                  <a:lnTo>
                    <a:pt x="2355244" y="0"/>
                  </a:lnTo>
                  <a:close/>
                </a:path>
                <a:path w="12414885" h="8610600">
                  <a:moveTo>
                    <a:pt x="2365021" y="25400"/>
                  </a:moveTo>
                  <a:lnTo>
                    <a:pt x="2349763" y="25400"/>
                  </a:lnTo>
                  <a:lnTo>
                    <a:pt x="2350286" y="38100"/>
                  </a:lnTo>
                  <a:lnTo>
                    <a:pt x="2355495" y="38100"/>
                  </a:lnTo>
                  <a:lnTo>
                    <a:pt x="2365021" y="25400"/>
                  </a:lnTo>
                  <a:close/>
                </a:path>
                <a:path w="12414885" h="8610600">
                  <a:moveTo>
                    <a:pt x="2377562" y="25400"/>
                  </a:moveTo>
                  <a:lnTo>
                    <a:pt x="2365021" y="25400"/>
                  </a:lnTo>
                  <a:lnTo>
                    <a:pt x="2372479" y="38100"/>
                  </a:lnTo>
                  <a:lnTo>
                    <a:pt x="2377562" y="25400"/>
                  </a:lnTo>
                  <a:close/>
                </a:path>
                <a:path w="12414885" h="8610600">
                  <a:moveTo>
                    <a:pt x="2398620" y="25400"/>
                  </a:moveTo>
                  <a:lnTo>
                    <a:pt x="2381328" y="25400"/>
                  </a:lnTo>
                  <a:lnTo>
                    <a:pt x="2382204" y="38100"/>
                  </a:lnTo>
                  <a:lnTo>
                    <a:pt x="2393618" y="38100"/>
                  </a:lnTo>
                  <a:lnTo>
                    <a:pt x="2398620" y="25400"/>
                  </a:lnTo>
                  <a:close/>
                </a:path>
                <a:path w="12414885" h="8610600">
                  <a:moveTo>
                    <a:pt x="2438412" y="25400"/>
                  </a:moveTo>
                  <a:lnTo>
                    <a:pt x="2412083" y="25400"/>
                  </a:lnTo>
                  <a:lnTo>
                    <a:pt x="2409516" y="38100"/>
                  </a:lnTo>
                  <a:lnTo>
                    <a:pt x="2432677" y="38100"/>
                  </a:lnTo>
                  <a:lnTo>
                    <a:pt x="2438412" y="25400"/>
                  </a:lnTo>
                  <a:close/>
                </a:path>
                <a:path w="12414885" h="8610600">
                  <a:moveTo>
                    <a:pt x="2461511" y="25400"/>
                  </a:moveTo>
                  <a:lnTo>
                    <a:pt x="2438412" y="25400"/>
                  </a:lnTo>
                  <a:lnTo>
                    <a:pt x="2440416" y="38100"/>
                  </a:lnTo>
                  <a:lnTo>
                    <a:pt x="2461017" y="38100"/>
                  </a:lnTo>
                  <a:lnTo>
                    <a:pt x="2461511" y="25400"/>
                  </a:lnTo>
                  <a:close/>
                </a:path>
                <a:path w="12414885" h="8610600">
                  <a:moveTo>
                    <a:pt x="2499333" y="25400"/>
                  </a:moveTo>
                  <a:lnTo>
                    <a:pt x="2486471" y="25400"/>
                  </a:lnTo>
                  <a:lnTo>
                    <a:pt x="2493230" y="38100"/>
                  </a:lnTo>
                  <a:lnTo>
                    <a:pt x="2496780" y="38100"/>
                  </a:lnTo>
                  <a:lnTo>
                    <a:pt x="2499333" y="25400"/>
                  </a:lnTo>
                  <a:close/>
                </a:path>
                <a:path w="12414885" h="8610600">
                  <a:moveTo>
                    <a:pt x="2543506" y="25400"/>
                  </a:moveTo>
                  <a:lnTo>
                    <a:pt x="2508906" y="25400"/>
                  </a:lnTo>
                  <a:lnTo>
                    <a:pt x="2511340" y="38100"/>
                  </a:lnTo>
                  <a:lnTo>
                    <a:pt x="2531767" y="38100"/>
                  </a:lnTo>
                  <a:lnTo>
                    <a:pt x="2543506" y="25400"/>
                  </a:lnTo>
                  <a:close/>
                </a:path>
                <a:path w="12414885" h="8610600">
                  <a:moveTo>
                    <a:pt x="2564538" y="0"/>
                  </a:moveTo>
                  <a:lnTo>
                    <a:pt x="2540148" y="0"/>
                  </a:lnTo>
                  <a:lnTo>
                    <a:pt x="2538516" y="12700"/>
                  </a:lnTo>
                  <a:lnTo>
                    <a:pt x="2440293" y="12700"/>
                  </a:lnTo>
                  <a:lnTo>
                    <a:pt x="2437625" y="25400"/>
                  </a:lnTo>
                  <a:lnTo>
                    <a:pt x="2548522" y="25400"/>
                  </a:lnTo>
                  <a:lnTo>
                    <a:pt x="2544495" y="38100"/>
                  </a:lnTo>
                  <a:lnTo>
                    <a:pt x="2557874" y="38100"/>
                  </a:lnTo>
                  <a:lnTo>
                    <a:pt x="2559704" y="25400"/>
                  </a:lnTo>
                  <a:lnTo>
                    <a:pt x="2561014" y="21923"/>
                  </a:lnTo>
                  <a:lnTo>
                    <a:pt x="2561102" y="21560"/>
                  </a:lnTo>
                  <a:lnTo>
                    <a:pt x="2562760" y="11517"/>
                  </a:lnTo>
                  <a:lnTo>
                    <a:pt x="2564538" y="0"/>
                  </a:lnTo>
                  <a:close/>
                </a:path>
                <a:path w="12414885" h="8610600">
                  <a:moveTo>
                    <a:pt x="2561063" y="21792"/>
                  </a:moveTo>
                  <a:lnTo>
                    <a:pt x="2559697" y="25446"/>
                  </a:lnTo>
                  <a:lnTo>
                    <a:pt x="2557874" y="38100"/>
                  </a:lnTo>
                  <a:lnTo>
                    <a:pt x="2558348" y="38100"/>
                  </a:lnTo>
                  <a:lnTo>
                    <a:pt x="2561063" y="21792"/>
                  </a:lnTo>
                  <a:close/>
                </a:path>
                <a:path w="12414885" h="8610600">
                  <a:moveTo>
                    <a:pt x="2595559" y="0"/>
                  </a:moveTo>
                  <a:lnTo>
                    <a:pt x="2569363" y="0"/>
                  </a:lnTo>
                  <a:lnTo>
                    <a:pt x="2563798" y="14534"/>
                  </a:lnTo>
                  <a:lnTo>
                    <a:pt x="2561063" y="21792"/>
                  </a:lnTo>
                  <a:lnTo>
                    <a:pt x="2558348" y="38100"/>
                  </a:lnTo>
                  <a:lnTo>
                    <a:pt x="2575994" y="38100"/>
                  </a:lnTo>
                  <a:lnTo>
                    <a:pt x="2575497" y="25400"/>
                  </a:lnTo>
                  <a:lnTo>
                    <a:pt x="2771442" y="25400"/>
                  </a:lnTo>
                  <a:lnTo>
                    <a:pt x="2769663" y="12700"/>
                  </a:lnTo>
                  <a:lnTo>
                    <a:pt x="2591372" y="12700"/>
                  </a:lnTo>
                  <a:lnTo>
                    <a:pt x="2595559" y="0"/>
                  </a:lnTo>
                  <a:close/>
                </a:path>
                <a:path w="12414885" h="8610600">
                  <a:moveTo>
                    <a:pt x="2595428" y="25400"/>
                  </a:moveTo>
                  <a:lnTo>
                    <a:pt x="2583006" y="25400"/>
                  </a:lnTo>
                  <a:lnTo>
                    <a:pt x="2581953" y="38100"/>
                  </a:lnTo>
                  <a:lnTo>
                    <a:pt x="2592827" y="38100"/>
                  </a:lnTo>
                  <a:lnTo>
                    <a:pt x="2595428" y="25400"/>
                  </a:lnTo>
                  <a:close/>
                </a:path>
                <a:path w="12414885" h="8610600">
                  <a:moveTo>
                    <a:pt x="2633846" y="25400"/>
                  </a:moveTo>
                  <a:lnTo>
                    <a:pt x="2612070" y="25400"/>
                  </a:lnTo>
                  <a:lnTo>
                    <a:pt x="2614569" y="38100"/>
                  </a:lnTo>
                  <a:lnTo>
                    <a:pt x="2639675" y="38100"/>
                  </a:lnTo>
                  <a:lnTo>
                    <a:pt x="2633846" y="25400"/>
                  </a:lnTo>
                  <a:close/>
                </a:path>
                <a:path w="12414885" h="8610600">
                  <a:moveTo>
                    <a:pt x="2673877" y="25400"/>
                  </a:moveTo>
                  <a:lnTo>
                    <a:pt x="2641290" y="25400"/>
                  </a:lnTo>
                  <a:lnTo>
                    <a:pt x="2642528" y="38100"/>
                  </a:lnTo>
                  <a:lnTo>
                    <a:pt x="2675131" y="38100"/>
                  </a:lnTo>
                  <a:lnTo>
                    <a:pt x="2673877" y="25400"/>
                  </a:lnTo>
                  <a:close/>
                </a:path>
                <a:path w="12414885" h="8610600">
                  <a:moveTo>
                    <a:pt x="2706252" y="25400"/>
                  </a:moveTo>
                  <a:lnTo>
                    <a:pt x="2684243" y="25400"/>
                  </a:lnTo>
                  <a:lnTo>
                    <a:pt x="2685995" y="38100"/>
                  </a:lnTo>
                  <a:lnTo>
                    <a:pt x="2704612" y="38100"/>
                  </a:lnTo>
                  <a:lnTo>
                    <a:pt x="2706252" y="25400"/>
                  </a:lnTo>
                  <a:close/>
                </a:path>
                <a:path w="12414885" h="8610600">
                  <a:moveTo>
                    <a:pt x="2734219" y="25400"/>
                  </a:moveTo>
                  <a:lnTo>
                    <a:pt x="2707724" y="25400"/>
                  </a:lnTo>
                  <a:lnTo>
                    <a:pt x="2712184" y="38100"/>
                  </a:lnTo>
                  <a:lnTo>
                    <a:pt x="2730004" y="38100"/>
                  </a:lnTo>
                  <a:lnTo>
                    <a:pt x="2734219" y="25400"/>
                  </a:lnTo>
                  <a:close/>
                </a:path>
                <a:path w="12414885" h="8610600">
                  <a:moveTo>
                    <a:pt x="2772682" y="25400"/>
                  </a:moveTo>
                  <a:lnTo>
                    <a:pt x="2743669" y="25400"/>
                  </a:lnTo>
                  <a:lnTo>
                    <a:pt x="2747358" y="38100"/>
                  </a:lnTo>
                  <a:lnTo>
                    <a:pt x="2771102" y="38100"/>
                  </a:lnTo>
                  <a:lnTo>
                    <a:pt x="2772602" y="28883"/>
                  </a:lnTo>
                  <a:lnTo>
                    <a:pt x="2772682" y="25400"/>
                  </a:lnTo>
                  <a:close/>
                </a:path>
                <a:path w="12414885" h="8610600">
                  <a:moveTo>
                    <a:pt x="2772723" y="28139"/>
                  </a:moveTo>
                  <a:lnTo>
                    <a:pt x="2771102" y="38100"/>
                  </a:lnTo>
                  <a:lnTo>
                    <a:pt x="2772872" y="38100"/>
                  </a:lnTo>
                  <a:lnTo>
                    <a:pt x="2772723" y="28139"/>
                  </a:lnTo>
                  <a:close/>
                </a:path>
                <a:path w="12414885" h="8610600">
                  <a:moveTo>
                    <a:pt x="2791565" y="25400"/>
                  </a:moveTo>
                  <a:lnTo>
                    <a:pt x="2773168" y="25400"/>
                  </a:lnTo>
                  <a:lnTo>
                    <a:pt x="2772848" y="27372"/>
                  </a:lnTo>
                  <a:lnTo>
                    <a:pt x="2772755" y="30319"/>
                  </a:lnTo>
                  <a:lnTo>
                    <a:pt x="2772872" y="38100"/>
                  </a:lnTo>
                  <a:lnTo>
                    <a:pt x="2788548" y="38100"/>
                  </a:lnTo>
                  <a:lnTo>
                    <a:pt x="2791565" y="25400"/>
                  </a:lnTo>
                  <a:close/>
                </a:path>
                <a:path w="12414885" h="8610600">
                  <a:moveTo>
                    <a:pt x="2811755" y="25400"/>
                  </a:moveTo>
                  <a:lnTo>
                    <a:pt x="2796976" y="25400"/>
                  </a:lnTo>
                  <a:lnTo>
                    <a:pt x="2790407" y="38100"/>
                  </a:lnTo>
                  <a:lnTo>
                    <a:pt x="2804871" y="38100"/>
                  </a:lnTo>
                  <a:lnTo>
                    <a:pt x="2811755" y="25400"/>
                  </a:lnTo>
                  <a:close/>
                </a:path>
                <a:path w="12414885" h="8610600">
                  <a:moveTo>
                    <a:pt x="2829683" y="25400"/>
                  </a:moveTo>
                  <a:lnTo>
                    <a:pt x="2818721" y="25400"/>
                  </a:lnTo>
                  <a:lnTo>
                    <a:pt x="2812665" y="38100"/>
                  </a:lnTo>
                  <a:lnTo>
                    <a:pt x="2831285" y="38100"/>
                  </a:lnTo>
                  <a:lnTo>
                    <a:pt x="2829683" y="25400"/>
                  </a:lnTo>
                  <a:close/>
                </a:path>
                <a:path w="12414885" h="8610600">
                  <a:moveTo>
                    <a:pt x="2849949" y="25400"/>
                  </a:moveTo>
                  <a:lnTo>
                    <a:pt x="2836518" y="25400"/>
                  </a:lnTo>
                  <a:lnTo>
                    <a:pt x="2835017" y="38100"/>
                  </a:lnTo>
                  <a:lnTo>
                    <a:pt x="2848602" y="38100"/>
                  </a:lnTo>
                  <a:lnTo>
                    <a:pt x="2849949" y="25400"/>
                  </a:lnTo>
                  <a:close/>
                </a:path>
                <a:path w="12414885" h="8610600">
                  <a:moveTo>
                    <a:pt x="2873519" y="25400"/>
                  </a:moveTo>
                  <a:lnTo>
                    <a:pt x="2858599" y="25400"/>
                  </a:lnTo>
                  <a:lnTo>
                    <a:pt x="2855114" y="38100"/>
                  </a:lnTo>
                  <a:lnTo>
                    <a:pt x="2873913" y="38100"/>
                  </a:lnTo>
                  <a:lnTo>
                    <a:pt x="2873519" y="25400"/>
                  </a:lnTo>
                  <a:close/>
                </a:path>
                <a:path w="12414885" h="8610600">
                  <a:moveTo>
                    <a:pt x="2902135" y="25400"/>
                  </a:moveTo>
                  <a:lnTo>
                    <a:pt x="2883601" y="25400"/>
                  </a:lnTo>
                  <a:lnTo>
                    <a:pt x="2884910" y="38100"/>
                  </a:lnTo>
                  <a:lnTo>
                    <a:pt x="2896292" y="38100"/>
                  </a:lnTo>
                  <a:lnTo>
                    <a:pt x="2902135" y="25400"/>
                  </a:lnTo>
                  <a:close/>
                </a:path>
                <a:path w="12414885" h="8610600">
                  <a:moveTo>
                    <a:pt x="2937327" y="25400"/>
                  </a:moveTo>
                  <a:lnTo>
                    <a:pt x="2908059" y="25400"/>
                  </a:lnTo>
                  <a:lnTo>
                    <a:pt x="2906908" y="38100"/>
                  </a:lnTo>
                  <a:lnTo>
                    <a:pt x="2941594" y="38100"/>
                  </a:lnTo>
                  <a:lnTo>
                    <a:pt x="2937327" y="25400"/>
                  </a:lnTo>
                  <a:close/>
                </a:path>
                <a:path w="12414885" h="8610600">
                  <a:moveTo>
                    <a:pt x="2963361" y="25400"/>
                  </a:moveTo>
                  <a:lnTo>
                    <a:pt x="2948393" y="25400"/>
                  </a:lnTo>
                  <a:lnTo>
                    <a:pt x="2946099" y="38100"/>
                  </a:lnTo>
                  <a:lnTo>
                    <a:pt x="2957705" y="38100"/>
                  </a:lnTo>
                  <a:lnTo>
                    <a:pt x="2963361" y="25400"/>
                  </a:lnTo>
                  <a:close/>
                </a:path>
                <a:path w="12414885" h="8610600">
                  <a:moveTo>
                    <a:pt x="2984177" y="12700"/>
                  </a:moveTo>
                  <a:lnTo>
                    <a:pt x="2949803" y="12700"/>
                  </a:lnTo>
                  <a:lnTo>
                    <a:pt x="2947054" y="25400"/>
                  </a:lnTo>
                  <a:lnTo>
                    <a:pt x="2976784" y="25400"/>
                  </a:lnTo>
                  <a:lnTo>
                    <a:pt x="2973627" y="38100"/>
                  </a:lnTo>
                  <a:lnTo>
                    <a:pt x="2980101" y="38100"/>
                  </a:lnTo>
                  <a:lnTo>
                    <a:pt x="2983193" y="25400"/>
                  </a:lnTo>
                  <a:lnTo>
                    <a:pt x="2983913" y="23230"/>
                  </a:lnTo>
                  <a:lnTo>
                    <a:pt x="2984030" y="21027"/>
                  </a:lnTo>
                  <a:lnTo>
                    <a:pt x="2984177" y="12700"/>
                  </a:lnTo>
                  <a:close/>
                </a:path>
                <a:path w="12414885" h="8610600">
                  <a:moveTo>
                    <a:pt x="2983995" y="22982"/>
                  </a:moveTo>
                  <a:lnTo>
                    <a:pt x="2983193" y="25400"/>
                  </a:lnTo>
                  <a:lnTo>
                    <a:pt x="2980101" y="38100"/>
                  </a:lnTo>
                  <a:lnTo>
                    <a:pt x="2983729" y="38100"/>
                  </a:lnTo>
                  <a:lnTo>
                    <a:pt x="2983995" y="22982"/>
                  </a:lnTo>
                  <a:close/>
                </a:path>
                <a:path w="12414885" h="8610600">
                  <a:moveTo>
                    <a:pt x="3000682" y="0"/>
                  </a:moveTo>
                  <a:lnTo>
                    <a:pt x="2984857" y="0"/>
                  </a:lnTo>
                  <a:lnTo>
                    <a:pt x="2985594" y="12700"/>
                  </a:lnTo>
                  <a:lnTo>
                    <a:pt x="2987405" y="12700"/>
                  </a:lnTo>
                  <a:lnTo>
                    <a:pt x="2984094" y="22685"/>
                  </a:lnTo>
                  <a:lnTo>
                    <a:pt x="2983973" y="24244"/>
                  </a:lnTo>
                  <a:lnTo>
                    <a:pt x="2983729" y="38100"/>
                  </a:lnTo>
                  <a:lnTo>
                    <a:pt x="2989370" y="38100"/>
                  </a:lnTo>
                  <a:lnTo>
                    <a:pt x="2999218" y="25400"/>
                  </a:lnTo>
                  <a:lnTo>
                    <a:pt x="2998729" y="25400"/>
                  </a:lnTo>
                  <a:lnTo>
                    <a:pt x="2999542" y="12518"/>
                  </a:lnTo>
                  <a:lnTo>
                    <a:pt x="3000682" y="0"/>
                  </a:lnTo>
                  <a:close/>
                </a:path>
                <a:path w="12414885" h="8610600">
                  <a:moveTo>
                    <a:pt x="3011934" y="25400"/>
                  </a:moveTo>
                  <a:lnTo>
                    <a:pt x="2999218" y="25400"/>
                  </a:lnTo>
                  <a:lnTo>
                    <a:pt x="3006501" y="38100"/>
                  </a:lnTo>
                  <a:lnTo>
                    <a:pt x="3011934" y="25400"/>
                  </a:lnTo>
                  <a:close/>
                </a:path>
                <a:path w="12414885" h="8610600">
                  <a:moveTo>
                    <a:pt x="3032718" y="25400"/>
                  </a:moveTo>
                  <a:lnTo>
                    <a:pt x="3015425" y="25400"/>
                  </a:lnTo>
                  <a:lnTo>
                    <a:pt x="3016226" y="38100"/>
                  </a:lnTo>
                  <a:lnTo>
                    <a:pt x="3027493" y="38100"/>
                  </a:lnTo>
                  <a:lnTo>
                    <a:pt x="3032718" y="25400"/>
                  </a:lnTo>
                  <a:close/>
                </a:path>
                <a:path w="12414885" h="8610600">
                  <a:moveTo>
                    <a:pt x="3072661" y="25400"/>
                  </a:moveTo>
                  <a:lnTo>
                    <a:pt x="3046455" y="25400"/>
                  </a:lnTo>
                  <a:lnTo>
                    <a:pt x="3043514" y="38100"/>
                  </a:lnTo>
                  <a:lnTo>
                    <a:pt x="3066596" y="38100"/>
                  </a:lnTo>
                  <a:lnTo>
                    <a:pt x="3072661" y="25400"/>
                  </a:lnTo>
                  <a:close/>
                </a:path>
                <a:path w="12414885" h="8610600">
                  <a:moveTo>
                    <a:pt x="3095883" y="25400"/>
                  </a:moveTo>
                  <a:lnTo>
                    <a:pt x="3072661" y="25400"/>
                  </a:lnTo>
                  <a:lnTo>
                    <a:pt x="3074240" y="38100"/>
                  </a:lnTo>
                  <a:lnTo>
                    <a:pt x="3094939" y="38100"/>
                  </a:lnTo>
                  <a:lnTo>
                    <a:pt x="3095883" y="25400"/>
                  </a:lnTo>
                  <a:close/>
                </a:path>
                <a:path w="12414885" h="8610600">
                  <a:moveTo>
                    <a:pt x="3133482" y="25400"/>
                  </a:moveTo>
                  <a:lnTo>
                    <a:pt x="3120668" y="25400"/>
                  </a:lnTo>
                  <a:lnTo>
                    <a:pt x="3127181" y="38100"/>
                  </a:lnTo>
                  <a:lnTo>
                    <a:pt x="3130730" y="38100"/>
                  </a:lnTo>
                  <a:lnTo>
                    <a:pt x="3133482" y="25400"/>
                  </a:lnTo>
                  <a:close/>
                </a:path>
                <a:path w="12414885" h="8610600">
                  <a:moveTo>
                    <a:pt x="3178125" y="25400"/>
                  </a:moveTo>
                  <a:lnTo>
                    <a:pt x="3143056" y="25400"/>
                  </a:lnTo>
                  <a:lnTo>
                    <a:pt x="3145361" y="38100"/>
                  </a:lnTo>
                  <a:lnTo>
                    <a:pt x="3165841" y="38100"/>
                  </a:lnTo>
                  <a:lnTo>
                    <a:pt x="3178125" y="25400"/>
                  </a:lnTo>
                  <a:close/>
                </a:path>
                <a:path w="12414885" h="8610600">
                  <a:moveTo>
                    <a:pt x="3199953" y="0"/>
                  </a:moveTo>
                  <a:lnTo>
                    <a:pt x="3175889" y="0"/>
                  </a:lnTo>
                  <a:lnTo>
                    <a:pt x="3173533" y="12700"/>
                  </a:lnTo>
                  <a:lnTo>
                    <a:pt x="3075035" y="12700"/>
                  </a:lnTo>
                  <a:lnTo>
                    <a:pt x="3072294" y="25400"/>
                  </a:lnTo>
                  <a:lnTo>
                    <a:pt x="3182771" y="25400"/>
                  </a:lnTo>
                  <a:lnTo>
                    <a:pt x="3178469" y="38100"/>
                  </a:lnTo>
                  <a:lnTo>
                    <a:pt x="3191914" y="38100"/>
                  </a:lnTo>
                  <a:lnTo>
                    <a:pt x="3194271" y="25400"/>
                  </a:lnTo>
                  <a:lnTo>
                    <a:pt x="3195293" y="22982"/>
                  </a:lnTo>
                  <a:lnTo>
                    <a:pt x="3195390" y="22685"/>
                  </a:lnTo>
                  <a:lnTo>
                    <a:pt x="3197590" y="11517"/>
                  </a:lnTo>
                  <a:lnTo>
                    <a:pt x="3199953" y="0"/>
                  </a:lnTo>
                  <a:close/>
                </a:path>
                <a:path w="12414885" h="8610600">
                  <a:moveTo>
                    <a:pt x="3195366" y="22807"/>
                  </a:moveTo>
                  <a:lnTo>
                    <a:pt x="3194271" y="25400"/>
                  </a:lnTo>
                  <a:lnTo>
                    <a:pt x="3191914" y="38100"/>
                  </a:lnTo>
                  <a:lnTo>
                    <a:pt x="3192369" y="38100"/>
                  </a:lnTo>
                  <a:lnTo>
                    <a:pt x="3195366" y="22807"/>
                  </a:lnTo>
                  <a:close/>
                </a:path>
                <a:path w="12414885" h="8610600">
                  <a:moveTo>
                    <a:pt x="3231305" y="0"/>
                  </a:moveTo>
                  <a:lnTo>
                    <a:pt x="3204899" y="0"/>
                  </a:lnTo>
                  <a:lnTo>
                    <a:pt x="3198860" y="14534"/>
                  </a:lnTo>
                  <a:lnTo>
                    <a:pt x="3195378" y="22778"/>
                  </a:lnTo>
                  <a:lnTo>
                    <a:pt x="3192369" y="38100"/>
                  </a:lnTo>
                  <a:lnTo>
                    <a:pt x="3209709" y="38100"/>
                  </a:lnTo>
                  <a:lnTo>
                    <a:pt x="3209637" y="25400"/>
                  </a:lnTo>
                  <a:lnTo>
                    <a:pt x="3406074" y="25400"/>
                  </a:lnTo>
                  <a:lnTo>
                    <a:pt x="3410633" y="12700"/>
                  </a:lnTo>
                  <a:lnTo>
                    <a:pt x="3226668" y="12700"/>
                  </a:lnTo>
                  <a:lnTo>
                    <a:pt x="3231305" y="0"/>
                  </a:lnTo>
                  <a:close/>
                </a:path>
                <a:path w="12414885" h="8610600">
                  <a:moveTo>
                    <a:pt x="3229542" y="25400"/>
                  </a:moveTo>
                  <a:lnTo>
                    <a:pt x="3217250" y="25400"/>
                  </a:lnTo>
                  <a:lnTo>
                    <a:pt x="3215937" y="38100"/>
                  </a:lnTo>
                  <a:lnTo>
                    <a:pt x="3226602" y="38100"/>
                  </a:lnTo>
                  <a:lnTo>
                    <a:pt x="3229542" y="25400"/>
                  </a:lnTo>
                  <a:close/>
                </a:path>
                <a:path w="12414885" h="8610600">
                  <a:moveTo>
                    <a:pt x="3268170" y="25400"/>
                  </a:moveTo>
                  <a:lnTo>
                    <a:pt x="3246529" y="25400"/>
                  </a:lnTo>
                  <a:lnTo>
                    <a:pt x="3248633" y="38100"/>
                  </a:lnTo>
                  <a:lnTo>
                    <a:pt x="3273713" y="38100"/>
                  </a:lnTo>
                  <a:lnTo>
                    <a:pt x="3268170" y="25400"/>
                  </a:lnTo>
                  <a:close/>
                </a:path>
                <a:path w="12414885" h="8610600">
                  <a:moveTo>
                    <a:pt x="3308228" y="25400"/>
                  </a:moveTo>
                  <a:lnTo>
                    <a:pt x="3275720" y="25400"/>
                  </a:lnTo>
                  <a:lnTo>
                    <a:pt x="3276429" y="38100"/>
                  </a:lnTo>
                  <a:lnTo>
                    <a:pt x="3309051" y="38100"/>
                  </a:lnTo>
                  <a:lnTo>
                    <a:pt x="3308228" y="25400"/>
                  </a:lnTo>
                  <a:close/>
                </a:path>
                <a:path w="12414885" h="8610600">
                  <a:moveTo>
                    <a:pt x="3340762" y="25400"/>
                  </a:moveTo>
                  <a:lnTo>
                    <a:pt x="3318413" y="25400"/>
                  </a:lnTo>
                  <a:lnTo>
                    <a:pt x="3319873" y="38100"/>
                  </a:lnTo>
                  <a:lnTo>
                    <a:pt x="3338680" y="38100"/>
                  </a:lnTo>
                  <a:lnTo>
                    <a:pt x="3340762" y="25400"/>
                  </a:lnTo>
                  <a:close/>
                </a:path>
                <a:path w="12414885" h="8610600">
                  <a:moveTo>
                    <a:pt x="3368674" y="25400"/>
                  </a:moveTo>
                  <a:lnTo>
                    <a:pt x="3342023" y="25400"/>
                  </a:lnTo>
                  <a:lnTo>
                    <a:pt x="3346008" y="38100"/>
                  </a:lnTo>
                  <a:lnTo>
                    <a:pt x="3363883" y="38100"/>
                  </a:lnTo>
                  <a:lnTo>
                    <a:pt x="3368674" y="25400"/>
                  </a:lnTo>
                  <a:close/>
                </a:path>
                <a:path w="12414885" h="8610600">
                  <a:moveTo>
                    <a:pt x="3406074" y="25400"/>
                  </a:moveTo>
                  <a:lnTo>
                    <a:pt x="3378124" y="25400"/>
                  </a:lnTo>
                  <a:lnTo>
                    <a:pt x="3381182" y="38100"/>
                  </a:lnTo>
                  <a:lnTo>
                    <a:pt x="3402716" y="38100"/>
                  </a:lnTo>
                  <a:lnTo>
                    <a:pt x="3406074" y="25400"/>
                  </a:lnTo>
                  <a:close/>
                </a:path>
                <a:path w="12414885" h="8610600">
                  <a:moveTo>
                    <a:pt x="3414512" y="0"/>
                  </a:moveTo>
                  <a:lnTo>
                    <a:pt x="3405493" y="0"/>
                  </a:lnTo>
                  <a:lnTo>
                    <a:pt x="3405123" y="679"/>
                  </a:lnTo>
                  <a:lnTo>
                    <a:pt x="3405001" y="1192"/>
                  </a:lnTo>
                  <a:lnTo>
                    <a:pt x="3408592" y="12700"/>
                  </a:lnTo>
                  <a:lnTo>
                    <a:pt x="3410633" y="12700"/>
                  </a:lnTo>
                  <a:lnTo>
                    <a:pt x="3406074" y="25400"/>
                  </a:lnTo>
                  <a:lnTo>
                    <a:pt x="3402716" y="38100"/>
                  </a:lnTo>
                  <a:lnTo>
                    <a:pt x="3406751" y="38100"/>
                  </a:lnTo>
                  <a:lnTo>
                    <a:pt x="3407061" y="25400"/>
                  </a:lnTo>
                  <a:lnTo>
                    <a:pt x="3408453" y="25400"/>
                  </a:lnTo>
                  <a:lnTo>
                    <a:pt x="3414512" y="0"/>
                  </a:lnTo>
                  <a:close/>
                </a:path>
                <a:path w="12414885" h="8610600">
                  <a:moveTo>
                    <a:pt x="3422016" y="25400"/>
                  </a:moveTo>
                  <a:lnTo>
                    <a:pt x="3407061" y="25400"/>
                  </a:lnTo>
                  <a:lnTo>
                    <a:pt x="3406751" y="38100"/>
                  </a:lnTo>
                  <a:lnTo>
                    <a:pt x="3411953" y="38100"/>
                  </a:lnTo>
                  <a:lnTo>
                    <a:pt x="3422016" y="25400"/>
                  </a:lnTo>
                  <a:close/>
                </a:path>
                <a:path w="12414885" h="8610600">
                  <a:moveTo>
                    <a:pt x="3434848" y="25400"/>
                  </a:moveTo>
                  <a:lnTo>
                    <a:pt x="3422016" y="25400"/>
                  </a:lnTo>
                  <a:lnTo>
                    <a:pt x="3429182" y="38100"/>
                  </a:lnTo>
                  <a:lnTo>
                    <a:pt x="3434848" y="25400"/>
                  </a:lnTo>
                  <a:close/>
                </a:path>
                <a:path w="12414885" h="8610600">
                  <a:moveTo>
                    <a:pt x="3455449" y="25400"/>
                  </a:moveTo>
                  <a:lnTo>
                    <a:pt x="3438158" y="25400"/>
                  </a:lnTo>
                  <a:lnTo>
                    <a:pt x="3438907" y="38100"/>
                  </a:lnTo>
                  <a:lnTo>
                    <a:pt x="3450076" y="38100"/>
                  </a:lnTo>
                  <a:lnTo>
                    <a:pt x="3455449" y="25400"/>
                  </a:lnTo>
                  <a:close/>
                </a:path>
                <a:path w="12414885" h="8610600">
                  <a:moveTo>
                    <a:pt x="3495494" y="25400"/>
                  </a:moveTo>
                  <a:lnTo>
                    <a:pt x="3469370" y="25400"/>
                  </a:lnTo>
                  <a:lnTo>
                    <a:pt x="3466180" y="38100"/>
                  </a:lnTo>
                  <a:lnTo>
                    <a:pt x="3489208" y="38100"/>
                  </a:lnTo>
                  <a:lnTo>
                    <a:pt x="3495494" y="25400"/>
                  </a:lnTo>
                  <a:close/>
                </a:path>
                <a:path w="12414885" h="8610600">
                  <a:moveTo>
                    <a:pt x="3518798" y="25400"/>
                  </a:moveTo>
                  <a:lnTo>
                    <a:pt x="3495494" y="25400"/>
                  </a:lnTo>
                  <a:lnTo>
                    <a:pt x="3496788" y="38100"/>
                  </a:lnTo>
                  <a:lnTo>
                    <a:pt x="3517554" y="38100"/>
                  </a:lnTo>
                  <a:lnTo>
                    <a:pt x="3518798" y="25400"/>
                  </a:lnTo>
                  <a:close/>
                </a:path>
                <a:path w="12414885" h="8610600">
                  <a:moveTo>
                    <a:pt x="3556248" y="25400"/>
                  </a:moveTo>
                  <a:lnTo>
                    <a:pt x="3543466" y="25400"/>
                  </a:lnTo>
                  <a:lnTo>
                    <a:pt x="3549814" y="38100"/>
                  </a:lnTo>
                  <a:lnTo>
                    <a:pt x="3553365" y="38100"/>
                  </a:lnTo>
                  <a:lnTo>
                    <a:pt x="3556248" y="25400"/>
                  </a:lnTo>
                  <a:close/>
                </a:path>
                <a:path w="12414885" h="8610600">
                  <a:moveTo>
                    <a:pt x="3601204" y="25400"/>
                  </a:moveTo>
                  <a:lnTo>
                    <a:pt x="3565822" y="25400"/>
                  </a:lnTo>
                  <a:lnTo>
                    <a:pt x="3568043" y="38100"/>
                  </a:lnTo>
                  <a:lnTo>
                    <a:pt x="3588557" y="38100"/>
                  </a:lnTo>
                  <a:lnTo>
                    <a:pt x="3601204" y="25400"/>
                  </a:lnTo>
                  <a:close/>
                </a:path>
                <a:path w="12414885" h="8610600">
                  <a:moveTo>
                    <a:pt x="3617789" y="25400"/>
                  </a:moveTo>
                  <a:lnTo>
                    <a:pt x="3605603" y="25400"/>
                  </a:lnTo>
                  <a:lnTo>
                    <a:pt x="3601119" y="38100"/>
                  </a:lnTo>
                  <a:lnTo>
                    <a:pt x="3615051" y="38100"/>
                  </a:lnTo>
                  <a:lnTo>
                    <a:pt x="3617789" y="25400"/>
                  </a:lnTo>
                  <a:close/>
                </a:path>
                <a:path w="12414885" h="8610600">
                  <a:moveTo>
                    <a:pt x="3637278" y="25400"/>
                  </a:moveTo>
                  <a:lnTo>
                    <a:pt x="3618737" y="25400"/>
                  </a:lnTo>
                  <a:lnTo>
                    <a:pt x="3616442" y="38100"/>
                  </a:lnTo>
                  <a:lnTo>
                    <a:pt x="3633911" y="38100"/>
                  </a:lnTo>
                  <a:lnTo>
                    <a:pt x="3637278" y="25400"/>
                  </a:lnTo>
                  <a:close/>
                </a:path>
                <a:path w="12414885" h="8610600">
                  <a:moveTo>
                    <a:pt x="3657420" y="25400"/>
                  </a:moveTo>
                  <a:lnTo>
                    <a:pt x="3642508" y="25400"/>
                  </a:lnTo>
                  <a:lnTo>
                    <a:pt x="3635503" y="38100"/>
                  </a:lnTo>
                  <a:lnTo>
                    <a:pt x="3650293" y="38100"/>
                  </a:lnTo>
                  <a:lnTo>
                    <a:pt x="3657420" y="25400"/>
                  </a:lnTo>
                  <a:close/>
                </a:path>
                <a:path w="12414885" h="8610600">
                  <a:moveTo>
                    <a:pt x="3675465" y="25400"/>
                  </a:moveTo>
                  <a:lnTo>
                    <a:pt x="3664630" y="25400"/>
                  </a:lnTo>
                  <a:lnTo>
                    <a:pt x="3658086" y="38100"/>
                  </a:lnTo>
                  <a:lnTo>
                    <a:pt x="3676610" y="38100"/>
                  </a:lnTo>
                  <a:lnTo>
                    <a:pt x="3675465" y="25400"/>
                  </a:lnTo>
                  <a:close/>
                </a:path>
                <a:path w="12414885" h="8610600">
                  <a:moveTo>
                    <a:pt x="3695568" y="25400"/>
                  </a:moveTo>
                  <a:lnTo>
                    <a:pt x="3682317" y="25400"/>
                  </a:lnTo>
                  <a:lnTo>
                    <a:pt x="3680082" y="38100"/>
                  </a:lnTo>
                  <a:lnTo>
                    <a:pt x="3693933" y="38100"/>
                  </a:lnTo>
                  <a:lnTo>
                    <a:pt x="3695568" y="25400"/>
                  </a:lnTo>
                  <a:close/>
                </a:path>
                <a:path w="12414885" h="8610600">
                  <a:moveTo>
                    <a:pt x="3719237" y="25400"/>
                  </a:moveTo>
                  <a:lnTo>
                    <a:pt x="3704471" y="25400"/>
                  </a:lnTo>
                  <a:lnTo>
                    <a:pt x="3700551" y="38100"/>
                  </a:lnTo>
                  <a:lnTo>
                    <a:pt x="3719031" y="38100"/>
                  </a:lnTo>
                  <a:lnTo>
                    <a:pt x="3719237" y="25400"/>
                  </a:lnTo>
                  <a:close/>
                </a:path>
                <a:path w="12414885" h="8610600">
                  <a:moveTo>
                    <a:pt x="3747764" y="25400"/>
                  </a:moveTo>
                  <a:lnTo>
                    <a:pt x="3729303" y="25400"/>
                  </a:lnTo>
                  <a:lnTo>
                    <a:pt x="3730192" y="38100"/>
                  </a:lnTo>
                  <a:lnTo>
                    <a:pt x="3741693" y="38100"/>
                  </a:lnTo>
                  <a:lnTo>
                    <a:pt x="3747764" y="25400"/>
                  </a:lnTo>
                  <a:close/>
                </a:path>
                <a:path w="12414885" h="8610600">
                  <a:moveTo>
                    <a:pt x="3783146" y="25400"/>
                  </a:moveTo>
                  <a:lnTo>
                    <a:pt x="3753915" y="25400"/>
                  </a:lnTo>
                  <a:lnTo>
                    <a:pt x="3752244" y="38100"/>
                  </a:lnTo>
                  <a:lnTo>
                    <a:pt x="3786977" y="38100"/>
                  </a:lnTo>
                  <a:lnTo>
                    <a:pt x="3783146" y="25400"/>
                  </a:lnTo>
                  <a:close/>
                </a:path>
                <a:path w="12414885" h="8610600">
                  <a:moveTo>
                    <a:pt x="3808820" y="25400"/>
                  </a:moveTo>
                  <a:lnTo>
                    <a:pt x="3793963" y="25400"/>
                  </a:lnTo>
                  <a:lnTo>
                    <a:pt x="3791276" y="38100"/>
                  </a:lnTo>
                  <a:lnTo>
                    <a:pt x="3802994" y="38100"/>
                  </a:lnTo>
                  <a:lnTo>
                    <a:pt x="3808820" y="25400"/>
                  </a:lnTo>
                  <a:close/>
                </a:path>
                <a:path w="12414885" h="8610600">
                  <a:moveTo>
                    <a:pt x="3830505" y="12700"/>
                  </a:moveTo>
                  <a:lnTo>
                    <a:pt x="3796163" y="12700"/>
                  </a:lnTo>
                  <a:lnTo>
                    <a:pt x="3793229" y="25400"/>
                  </a:lnTo>
                  <a:lnTo>
                    <a:pt x="3822471" y="25400"/>
                  </a:lnTo>
                  <a:lnTo>
                    <a:pt x="3818990" y="38100"/>
                  </a:lnTo>
                  <a:lnTo>
                    <a:pt x="3825331" y="38100"/>
                  </a:lnTo>
                  <a:lnTo>
                    <a:pt x="3828954" y="25400"/>
                  </a:lnTo>
                  <a:lnTo>
                    <a:pt x="3829888" y="22982"/>
                  </a:lnTo>
                  <a:lnTo>
                    <a:pt x="3830012" y="21923"/>
                  </a:lnTo>
                  <a:lnTo>
                    <a:pt x="3830505" y="12700"/>
                  </a:lnTo>
                  <a:close/>
                </a:path>
                <a:path w="12414885" h="8610600">
                  <a:moveTo>
                    <a:pt x="3829967" y="22778"/>
                  </a:moveTo>
                  <a:lnTo>
                    <a:pt x="3828954" y="25400"/>
                  </a:lnTo>
                  <a:lnTo>
                    <a:pt x="3825331" y="38100"/>
                  </a:lnTo>
                  <a:lnTo>
                    <a:pt x="3829149" y="38100"/>
                  </a:lnTo>
                  <a:lnTo>
                    <a:pt x="3829967" y="22778"/>
                  </a:lnTo>
                  <a:close/>
                </a:path>
                <a:path w="12414885" h="8610600">
                  <a:moveTo>
                    <a:pt x="3848035" y="0"/>
                  </a:moveTo>
                  <a:lnTo>
                    <a:pt x="3832071" y="0"/>
                  </a:lnTo>
                  <a:lnTo>
                    <a:pt x="3832618" y="12700"/>
                  </a:lnTo>
                  <a:lnTo>
                    <a:pt x="3833861" y="12700"/>
                  </a:lnTo>
                  <a:lnTo>
                    <a:pt x="3829967" y="22778"/>
                  </a:lnTo>
                  <a:lnTo>
                    <a:pt x="3829149" y="38100"/>
                  </a:lnTo>
                  <a:lnTo>
                    <a:pt x="3834536" y="38100"/>
                  </a:lnTo>
                  <a:lnTo>
                    <a:pt x="3844814" y="25400"/>
                  </a:lnTo>
                  <a:lnTo>
                    <a:pt x="3845021" y="25400"/>
                  </a:lnTo>
                  <a:lnTo>
                    <a:pt x="3848035" y="0"/>
                  </a:lnTo>
                  <a:close/>
                </a:path>
                <a:path w="12414885" h="8610600">
                  <a:moveTo>
                    <a:pt x="3857763" y="25400"/>
                  </a:moveTo>
                  <a:lnTo>
                    <a:pt x="3844814" y="25400"/>
                  </a:lnTo>
                  <a:lnTo>
                    <a:pt x="3851863" y="38100"/>
                  </a:lnTo>
                  <a:lnTo>
                    <a:pt x="3857763" y="25400"/>
                  </a:lnTo>
                  <a:close/>
                </a:path>
                <a:path w="12414885" h="8610600">
                  <a:moveTo>
                    <a:pt x="3878181" y="25400"/>
                  </a:moveTo>
                  <a:lnTo>
                    <a:pt x="3860889" y="25400"/>
                  </a:lnTo>
                  <a:lnTo>
                    <a:pt x="3861589" y="38100"/>
                  </a:lnTo>
                  <a:lnTo>
                    <a:pt x="3872659" y="38100"/>
                  </a:lnTo>
                  <a:lnTo>
                    <a:pt x="3878181" y="25400"/>
                  </a:lnTo>
                  <a:close/>
                </a:path>
                <a:path w="12414885" h="8610600">
                  <a:moveTo>
                    <a:pt x="3918326" y="25400"/>
                  </a:moveTo>
                  <a:lnTo>
                    <a:pt x="3892285" y="25400"/>
                  </a:lnTo>
                  <a:lnTo>
                    <a:pt x="3888845" y="38100"/>
                  </a:lnTo>
                  <a:lnTo>
                    <a:pt x="3911821" y="38100"/>
                  </a:lnTo>
                  <a:lnTo>
                    <a:pt x="3918326" y="25400"/>
                  </a:lnTo>
                  <a:close/>
                </a:path>
                <a:path w="12414885" h="8610600">
                  <a:moveTo>
                    <a:pt x="3941713" y="25400"/>
                  </a:moveTo>
                  <a:lnTo>
                    <a:pt x="3918326" y="25400"/>
                  </a:lnTo>
                  <a:lnTo>
                    <a:pt x="3919337" y="38100"/>
                  </a:lnTo>
                  <a:lnTo>
                    <a:pt x="3940169" y="38100"/>
                  </a:lnTo>
                  <a:lnTo>
                    <a:pt x="3941713" y="25400"/>
                  </a:lnTo>
                  <a:close/>
                </a:path>
                <a:path w="12414885" h="8610600">
                  <a:moveTo>
                    <a:pt x="3979014" y="25400"/>
                  </a:moveTo>
                  <a:lnTo>
                    <a:pt x="3966264" y="25400"/>
                  </a:lnTo>
                  <a:lnTo>
                    <a:pt x="3972447" y="38100"/>
                  </a:lnTo>
                  <a:lnTo>
                    <a:pt x="3975998" y="38100"/>
                  </a:lnTo>
                  <a:lnTo>
                    <a:pt x="3979014" y="25400"/>
                  </a:lnTo>
                  <a:close/>
                </a:path>
                <a:path w="12414885" h="8610600">
                  <a:moveTo>
                    <a:pt x="4024283" y="25400"/>
                  </a:moveTo>
                  <a:lnTo>
                    <a:pt x="3988588" y="25400"/>
                  </a:lnTo>
                  <a:lnTo>
                    <a:pt x="3990724" y="38100"/>
                  </a:lnTo>
                  <a:lnTo>
                    <a:pt x="4011273" y="38100"/>
                  </a:lnTo>
                  <a:lnTo>
                    <a:pt x="4024283" y="25400"/>
                  </a:lnTo>
                  <a:close/>
                </a:path>
                <a:path w="12414885" h="8610600">
                  <a:moveTo>
                    <a:pt x="4039856" y="12700"/>
                  </a:moveTo>
                  <a:lnTo>
                    <a:pt x="3921358" y="12700"/>
                  </a:lnTo>
                  <a:lnTo>
                    <a:pt x="3918522" y="25400"/>
                  </a:lnTo>
                  <a:lnTo>
                    <a:pt x="4028436" y="25400"/>
                  </a:lnTo>
                  <a:lnTo>
                    <a:pt x="4023768" y="38100"/>
                  </a:lnTo>
                  <a:lnTo>
                    <a:pt x="4037732" y="38100"/>
                  </a:lnTo>
                  <a:lnTo>
                    <a:pt x="4040719" y="25400"/>
                  </a:lnTo>
                  <a:lnTo>
                    <a:pt x="4040593" y="21923"/>
                  </a:lnTo>
                  <a:lnTo>
                    <a:pt x="4039856" y="12700"/>
                  </a:lnTo>
                  <a:close/>
                </a:path>
                <a:path w="12414885" h="8610600">
                  <a:moveTo>
                    <a:pt x="4060135" y="25400"/>
                  </a:moveTo>
                  <a:lnTo>
                    <a:pt x="4041523" y="25400"/>
                  </a:lnTo>
                  <a:lnTo>
                    <a:pt x="4039113" y="38100"/>
                  </a:lnTo>
                  <a:lnTo>
                    <a:pt x="4056592" y="38100"/>
                  </a:lnTo>
                  <a:lnTo>
                    <a:pt x="4060135" y="25400"/>
                  </a:lnTo>
                  <a:close/>
                </a:path>
                <a:path w="12414885" h="8610600">
                  <a:moveTo>
                    <a:pt x="4080253" y="25400"/>
                  </a:moveTo>
                  <a:lnTo>
                    <a:pt x="4065275" y="25400"/>
                  </a:lnTo>
                  <a:lnTo>
                    <a:pt x="4058052" y="38100"/>
                  </a:lnTo>
                  <a:lnTo>
                    <a:pt x="4073002" y="38100"/>
                  </a:lnTo>
                  <a:lnTo>
                    <a:pt x="4080253" y="25400"/>
                  </a:lnTo>
                  <a:close/>
                </a:path>
                <a:path w="12414885" h="8610600">
                  <a:moveTo>
                    <a:pt x="4098355" y="25400"/>
                  </a:moveTo>
                  <a:lnTo>
                    <a:pt x="4087585" y="25400"/>
                  </a:lnTo>
                  <a:lnTo>
                    <a:pt x="4080796" y="38100"/>
                  </a:lnTo>
                  <a:lnTo>
                    <a:pt x="4099274" y="38100"/>
                  </a:lnTo>
                  <a:lnTo>
                    <a:pt x="4098355" y="25400"/>
                  </a:lnTo>
                  <a:close/>
                </a:path>
                <a:path w="12414885" h="8610600">
                  <a:moveTo>
                    <a:pt x="4118376" y="25400"/>
                  </a:moveTo>
                  <a:lnTo>
                    <a:pt x="4105216" y="25400"/>
                  </a:lnTo>
                  <a:lnTo>
                    <a:pt x="4102615" y="38100"/>
                  </a:lnTo>
                  <a:lnTo>
                    <a:pt x="4116598" y="38100"/>
                  </a:lnTo>
                  <a:lnTo>
                    <a:pt x="4118376" y="25400"/>
                  </a:lnTo>
                  <a:close/>
                </a:path>
                <a:path w="12414885" h="8610600">
                  <a:moveTo>
                    <a:pt x="4142096" y="25400"/>
                  </a:moveTo>
                  <a:lnTo>
                    <a:pt x="4127407" y="25400"/>
                  </a:lnTo>
                  <a:lnTo>
                    <a:pt x="4123269" y="38100"/>
                  </a:lnTo>
                  <a:lnTo>
                    <a:pt x="4141591" y="38100"/>
                  </a:lnTo>
                  <a:lnTo>
                    <a:pt x="4142096" y="25400"/>
                  </a:lnTo>
                  <a:close/>
                </a:path>
                <a:path w="12414885" h="8610600">
                  <a:moveTo>
                    <a:pt x="4170577" y="25400"/>
                  </a:moveTo>
                  <a:lnTo>
                    <a:pt x="4152154" y="25400"/>
                  </a:lnTo>
                  <a:lnTo>
                    <a:pt x="4152833" y="38100"/>
                  </a:lnTo>
                  <a:lnTo>
                    <a:pt x="4164392" y="38100"/>
                  </a:lnTo>
                  <a:lnTo>
                    <a:pt x="4170577" y="25400"/>
                  </a:lnTo>
                  <a:close/>
                </a:path>
                <a:path w="12414885" h="8610600">
                  <a:moveTo>
                    <a:pt x="4206056" y="25400"/>
                  </a:moveTo>
                  <a:lnTo>
                    <a:pt x="4176843" y="25400"/>
                  </a:lnTo>
                  <a:lnTo>
                    <a:pt x="4174912" y="38100"/>
                  </a:lnTo>
                  <a:lnTo>
                    <a:pt x="4209669" y="38100"/>
                  </a:lnTo>
                  <a:lnTo>
                    <a:pt x="4206056" y="25400"/>
                  </a:lnTo>
                  <a:close/>
                </a:path>
                <a:path w="12414885" h="8610600">
                  <a:moveTo>
                    <a:pt x="4231548" y="25400"/>
                  </a:moveTo>
                  <a:lnTo>
                    <a:pt x="4216748" y="25400"/>
                  </a:lnTo>
                  <a:lnTo>
                    <a:pt x="4213865" y="38100"/>
                  </a:lnTo>
                  <a:lnTo>
                    <a:pt x="4225638" y="38100"/>
                  </a:lnTo>
                  <a:lnTo>
                    <a:pt x="4231548" y="25400"/>
                  </a:lnTo>
                  <a:close/>
                </a:path>
                <a:path w="12414885" h="8610600">
                  <a:moveTo>
                    <a:pt x="4253669" y="12700"/>
                  </a:moveTo>
                  <a:lnTo>
                    <a:pt x="4219343" y="12700"/>
                  </a:lnTo>
                  <a:lnTo>
                    <a:pt x="4216316" y="25400"/>
                  </a:lnTo>
                  <a:lnTo>
                    <a:pt x="4245313" y="25400"/>
                  </a:lnTo>
                  <a:lnTo>
                    <a:pt x="4241670" y="38100"/>
                  </a:lnTo>
                  <a:lnTo>
                    <a:pt x="4247947" y="38100"/>
                  </a:lnTo>
                  <a:lnTo>
                    <a:pt x="4251834" y="25400"/>
                  </a:lnTo>
                  <a:lnTo>
                    <a:pt x="4252958" y="22685"/>
                  </a:lnTo>
                  <a:lnTo>
                    <a:pt x="4253669" y="12700"/>
                  </a:lnTo>
                  <a:close/>
                </a:path>
                <a:path w="12414885" h="8610600">
                  <a:moveTo>
                    <a:pt x="4252958" y="22685"/>
                  </a:moveTo>
                  <a:lnTo>
                    <a:pt x="4251834" y="25400"/>
                  </a:lnTo>
                  <a:lnTo>
                    <a:pt x="4247947" y="38100"/>
                  </a:lnTo>
                  <a:lnTo>
                    <a:pt x="4251860" y="38100"/>
                  </a:lnTo>
                  <a:lnTo>
                    <a:pt x="4252958" y="22685"/>
                  </a:lnTo>
                  <a:close/>
                </a:path>
                <a:path w="12414885" h="8610600">
                  <a:moveTo>
                    <a:pt x="4271711" y="0"/>
                  </a:moveTo>
                  <a:lnTo>
                    <a:pt x="4255678" y="0"/>
                  </a:lnTo>
                  <a:lnTo>
                    <a:pt x="4256130" y="12700"/>
                  </a:lnTo>
                  <a:lnTo>
                    <a:pt x="4257089" y="12700"/>
                  </a:lnTo>
                  <a:lnTo>
                    <a:pt x="4252958" y="22685"/>
                  </a:lnTo>
                  <a:lnTo>
                    <a:pt x="4251860" y="38100"/>
                  </a:lnTo>
                  <a:lnTo>
                    <a:pt x="4257120" y="38100"/>
                  </a:lnTo>
                  <a:lnTo>
                    <a:pt x="4267612" y="25400"/>
                  </a:lnTo>
                  <a:lnTo>
                    <a:pt x="4268166" y="25400"/>
                  </a:lnTo>
                  <a:lnTo>
                    <a:pt x="4270061" y="12700"/>
                  </a:lnTo>
                  <a:lnTo>
                    <a:pt x="4271711" y="0"/>
                  </a:lnTo>
                  <a:close/>
                </a:path>
                <a:path w="12414885" h="8610600">
                  <a:moveTo>
                    <a:pt x="4280678" y="25400"/>
                  </a:moveTo>
                  <a:lnTo>
                    <a:pt x="4267612" y="25400"/>
                  </a:lnTo>
                  <a:lnTo>
                    <a:pt x="4274545" y="38100"/>
                  </a:lnTo>
                  <a:lnTo>
                    <a:pt x="4280678" y="25400"/>
                  </a:lnTo>
                  <a:close/>
                </a:path>
                <a:path w="12414885" h="8610600">
                  <a:moveTo>
                    <a:pt x="4300913" y="25400"/>
                  </a:moveTo>
                  <a:lnTo>
                    <a:pt x="4283621" y="25400"/>
                  </a:lnTo>
                  <a:lnTo>
                    <a:pt x="4284270" y="38100"/>
                  </a:lnTo>
                  <a:lnTo>
                    <a:pt x="4295241" y="38100"/>
                  </a:lnTo>
                  <a:lnTo>
                    <a:pt x="4300913" y="25400"/>
                  </a:lnTo>
                  <a:close/>
                </a:path>
                <a:path w="12414885" h="8610600">
                  <a:moveTo>
                    <a:pt x="4341158" y="25400"/>
                  </a:moveTo>
                  <a:lnTo>
                    <a:pt x="4315200" y="25400"/>
                  </a:lnTo>
                  <a:lnTo>
                    <a:pt x="4311510" y="38100"/>
                  </a:lnTo>
                  <a:lnTo>
                    <a:pt x="4334433" y="38100"/>
                  </a:lnTo>
                  <a:lnTo>
                    <a:pt x="4341158" y="25400"/>
                  </a:lnTo>
                  <a:close/>
                </a:path>
                <a:path w="12414885" h="8610600">
                  <a:moveTo>
                    <a:pt x="4364628" y="25400"/>
                  </a:moveTo>
                  <a:lnTo>
                    <a:pt x="4341158" y="25400"/>
                  </a:lnTo>
                  <a:lnTo>
                    <a:pt x="4341886" y="38100"/>
                  </a:lnTo>
                  <a:lnTo>
                    <a:pt x="4362784" y="38100"/>
                  </a:lnTo>
                  <a:lnTo>
                    <a:pt x="4364628" y="25400"/>
                  </a:lnTo>
                  <a:close/>
                </a:path>
                <a:path w="12414885" h="8610600">
                  <a:moveTo>
                    <a:pt x="4401781" y="25400"/>
                  </a:moveTo>
                  <a:lnTo>
                    <a:pt x="4389063" y="25400"/>
                  </a:lnTo>
                  <a:lnTo>
                    <a:pt x="4395081" y="38100"/>
                  </a:lnTo>
                  <a:lnTo>
                    <a:pt x="4398631" y="38100"/>
                  </a:lnTo>
                  <a:lnTo>
                    <a:pt x="4401781" y="25400"/>
                  </a:lnTo>
                  <a:close/>
                </a:path>
                <a:path w="12414885" h="8610600">
                  <a:moveTo>
                    <a:pt x="4447363" y="25400"/>
                  </a:moveTo>
                  <a:lnTo>
                    <a:pt x="4411354" y="25400"/>
                  </a:lnTo>
                  <a:lnTo>
                    <a:pt x="4413405" y="38100"/>
                  </a:lnTo>
                  <a:lnTo>
                    <a:pt x="4433989" y="38100"/>
                  </a:lnTo>
                  <a:lnTo>
                    <a:pt x="4447363" y="25400"/>
                  </a:lnTo>
                  <a:close/>
                </a:path>
                <a:path w="12414885" h="8610600">
                  <a:moveTo>
                    <a:pt x="4463253" y="12700"/>
                  </a:moveTo>
                  <a:lnTo>
                    <a:pt x="4344520" y="12700"/>
                  </a:lnTo>
                  <a:lnTo>
                    <a:pt x="4341636" y="25400"/>
                  </a:lnTo>
                  <a:lnTo>
                    <a:pt x="4451268" y="25400"/>
                  </a:lnTo>
                  <a:lnTo>
                    <a:pt x="4446418" y="38100"/>
                  </a:lnTo>
                  <a:lnTo>
                    <a:pt x="4460413" y="38100"/>
                  </a:lnTo>
                  <a:lnTo>
                    <a:pt x="4463945" y="24244"/>
                  </a:lnTo>
                  <a:lnTo>
                    <a:pt x="4463253" y="12700"/>
                  </a:lnTo>
                  <a:close/>
                </a:path>
                <a:path w="12414885" h="8610600">
                  <a:moveTo>
                    <a:pt x="4482991" y="25400"/>
                  </a:moveTo>
                  <a:lnTo>
                    <a:pt x="4464308" y="25400"/>
                  </a:lnTo>
                  <a:lnTo>
                    <a:pt x="4461784" y="38100"/>
                  </a:lnTo>
                  <a:lnTo>
                    <a:pt x="4479274" y="38100"/>
                  </a:lnTo>
                  <a:lnTo>
                    <a:pt x="4482991" y="25400"/>
                  </a:lnTo>
                  <a:close/>
                </a:path>
                <a:path w="12414885" h="8610600">
                  <a:moveTo>
                    <a:pt x="4503085" y="25400"/>
                  </a:moveTo>
                  <a:lnTo>
                    <a:pt x="4488041" y="25400"/>
                  </a:lnTo>
                  <a:lnTo>
                    <a:pt x="4480601" y="38100"/>
                  </a:lnTo>
                  <a:lnTo>
                    <a:pt x="4495713" y="38100"/>
                  </a:lnTo>
                  <a:lnTo>
                    <a:pt x="4503085" y="25400"/>
                  </a:lnTo>
                  <a:close/>
                </a:path>
                <a:path w="12414885" h="8610600">
                  <a:moveTo>
                    <a:pt x="4521246" y="25400"/>
                  </a:moveTo>
                  <a:lnTo>
                    <a:pt x="4510539" y="25400"/>
                  </a:lnTo>
                  <a:lnTo>
                    <a:pt x="4503506" y="38100"/>
                  </a:lnTo>
                  <a:lnTo>
                    <a:pt x="4521936" y="38100"/>
                  </a:lnTo>
                  <a:lnTo>
                    <a:pt x="4521246" y="25400"/>
                  </a:lnTo>
                  <a:close/>
                </a:path>
                <a:path w="12414885" h="8610600">
                  <a:moveTo>
                    <a:pt x="4541185" y="25400"/>
                  </a:moveTo>
                  <a:lnTo>
                    <a:pt x="4528114" y="25400"/>
                  </a:lnTo>
                  <a:lnTo>
                    <a:pt x="4525148" y="38100"/>
                  </a:lnTo>
                  <a:lnTo>
                    <a:pt x="4539263" y="38100"/>
                  </a:lnTo>
                  <a:lnTo>
                    <a:pt x="4541185" y="25400"/>
                  </a:lnTo>
                  <a:close/>
                </a:path>
                <a:path w="12414885" h="8610600">
                  <a:moveTo>
                    <a:pt x="4564956" y="25400"/>
                  </a:moveTo>
                  <a:lnTo>
                    <a:pt x="4550343" y="25400"/>
                  </a:lnTo>
                  <a:lnTo>
                    <a:pt x="4545988" y="38100"/>
                  </a:lnTo>
                  <a:lnTo>
                    <a:pt x="4564150" y="38100"/>
                  </a:lnTo>
                  <a:lnTo>
                    <a:pt x="4564956" y="25400"/>
                  </a:lnTo>
                  <a:close/>
                </a:path>
                <a:path w="12414885" h="8610600">
                  <a:moveTo>
                    <a:pt x="4593392" y="25400"/>
                  </a:moveTo>
                  <a:lnTo>
                    <a:pt x="4575005" y="25400"/>
                  </a:lnTo>
                  <a:lnTo>
                    <a:pt x="4575475" y="38100"/>
                  </a:lnTo>
                  <a:lnTo>
                    <a:pt x="4587092" y="38100"/>
                  </a:lnTo>
                  <a:lnTo>
                    <a:pt x="4593392" y="25400"/>
                  </a:lnTo>
                  <a:close/>
                </a:path>
                <a:path w="12414885" h="8610600">
                  <a:moveTo>
                    <a:pt x="4628964" y="25400"/>
                  </a:moveTo>
                  <a:lnTo>
                    <a:pt x="4599771" y="25400"/>
                  </a:lnTo>
                  <a:lnTo>
                    <a:pt x="4597580" y="38100"/>
                  </a:lnTo>
                  <a:lnTo>
                    <a:pt x="4632362" y="38100"/>
                  </a:lnTo>
                  <a:lnTo>
                    <a:pt x="4628964" y="25400"/>
                  </a:lnTo>
                  <a:close/>
                </a:path>
                <a:path w="12414885" h="8610600">
                  <a:moveTo>
                    <a:pt x="4654278" y="25400"/>
                  </a:moveTo>
                  <a:lnTo>
                    <a:pt x="4639533" y="25400"/>
                  </a:lnTo>
                  <a:lnTo>
                    <a:pt x="4636453" y="38100"/>
                  </a:lnTo>
                  <a:lnTo>
                    <a:pt x="4648282" y="38100"/>
                  </a:lnTo>
                  <a:lnTo>
                    <a:pt x="4654278" y="25400"/>
                  </a:lnTo>
                  <a:close/>
                </a:path>
                <a:path w="12414885" h="8610600">
                  <a:moveTo>
                    <a:pt x="4676833" y="12700"/>
                  </a:moveTo>
                  <a:lnTo>
                    <a:pt x="4642523" y="12700"/>
                  </a:lnTo>
                  <a:lnTo>
                    <a:pt x="4639404" y="25400"/>
                  </a:lnTo>
                  <a:lnTo>
                    <a:pt x="4668157" y="25400"/>
                  </a:lnTo>
                  <a:lnTo>
                    <a:pt x="4664352" y="38100"/>
                  </a:lnTo>
                  <a:lnTo>
                    <a:pt x="4671341" y="38100"/>
                  </a:lnTo>
                  <a:lnTo>
                    <a:pt x="4674930" y="25400"/>
                  </a:lnTo>
                  <a:lnTo>
                    <a:pt x="4675858" y="23643"/>
                  </a:lnTo>
                  <a:lnTo>
                    <a:pt x="4676833" y="12700"/>
                  </a:lnTo>
                  <a:close/>
                </a:path>
                <a:path w="12414885" h="8610600">
                  <a:moveTo>
                    <a:pt x="4675858" y="23643"/>
                  </a:moveTo>
                  <a:lnTo>
                    <a:pt x="4674930" y="25400"/>
                  </a:lnTo>
                  <a:lnTo>
                    <a:pt x="4671341" y="38100"/>
                  </a:lnTo>
                  <a:lnTo>
                    <a:pt x="4674570" y="38100"/>
                  </a:lnTo>
                  <a:lnTo>
                    <a:pt x="4675858" y="23643"/>
                  </a:lnTo>
                  <a:close/>
                </a:path>
                <a:path w="12414885" h="8610600">
                  <a:moveTo>
                    <a:pt x="4714712" y="0"/>
                  </a:moveTo>
                  <a:lnTo>
                    <a:pt x="4687815" y="0"/>
                  </a:lnTo>
                  <a:lnTo>
                    <a:pt x="4681640" y="12700"/>
                  </a:lnTo>
                  <a:lnTo>
                    <a:pt x="4675858" y="23643"/>
                  </a:lnTo>
                  <a:lnTo>
                    <a:pt x="4674570" y="38100"/>
                  </a:lnTo>
                  <a:lnTo>
                    <a:pt x="4688377" y="38100"/>
                  </a:lnTo>
                  <a:lnTo>
                    <a:pt x="4689295" y="25400"/>
                  </a:lnTo>
                  <a:lnTo>
                    <a:pt x="4886155" y="25400"/>
                  </a:lnTo>
                  <a:lnTo>
                    <a:pt x="4891930" y="12700"/>
                  </a:lnTo>
                  <a:lnTo>
                    <a:pt x="4709026" y="12700"/>
                  </a:lnTo>
                  <a:lnTo>
                    <a:pt x="4714712" y="0"/>
                  </a:lnTo>
                  <a:close/>
                </a:path>
                <a:path w="12414885" h="8610600">
                  <a:moveTo>
                    <a:pt x="4709142" y="25400"/>
                  </a:moveTo>
                  <a:lnTo>
                    <a:pt x="4697155" y="25400"/>
                  </a:lnTo>
                  <a:lnTo>
                    <a:pt x="4695232" y="38100"/>
                  </a:lnTo>
                  <a:lnTo>
                    <a:pt x="4705406" y="38100"/>
                  </a:lnTo>
                  <a:lnTo>
                    <a:pt x="4709142" y="25400"/>
                  </a:lnTo>
                  <a:close/>
                </a:path>
                <a:path w="12414885" h="8610600">
                  <a:moveTo>
                    <a:pt x="4748261" y="25400"/>
                  </a:moveTo>
                  <a:lnTo>
                    <a:pt x="4726934" y="25400"/>
                  </a:lnTo>
                  <a:lnTo>
                    <a:pt x="4728115" y="38100"/>
                  </a:lnTo>
                  <a:lnTo>
                    <a:pt x="4753136" y="38100"/>
                  </a:lnTo>
                  <a:lnTo>
                    <a:pt x="4748261" y="25400"/>
                  </a:lnTo>
                  <a:close/>
                </a:path>
                <a:path w="12414885" h="8610600">
                  <a:moveTo>
                    <a:pt x="4788376" y="25400"/>
                  </a:moveTo>
                  <a:lnTo>
                    <a:pt x="4756056" y="25400"/>
                  </a:lnTo>
                  <a:lnTo>
                    <a:pt x="4755528" y="38100"/>
                  </a:lnTo>
                  <a:lnTo>
                    <a:pt x="4788199" y="38100"/>
                  </a:lnTo>
                  <a:lnTo>
                    <a:pt x="4788376" y="25400"/>
                  </a:lnTo>
                  <a:close/>
                </a:path>
                <a:path w="12414885" h="8610600">
                  <a:moveTo>
                    <a:pt x="4821284" y="25400"/>
                  </a:moveTo>
                  <a:lnTo>
                    <a:pt x="4798139" y="25400"/>
                  </a:lnTo>
                  <a:lnTo>
                    <a:pt x="4798924" y="38100"/>
                  </a:lnTo>
                  <a:lnTo>
                    <a:pt x="4818172" y="38100"/>
                  </a:lnTo>
                  <a:lnTo>
                    <a:pt x="4821284" y="25400"/>
                  </a:lnTo>
                  <a:close/>
                </a:path>
                <a:path w="12414885" h="8610600">
                  <a:moveTo>
                    <a:pt x="4849069" y="25400"/>
                  </a:moveTo>
                  <a:lnTo>
                    <a:pt x="4822056" y="25400"/>
                  </a:lnTo>
                  <a:lnTo>
                    <a:pt x="4824930" y="38100"/>
                  </a:lnTo>
                  <a:lnTo>
                    <a:pt x="4842934" y="38100"/>
                  </a:lnTo>
                  <a:lnTo>
                    <a:pt x="4849069" y="25400"/>
                  </a:lnTo>
                  <a:close/>
                </a:path>
                <a:path w="12414885" h="8610600">
                  <a:moveTo>
                    <a:pt x="4886155" y="25400"/>
                  </a:moveTo>
                  <a:lnTo>
                    <a:pt x="4858519" y="25400"/>
                  </a:lnTo>
                  <a:lnTo>
                    <a:pt x="4860105" y="38100"/>
                  </a:lnTo>
                  <a:lnTo>
                    <a:pt x="4881869" y="38100"/>
                  </a:lnTo>
                  <a:lnTo>
                    <a:pt x="4886155" y="25400"/>
                  </a:lnTo>
                  <a:close/>
                </a:path>
                <a:path w="12414885" h="8610600">
                  <a:moveTo>
                    <a:pt x="4892676" y="12700"/>
                  </a:moveTo>
                  <a:lnTo>
                    <a:pt x="4891930" y="12700"/>
                  </a:lnTo>
                  <a:lnTo>
                    <a:pt x="4886155" y="25400"/>
                  </a:lnTo>
                  <a:lnTo>
                    <a:pt x="4881869" y="38100"/>
                  </a:lnTo>
                  <a:lnTo>
                    <a:pt x="4885802" y="38100"/>
                  </a:lnTo>
                  <a:lnTo>
                    <a:pt x="4887279" y="25400"/>
                  </a:lnTo>
                  <a:lnTo>
                    <a:pt x="4890067" y="25400"/>
                  </a:lnTo>
                  <a:lnTo>
                    <a:pt x="4892676" y="12700"/>
                  </a:lnTo>
                  <a:close/>
                </a:path>
                <a:path w="12414885" h="8610600">
                  <a:moveTo>
                    <a:pt x="4901809" y="25400"/>
                  </a:moveTo>
                  <a:lnTo>
                    <a:pt x="4887279" y="25400"/>
                  </a:lnTo>
                  <a:lnTo>
                    <a:pt x="4885802" y="38100"/>
                  </a:lnTo>
                  <a:lnTo>
                    <a:pt x="4890994" y="38100"/>
                  </a:lnTo>
                  <a:lnTo>
                    <a:pt x="4901809" y="25400"/>
                  </a:lnTo>
                  <a:close/>
                </a:path>
                <a:path w="12414885" h="8610600">
                  <a:moveTo>
                    <a:pt x="4915050" y="25400"/>
                  </a:moveTo>
                  <a:lnTo>
                    <a:pt x="4901809" y="25400"/>
                  </a:lnTo>
                  <a:lnTo>
                    <a:pt x="4908566" y="38100"/>
                  </a:lnTo>
                  <a:lnTo>
                    <a:pt x="4915050" y="25400"/>
                  </a:lnTo>
                  <a:close/>
                </a:path>
                <a:path w="12414885" h="8610600">
                  <a:moveTo>
                    <a:pt x="4935010" y="25400"/>
                  </a:moveTo>
                  <a:lnTo>
                    <a:pt x="4917718" y="25400"/>
                  </a:lnTo>
                  <a:lnTo>
                    <a:pt x="4918293" y="38100"/>
                  </a:lnTo>
                  <a:lnTo>
                    <a:pt x="4929116" y="38100"/>
                  </a:lnTo>
                  <a:lnTo>
                    <a:pt x="4935010" y="25400"/>
                  </a:lnTo>
                  <a:close/>
                </a:path>
                <a:path w="12414885" h="8610600">
                  <a:moveTo>
                    <a:pt x="4975407" y="25400"/>
                  </a:moveTo>
                  <a:lnTo>
                    <a:pt x="4949572" y="25400"/>
                  </a:lnTo>
                  <a:lnTo>
                    <a:pt x="4945509" y="38100"/>
                  </a:lnTo>
                  <a:lnTo>
                    <a:pt x="4968352" y="38100"/>
                  </a:lnTo>
                  <a:lnTo>
                    <a:pt x="4975407" y="25400"/>
                  </a:lnTo>
                  <a:close/>
                </a:path>
                <a:path w="12414885" h="8610600">
                  <a:moveTo>
                    <a:pt x="4999000" y="25400"/>
                  </a:moveTo>
                  <a:lnTo>
                    <a:pt x="4975407" y="25400"/>
                  </a:lnTo>
                  <a:lnTo>
                    <a:pt x="4975709" y="38100"/>
                  </a:lnTo>
                  <a:lnTo>
                    <a:pt x="4996706" y="38100"/>
                  </a:lnTo>
                  <a:lnTo>
                    <a:pt x="4999000" y="25400"/>
                  </a:lnTo>
                  <a:close/>
                </a:path>
                <a:path w="12414885" h="8610600">
                  <a:moveTo>
                    <a:pt x="5035930" y="25400"/>
                  </a:moveTo>
                  <a:lnTo>
                    <a:pt x="5023259" y="25400"/>
                  </a:lnTo>
                  <a:lnTo>
                    <a:pt x="5029032" y="38100"/>
                  </a:lnTo>
                  <a:lnTo>
                    <a:pt x="5032581" y="38100"/>
                  </a:lnTo>
                  <a:lnTo>
                    <a:pt x="5035930" y="25400"/>
                  </a:lnTo>
                  <a:close/>
                </a:path>
                <a:path w="12414885" h="8610600">
                  <a:moveTo>
                    <a:pt x="5081982" y="25400"/>
                  </a:moveTo>
                  <a:lnTo>
                    <a:pt x="5045503" y="25400"/>
                  </a:lnTo>
                  <a:lnTo>
                    <a:pt x="5047428" y="38100"/>
                  </a:lnTo>
                  <a:lnTo>
                    <a:pt x="5068063" y="38100"/>
                  </a:lnTo>
                  <a:lnTo>
                    <a:pt x="5081982" y="25400"/>
                  </a:lnTo>
                  <a:close/>
                </a:path>
                <a:path w="12414885" h="8610600">
                  <a:moveTo>
                    <a:pt x="5098350" y="12700"/>
                  </a:moveTo>
                  <a:lnTo>
                    <a:pt x="4979262" y="12700"/>
                  </a:lnTo>
                  <a:lnTo>
                    <a:pt x="4976307" y="25400"/>
                  </a:lnTo>
                  <a:lnTo>
                    <a:pt x="5085517" y="25400"/>
                  </a:lnTo>
                  <a:lnTo>
                    <a:pt x="5080391" y="38100"/>
                  </a:lnTo>
                  <a:lnTo>
                    <a:pt x="5094435" y="38100"/>
                  </a:lnTo>
                  <a:lnTo>
                    <a:pt x="5098546" y="23643"/>
                  </a:lnTo>
                  <a:lnTo>
                    <a:pt x="5098428" y="15307"/>
                  </a:lnTo>
                  <a:lnTo>
                    <a:pt x="5098350" y="12700"/>
                  </a:lnTo>
                  <a:close/>
                </a:path>
                <a:path w="12414885" h="8610600">
                  <a:moveTo>
                    <a:pt x="5117275" y="25400"/>
                  </a:moveTo>
                  <a:lnTo>
                    <a:pt x="5098484" y="25400"/>
                  </a:lnTo>
                  <a:lnTo>
                    <a:pt x="5095790" y="38100"/>
                  </a:lnTo>
                  <a:lnTo>
                    <a:pt x="5113295" y="38100"/>
                  </a:lnTo>
                  <a:lnTo>
                    <a:pt x="5117275" y="25400"/>
                  </a:lnTo>
                  <a:close/>
                </a:path>
                <a:path w="12414885" h="8610600">
                  <a:moveTo>
                    <a:pt x="5137334" y="25400"/>
                  </a:moveTo>
                  <a:lnTo>
                    <a:pt x="5122190" y="25400"/>
                  </a:lnTo>
                  <a:lnTo>
                    <a:pt x="5114424" y="38100"/>
                  </a:lnTo>
                  <a:lnTo>
                    <a:pt x="5129779" y="38100"/>
                  </a:lnTo>
                  <a:lnTo>
                    <a:pt x="5137334" y="25400"/>
                  </a:lnTo>
                  <a:close/>
                </a:path>
                <a:path w="12414885" h="8610600">
                  <a:moveTo>
                    <a:pt x="5155583" y="25400"/>
                  </a:moveTo>
                  <a:lnTo>
                    <a:pt x="5144971" y="25400"/>
                  </a:lnTo>
                  <a:lnTo>
                    <a:pt x="5137572" y="38100"/>
                  </a:lnTo>
                  <a:lnTo>
                    <a:pt x="5155930" y="38100"/>
                  </a:lnTo>
                  <a:lnTo>
                    <a:pt x="5155583" y="25400"/>
                  </a:lnTo>
                  <a:close/>
                </a:path>
                <a:path w="12414885" h="8610600">
                  <a:moveTo>
                    <a:pt x="5175398" y="25400"/>
                  </a:moveTo>
                  <a:lnTo>
                    <a:pt x="5162462" y="25400"/>
                  </a:lnTo>
                  <a:lnTo>
                    <a:pt x="5158947" y="38100"/>
                  </a:lnTo>
                  <a:lnTo>
                    <a:pt x="5173262" y="38100"/>
                  </a:lnTo>
                  <a:lnTo>
                    <a:pt x="5175398" y="25400"/>
                  </a:lnTo>
                  <a:close/>
                </a:path>
                <a:path w="12414885" h="8610600">
                  <a:moveTo>
                    <a:pt x="5199244" y="25400"/>
                  </a:moveTo>
                  <a:lnTo>
                    <a:pt x="5184747" y="25400"/>
                  </a:lnTo>
                  <a:lnTo>
                    <a:pt x="5180065" y="38100"/>
                  </a:lnTo>
                  <a:lnTo>
                    <a:pt x="5197989" y="38100"/>
                  </a:lnTo>
                  <a:lnTo>
                    <a:pt x="5199244" y="25400"/>
                  </a:lnTo>
                  <a:close/>
                </a:path>
                <a:path w="12414885" h="8610600">
                  <a:moveTo>
                    <a:pt x="5227612" y="25400"/>
                  </a:moveTo>
                  <a:lnTo>
                    <a:pt x="5209282" y="25400"/>
                  </a:lnTo>
                  <a:lnTo>
                    <a:pt x="5209438" y="38100"/>
                  </a:lnTo>
                  <a:lnTo>
                    <a:pt x="5221142" y="38100"/>
                  </a:lnTo>
                  <a:lnTo>
                    <a:pt x="5227612" y="25400"/>
                  </a:lnTo>
                  <a:close/>
                </a:path>
                <a:path w="12414885" h="8610600">
                  <a:moveTo>
                    <a:pt x="5263329" y="25400"/>
                  </a:moveTo>
                  <a:lnTo>
                    <a:pt x="5234163" y="25400"/>
                  </a:lnTo>
                  <a:lnTo>
                    <a:pt x="5231583" y="38100"/>
                  </a:lnTo>
                  <a:lnTo>
                    <a:pt x="5266399" y="38100"/>
                  </a:lnTo>
                  <a:lnTo>
                    <a:pt x="5263329" y="25400"/>
                  </a:lnTo>
                  <a:close/>
                </a:path>
                <a:path w="12414885" h="8610600">
                  <a:moveTo>
                    <a:pt x="5288370" y="25400"/>
                  </a:moveTo>
                  <a:lnTo>
                    <a:pt x="5273709" y="25400"/>
                  </a:lnTo>
                  <a:lnTo>
                    <a:pt x="5270335" y="38100"/>
                  </a:lnTo>
                  <a:lnTo>
                    <a:pt x="5282248" y="38100"/>
                  </a:lnTo>
                  <a:lnTo>
                    <a:pt x="5288370" y="25400"/>
                  </a:lnTo>
                  <a:close/>
                </a:path>
                <a:path w="12414885" h="8610600">
                  <a:moveTo>
                    <a:pt x="5311579" y="12700"/>
                  </a:moveTo>
                  <a:lnTo>
                    <a:pt x="5277293" y="12700"/>
                  </a:lnTo>
                  <a:lnTo>
                    <a:pt x="5274035" y="25400"/>
                  </a:lnTo>
                  <a:lnTo>
                    <a:pt x="5302421" y="25400"/>
                  </a:lnTo>
                  <a:lnTo>
                    <a:pt x="5298374" y="38100"/>
                  </a:lnTo>
                  <a:lnTo>
                    <a:pt x="5305381" y="38100"/>
                  </a:lnTo>
                  <a:lnTo>
                    <a:pt x="5309498" y="25400"/>
                  </a:lnTo>
                  <a:lnTo>
                    <a:pt x="5310262" y="24069"/>
                  </a:lnTo>
                  <a:lnTo>
                    <a:pt x="5311579" y="12700"/>
                  </a:lnTo>
                  <a:close/>
                </a:path>
                <a:path w="12414885" h="8610600">
                  <a:moveTo>
                    <a:pt x="5310262" y="24069"/>
                  </a:moveTo>
                  <a:lnTo>
                    <a:pt x="5309498" y="25400"/>
                  </a:lnTo>
                  <a:lnTo>
                    <a:pt x="5305381" y="38100"/>
                  </a:lnTo>
                  <a:lnTo>
                    <a:pt x="5308636" y="38100"/>
                  </a:lnTo>
                  <a:lnTo>
                    <a:pt x="5310262" y="24069"/>
                  </a:lnTo>
                  <a:close/>
                </a:path>
                <a:path w="12414885" h="8610600">
                  <a:moveTo>
                    <a:pt x="5350459" y="0"/>
                  </a:moveTo>
                  <a:lnTo>
                    <a:pt x="5323352" y="0"/>
                  </a:lnTo>
                  <a:lnTo>
                    <a:pt x="5316786" y="12700"/>
                  </a:lnTo>
                  <a:lnTo>
                    <a:pt x="5310262" y="24069"/>
                  </a:lnTo>
                  <a:lnTo>
                    <a:pt x="5308636" y="38100"/>
                  </a:lnTo>
                  <a:lnTo>
                    <a:pt x="5322092" y="38100"/>
                  </a:lnTo>
                  <a:lnTo>
                    <a:pt x="5323435" y="25400"/>
                  </a:lnTo>
                  <a:lnTo>
                    <a:pt x="5521871" y="25400"/>
                  </a:lnTo>
                  <a:lnTo>
                    <a:pt x="5521748" y="12700"/>
                  </a:lnTo>
                  <a:lnTo>
                    <a:pt x="5344322" y="12700"/>
                  </a:lnTo>
                  <a:lnTo>
                    <a:pt x="5350459" y="0"/>
                  </a:lnTo>
                  <a:close/>
                </a:path>
                <a:path w="12414885" h="8610600">
                  <a:moveTo>
                    <a:pt x="5343257" y="25400"/>
                  </a:moveTo>
                  <a:lnTo>
                    <a:pt x="5331399" y="25400"/>
                  </a:lnTo>
                  <a:lnTo>
                    <a:pt x="5329216" y="38100"/>
                  </a:lnTo>
                  <a:lnTo>
                    <a:pt x="5339180" y="38100"/>
                  </a:lnTo>
                  <a:lnTo>
                    <a:pt x="5343257" y="25400"/>
                  </a:lnTo>
                  <a:close/>
                </a:path>
                <a:path w="12414885" h="8610600">
                  <a:moveTo>
                    <a:pt x="5382585" y="25400"/>
                  </a:moveTo>
                  <a:lnTo>
                    <a:pt x="5361392" y="25400"/>
                  </a:lnTo>
                  <a:lnTo>
                    <a:pt x="5362179" y="38100"/>
                  </a:lnTo>
                  <a:lnTo>
                    <a:pt x="5387176" y="38100"/>
                  </a:lnTo>
                  <a:lnTo>
                    <a:pt x="5382585" y="25400"/>
                  </a:lnTo>
                  <a:close/>
                </a:path>
                <a:path w="12414885" h="8610600">
                  <a:moveTo>
                    <a:pt x="5422727" y="25400"/>
                  </a:moveTo>
                  <a:lnTo>
                    <a:pt x="5390485" y="25400"/>
                  </a:lnTo>
                  <a:lnTo>
                    <a:pt x="5389427" y="38100"/>
                  </a:lnTo>
                  <a:lnTo>
                    <a:pt x="5422120" y="38100"/>
                  </a:lnTo>
                  <a:lnTo>
                    <a:pt x="5422727" y="25400"/>
                  </a:lnTo>
                  <a:close/>
                </a:path>
                <a:path w="12414885" h="8610600">
                  <a:moveTo>
                    <a:pt x="5455794" y="25400"/>
                  </a:moveTo>
                  <a:lnTo>
                    <a:pt x="5432308" y="25400"/>
                  </a:lnTo>
                  <a:lnTo>
                    <a:pt x="5432803" y="38100"/>
                  </a:lnTo>
                  <a:lnTo>
                    <a:pt x="5452241" y="38100"/>
                  </a:lnTo>
                  <a:lnTo>
                    <a:pt x="5455794" y="25400"/>
                  </a:lnTo>
                  <a:close/>
                </a:path>
                <a:path w="12414885" h="8610600">
                  <a:moveTo>
                    <a:pt x="5483524" y="25400"/>
                  </a:moveTo>
                  <a:lnTo>
                    <a:pt x="5456355" y="25400"/>
                  </a:lnTo>
                  <a:lnTo>
                    <a:pt x="5458755" y="38100"/>
                  </a:lnTo>
                  <a:lnTo>
                    <a:pt x="5476812" y="38100"/>
                  </a:lnTo>
                  <a:lnTo>
                    <a:pt x="5483524" y="25400"/>
                  </a:lnTo>
                  <a:close/>
                </a:path>
                <a:path w="12414885" h="8610600">
                  <a:moveTo>
                    <a:pt x="5521269" y="25400"/>
                  </a:moveTo>
                  <a:lnTo>
                    <a:pt x="5492974" y="25400"/>
                  </a:lnTo>
                  <a:lnTo>
                    <a:pt x="5493929" y="38100"/>
                  </a:lnTo>
                  <a:lnTo>
                    <a:pt x="5518461" y="38100"/>
                  </a:lnTo>
                  <a:lnTo>
                    <a:pt x="5521269" y="25400"/>
                  </a:lnTo>
                  <a:close/>
                </a:path>
                <a:path w="12414885" h="8610600">
                  <a:moveTo>
                    <a:pt x="5521659" y="25400"/>
                  </a:moveTo>
                  <a:lnTo>
                    <a:pt x="5521269" y="25400"/>
                  </a:lnTo>
                  <a:lnTo>
                    <a:pt x="5518461" y="38100"/>
                  </a:lnTo>
                  <a:lnTo>
                    <a:pt x="5519680" y="38100"/>
                  </a:lnTo>
                  <a:lnTo>
                    <a:pt x="5521659" y="25400"/>
                  </a:lnTo>
                  <a:close/>
                </a:path>
                <a:path w="12414885" h="8610600">
                  <a:moveTo>
                    <a:pt x="5540131" y="25400"/>
                  </a:moveTo>
                  <a:lnTo>
                    <a:pt x="5521659" y="25400"/>
                  </a:lnTo>
                  <a:lnTo>
                    <a:pt x="5519680" y="38100"/>
                  </a:lnTo>
                  <a:lnTo>
                    <a:pt x="5535976" y="38100"/>
                  </a:lnTo>
                  <a:lnTo>
                    <a:pt x="5540131" y="25400"/>
                  </a:lnTo>
                  <a:close/>
                </a:path>
                <a:path w="12414885" h="8610600">
                  <a:moveTo>
                    <a:pt x="5560166" y="25400"/>
                  </a:moveTo>
                  <a:lnTo>
                    <a:pt x="5544956" y="25400"/>
                  </a:lnTo>
                  <a:lnTo>
                    <a:pt x="5536972" y="38100"/>
                  </a:lnTo>
                  <a:lnTo>
                    <a:pt x="5552489" y="38100"/>
                  </a:lnTo>
                  <a:lnTo>
                    <a:pt x="5560166" y="25400"/>
                  </a:lnTo>
                  <a:close/>
                </a:path>
                <a:path w="12414885" h="8610600">
                  <a:moveTo>
                    <a:pt x="5578474" y="25400"/>
                  </a:moveTo>
                  <a:lnTo>
                    <a:pt x="5567925" y="25400"/>
                  </a:lnTo>
                  <a:lnTo>
                    <a:pt x="5560283" y="38100"/>
                  </a:lnTo>
                  <a:lnTo>
                    <a:pt x="5578593" y="38100"/>
                  </a:lnTo>
                  <a:lnTo>
                    <a:pt x="5578474" y="25400"/>
                  </a:lnTo>
                  <a:close/>
                </a:path>
                <a:path w="12414885" h="8610600">
                  <a:moveTo>
                    <a:pt x="5598206" y="25400"/>
                  </a:moveTo>
                  <a:lnTo>
                    <a:pt x="5585361" y="25400"/>
                  </a:lnTo>
                  <a:lnTo>
                    <a:pt x="5581480" y="38100"/>
                  </a:lnTo>
                  <a:lnTo>
                    <a:pt x="5595926" y="38100"/>
                  </a:lnTo>
                  <a:lnTo>
                    <a:pt x="5598206" y="25400"/>
                  </a:lnTo>
                  <a:close/>
                </a:path>
                <a:path w="12414885" h="8610600">
                  <a:moveTo>
                    <a:pt x="5622104" y="25400"/>
                  </a:moveTo>
                  <a:lnTo>
                    <a:pt x="5607683" y="25400"/>
                  </a:lnTo>
                  <a:lnTo>
                    <a:pt x="5602784" y="38100"/>
                  </a:lnTo>
                  <a:lnTo>
                    <a:pt x="5620548" y="38100"/>
                  </a:lnTo>
                  <a:lnTo>
                    <a:pt x="5622104" y="25400"/>
                  </a:lnTo>
                  <a:close/>
                </a:path>
                <a:path w="12414885" h="8610600">
                  <a:moveTo>
                    <a:pt x="5650426" y="25400"/>
                  </a:moveTo>
                  <a:lnTo>
                    <a:pt x="5632133" y="25400"/>
                  </a:lnTo>
                  <a:lnTo>
                    <a:pt x="5632079" y="38100"/>
                  </a:lnTo>
                  <a:lnTo>
                    <a:pt x="5643842" y="38100"/>
                  </a:lnTo>
                  <a:lnTo>
                    <a:pt x="5650426" y="25400"/>
                  </a:lnTo>
                  <a:close/>
                </a:path>
                <a:path w="12414885" h="8610600">
                  <a:moveTo>
                    <a:pt x="5686239" y="25400"/>
                  </a:moveTo>
                  <a:lnTo>
                    <a:pt x="5657091" y="25400"/>
                  </a:lnTo>
                  <a:lnTo>
                    <a:pt x="5654250" y="38100"/>
                  </a:lnTo>
                  <a:lnTo>
                    <a:pt x="5689091" y="38100"/>
                  </a:lnTo>
                  <a:lnTo>
                    <a:pt x="5686239" y="25400"/>
                  </a:lnTo>
                  <a:close/>
                </a:path>
                <a:path w="12414885" h="8610600">
                  <a:moveTo>
                    <a:pt x="5711100" y="25400"/>
                  </a:moveTo>
                  <a:lnTo>
                    <a:pt x="5696494" y="25400"/>
                  </a:lnTo>
                  <a:lnTo>
                    <a:pt x="5692925" y="38100"/>
                  </a:lnTo>
                  <a:lnTo>
                    <a:pt x="5704893" y="38100"/>
                  </a:lnTo>
                  <a:lnTo>
                    <a:pt x="5711100" y="25400"/>
                  </a:lnTo>
                  <a:close/>
                </a:path>
                <a:path w="12414885" h="8610600">
                  <a:moveTo>
                    <a:pt x="5734743" y="12700"/>
                  </a:moveTo>
                  <a:lnTo>
                    <a:pt x="5700474" y="12700"/>
                  </a:lnTo>
                  <a:lnTo>
                    <a:pt x="5697121" y="25400"/>
                  </a:lnTo>
                  <a:lnTo>
                    <a:pt x="5725265" y="25400"/>
                  </a:lnTo>
                  <a:lnTo>
                    <a:pt x="5721056" y="38100"/>
                  </a:lnTo>
                  <a:lnTo>
                    <a:pt x="5727098" y="38100"/>
                  </a:lnTo>
                  <a:lnTo>
                    <a:pt x="5731916" y="25400"/>
                  </a:lnTo>
                  <a:lnTo>
                    <a:pt x="5733447" y="22395"/>
                  </a:lnTo>
                  <a:lnTo>
                    <a:pt x="5734743" y="12700"/>
                  </a:lnTo>
                  <a:close/>
                </a:path>
                <a:path w="12414885" h="8610600">
                  <a:moveTo>
                    <a:pt x="5733447" y="22395"/>
                  </a:moveTo>
                  <a:lnTo>
                    <a:pt x="5731916" y="25400"/>
                  </a:lnTo>
                  <a:lnTo>
                    <a:pt x="5727098" y="38100"/>
                  </a:lnTo>
                  <a:lnTo>
                    <a:pt x="5731346" y="38100"/>
                  </a:lnTo>
                  <a:lnTo>
                    <a:pt x="5733447" y="22395"/>
                  </a:lnTo>
                  <a:close/>
                </a:path>
                <a:path w="12414885" h="8610600">
                  <a:moveTo>
                    <a:pt x="5752038" y="12700"/>
                  </a:moveTo>
                  <a:lnTo>
                    <a:pt x="5738386" y="12700"/>
                  </a:lnTo>
                  <a:lnTo>
                    <a:pt x="5733447" y="22395"/>
                  </a:lnTo>
                  <a:lnTo>
                    <a:pt x="5731346" y="38100"/>
                  </a:lnTo>
                  <a:lnTo>
                    <a:pt x="5736161" y="38100"/>
                  </a:lnTo>
                  <a:lnTo>
                    <a:pt x="5747406" y="25400"/>
                  </a:lnTo>
                  <a:lnTo>
                    <a:pt x="5749175" y="25400"/>
                  </a:lnTo>
                  <a:lnTo>
                    <a:pt x="5752038" y="12700"/>
                  </a:lnTo>
                  <a:close/>
                </a:path>
                <a:path w="12414885" h="8610600">
                  <a:moveTo>
                    <a:pt x="5760880" y="25400"/>
                  </a:moveTo>
                  <a:lnTo>
                    <a:pt x="5747406" y="25400"/>
                  </a:lnTo>
                  <a:lnTo>
                    <a:pt x="5753929" y="38100"/>
                  </a:lnTo>
                  <a:lnTo>
                    <a:pt x="5760880" y="25400"/>
                  </a:lnTo>
                  <a:close/>
                </a:path>
                <a:path w="12414885" h="8610600">
                  <a:moveTo>
                    <a:pt x="5780474" y="25400"/>
                  </a:moveTo>
                  <a:lnTo>
                    <a:pt x="5763182" y="25400"/>
                  </a:lnTo>
                  <a:lnTo>
                    <a:pt x="5763654" y="38100"/>
                  </a:lnTo>
                  <a:lnTo>
                    <a:pt x="5774282" y="38100"/>
                  </a:lnTo>
                  <a:lnTo>
                    <a:pt x="5780474" y="25400"/>
                  </a:lnTo>
                  <a:close/>
                </a:path>
                <a:path w="12414885" h="8610600">
                  <a:moveTo>
                    <a:pt x="5821073" y="25400"/>
                  </a:moveTo>
                  <a:lnTo>
                    <a:pt x="5795402" y="25400"/>
                  </a:lnTo>
                  <a:lnTo>
                    <a:pt x="5790839" y="38100"/>
                  </a:lnTo>
                  <a:lnTo>
                    <a:pt x="5813576" y="38100"/>
                  </a:lnTo>
                  <a:lnTo>
                    <a:pt x="5821073" y="25400"/>
                  </a:lnTo>
                  <a:close/>
                </a:path>
                <a:path w="12414885" h="8610600">
                  <a:moveTo>
                    <a:pt x="5844829" y="25400"/>
                  </a:moveTo>
                  <a:lnTo>
                    <a:pt x="5821073" y="25400"/>
                  </a:lnTo>
                  <a:lnTo>
                    <a:pt x="5820806" y="38100"/>
                  </a:lnTo>
                  <a:lnTo>
                    <a:pt x="5841936" y="38100"/>
                  </a:lnTo>
                  <a:lnTo>
                    <a:pt x="5844829" y="25400"/>
                  </a:lnTo>
                  <a:close/>
                </a:path>
                <a:path w="12414885" h="8610600">
                  <a:moveTo>
                    <a:pt x="5881462" y="25400"/>
                  </a:moveTo>
                  <a:lnTo>
                    <a:pt x="5868855" y="25400"/>
                  </a:lnTo>
                  <a:lnTo>
                    <a:pt x="5874298" y="38100"/>
                  </a:lnTo>
                  <a:lnTo>
                    <a:pt x="5877849" y="38100"/>
                  </a:lnTo>
                  <a:lnTo>
                    <a:pt x="5881462" y="25400"/>
                  </a:lnTo>
                  <a:close/>
                </a:path>
                <a:path w="12414885" h="8610600">
                  <a:moveTo>
                    <a:pt x="5928140" y="25400"/>
                  </a:moveTo>
                  <a:lnTo>
                    <a:pt x="5891036" y="25400"/>
                  </a:lnTo>
                  <a:lnTo>
                    <a:pt x="5892791" y="38100"/>
                  </a:lnTo>
                  <a:lnTo>
                    <a:pt x="5913494" y="38100"/>
                  </a:lnTo>
                  <a:lnTo>
                    <a:pt x="5928140" y="25400"/>
                  </a:lnTo>
                  <a:close/>
                </a:path>
                <a:path w="12414885" h="8610600">
                  <a:moveTo>
                    <a:pt x="5953417" y="0"/>
                  </a:moveTo>
                  <a:lnTo>
                    <a:pt x="5930768" y="0"/>
                  </a:lnTo>
                  <a:lnTo>
                    <a:pt x="5925272" y="12700"/>
                  </a:lnTo>
                  <a:lnTo>
                    <a:pt x="5825584" y="12700"/>
                  </a:lnTo>
                  <a:lnTo>
                    <a:pt x="5822534" y="25400"/>
                  </a:lnTo>
                  <a:lnTo>
                    <a:pt x="5931182" y="25400"/>
                  </a:lnTo>
                  <a:lnTo>
                    <a:pt x="5925690" y="38100"/>
                  </a:lnTo>
                  <a:lnTo>
                    <a:pt x="5939421" y="38100"/>
                  </a:lnTo>
                  <a:lnTo>
                    <a:pt x="5943021" y="28139"/>
                  </a:lnTo>
                  <a:lnTo>
                    <a:pt x="5948017" y="12700"/>
                  </a:lnTo>
                  <a:lnTo>
                    <a:pt x="5953417" y="0"/>
                  </a:lnTo>
                  <a:close/>
                </a:path>
                <a:path w="12414885" h="8610600">
                  <a:moveTo>
                    <a:pt x="5942691" y="29159"/>
                  </a:moveTo>
                  <a:lnTo>
                    <a:pt x="5939421" y="38100"/>
                  </a:lnTo>
                  <a:lnTo>
                    <a:pt x="5939798" y="38100"/>
                  </a:lnTo>
                  <a:lnTo>
                    <a:pt x="5942691" y="29159"/>
                  </a:lnTo>
                  <a:close/>
                </a:path>
                <a:path w="12414885" h="8610600">
                  <a:moveTo>
                    <a:pt x="5986205" y="0"/>
                  </a:moveTo>
                  <a:lnTo>
                    <a:pt x="5958887" y="0"/>
                  </a:lnTo>
                  <a:lnTo>
                    <a:pt x="5951932" y="12700"/>
                  </a:lnTo>
                  <a:lnTo>
                    <a:pt x="5944066" y="25400"/>
                  </a:lnTo>
                  <a:lnTo>
                    <a:pt x="5942606" y="29420"/>
                  </a:lnTo>
                  <a:lnTo>
                    <a:pt x="5939798" y="38100"/>
                  </a:lnTo>
                  <a:lnTo>
                    <a:pt x="5955806" y="38100"/>
                  </a:lnTo>
                  <a:lnTo>
                    <a:pt x="5957574" y="25400"/>
                  </a:lnTo>
                  <a:lnTo>
                    <a:pt x="6154796" y="25400"/>
                  </a:lnTo>
                  <a:lnTo>
                    <a:pt x="6161614" y="12700"/>
                  </a:lnTo>
                  <a:lnTo>
                    <a:pt x="5979617" y="12700"/>
                  </a:lnTo>
                  <a:lnTo>
                    <a:pt x="5986205" y="0"/>
                  </a:lnTo>
                  <a:close/>
                </a:path>
                <a:path w="12414885" h="8610600">
                  <a:moveTo>
                    <a:pt x="5977370" y="25400"/>
                  </a:moveTo>
                  <a:lnTo>
                    <a:pt x="5965644" y="25400"/>
                  </a:lnTo>
                  <a:lnTo>
                    <a:pt x="5963200" y="38100"/>
                  </a:lnTo>
                  <a:lnTo>
                    <a:pt x="5972954" y="38100"/>
                  </a:lnTo>
                  <a:lnTo>
                    <a:pt x="5977370" y="25400"/>
                  </a:lnTo>
                  <a:close/>
                </a:path>
                <a:path w="12414885" h="8610600">
                  <a:moveTo>
                    <a:pt x="6016909" y="25400"/>
                  </a:moveTo>
                  <a:lnTo>
                    <a:pt x="5995851" y="25400"/>
                  </a:lnTo>
                  <a:lnTo>
                    <a:pt x="5996242" y="38100"/>
                  </a:lnTo>
                  <a:lnTo>
                    <a:pt x="6021214" y="38100"/>
                  </a:lnTo>
                  <a:lnTo>
                    <a:pt x="6016909" y="25400"/>
                  </a:lnTo>
                  <a:close/>
                </a:path>
                <a:path w="12414885" h="8610600">
                  <a:moveTo>
                    <a:pt x="6057076" y="25400"/>
                  </a:moveTo>
                  <a:lnTo>
                    <a:pt x="6024914" y="25400"/>
                  </a:lnTo>
                  <a:lnTo>
                    <a:pt x="6023327" y="38100"/>
                  </a:lnTo>
                  <a:lnTo>
                    <a:pt x="6056041" y="38100"/>
                  </a:lnTo>
                  <a:lnTo>
                    <a:pt x="6057076" y="25400"/>
                  </a:lnTo>
                  <a:close/>
                </a:path>
                <a:path w="12414885" h="8610600">
                  <a:moveTo>
                    <a:pt x="6090303" y="25400"/>
                  </a:moveTo>
                  <a:lnTo>
                    <a:pt x="6066478" y="25400"/>
                  </a:lnTo>
                  <a:lnTo>
                    <a:pt x="6066681" y="38100"/>
                  </a:lnTo>
                  <a:lnTo>
                    <a:pt x="6086308" y="38100"/>
                  </a:lnTo>
                  <a:lnTo>
                    <a:pt x="6090303" y="25400"/>
                  </a:lnTo>
                  <a:close/>
                </a:path>
                <a:path w="12414885" h="8610600">
                  <a:moveTo>
                    <a:pt x="6117979" y="25400"/>
                  </a:moveTo>
                  <a:lnTo>
                    <a:pt x="6090654" y="25400"/>
                  </a:lnTo>
                  <a:lnTo>
                    <a:pt x="6092578" y="38100"/>
                  </a:lnTo>
                  <a:lnTo>
                    <a:pt x="6110691" y="38100"/>
                  </a:lnTo>
                  <a:lnTo>
                    <a:pt x="6117979" y="25400"/>
                  </a:lnTo>
                  <a:close/>
                </a:path>
                <a:path w="12414885" h="8610600">
                  <a:moveTo>
                    <a:pt x="6154796" y="25400"/>
                  </a:moveTo>
                  <a:lnTo>
                    <a:pt x="6127429" y="25400"/>
                  </a:lnTo>
                  <a:lnTo>
                    <a:pt x="6127753" y="38100"/>
                  </a:lnTo>
                  <a:lnTo>
                    <a:pt x="6149714" y="38100"/>
                  </a:lnTo>
                  <a:lnTo>
                    <a:pt x="6154796" y="25400"/>
                  </a:lnTo>
                  <a:close/>
                </a:path>
                <a:path w="12414885" h="8610600">
                  <a:moveTo>
                    <a:pt x="6162824" y="12700"/>
                  </a:moveTo>
                  <a:lnTo>
                    <a:pt x="6161614" y="12700"/>
                  </a:lnTo>
                  <a:lnTo>
                    <a:pt x="6154778" y="25446"/>
                  </a:lnTo>
                  <a:lnTo>
                    <a:pt x="6149714" y="38100"/>
                  </a:lnTo>
                  <a:lnTo>
                    <a:pt x="6153559" y="38100"/>
                  </a:lnTo>
                  <a:lnTo>
                    <a:pt x="6156037" y="25400"/>
                  </a:lnTo>
                  <a:lnTo>
                    <a:pt x="6159522" y="25400"/>
                  </a:lnTo>
                  <a:lnTo>
                    <a:pt x="6162824" y="12700"/>
                  </a:lnTo>
                  <a:close/>
                </a:path>
                <a:path w="12414885" h="8610600">
                  <a:moveTo>
                    <a:pt x="6170203" y="25400"/>
                  </a:moveTo>
                  <a:lnTo>
                    <a:pt x="6156037" y="25400"/>
                  </a:lnTo>
                  <a:lnTo>
                    <a:pt x="6153559" y="38100"/>
                  </a:lnTo>
                  <a:lnTo>
                    <a:pt x="6158744" y="38100"/>
                  </a:lnTo>
                  <a:lnTo>
                    <a:pt x="6170203" y="25400"/>
                  </a:lnTo>
                  <a:close/>
                </a:path>
                <a:path w="12414885" h="8610600">
                  <a:moveTo>
                    <a:pt x="6183794" y="25400"/>
                  </a:moveTo>
                  <a:lnTo>
                    <a:pt x="6170203" y="25400"/>
                  </a:lnTo>
                  <a:lnTo>
                    <a:pt x="6176610" y="38100"/>
                  </a:lnTo>
                  <a:lnTo>
                    <a:pt x="6183794" y="25400"/>
                  </a:lnTo>
                  <a:close/>
                </a:path>
                <a:path w="12414885" h="8610600">
                  <a:moveTo>
                    <a:pt x="6203205" y="25400"/>
                  </a:moveTo>
                  <a:lnTo>
                    <a:pt x="6185914" y="25400"/>
                  </a:lnTo>
                  <a:lnTo>
                    <a:pt x="6186336" y="38100"/>
                  </a:lnTo>
                  <a:lnTo>
                    <a:pt x="6196866" y="38100"/>
                  </a:lnTo>
                  <a:lnTo>
                    <a:pt x="6203205" y="25400"/>
                  </a:lnTo>
                  <a:close/>
                </a:path>
                <a:path w="12414885" h="8610600">
                  <a:moveTo>
                    <a:pt x="6243906" y="25400"/>
                  </a:moveTo>
                  <a:lnTo>
                    <a:pt x="6218316" y="25400"/>
                  </a:lnTo>
                  <a:lnTo>
                    <a:pt x="6213505" y="38100"/>
                  </a:lnTo>
                  <a:lnTo>
                    <a:pt x="6236189" y="38100"/>
                  </a:lnTo>
                  <a:lnTo>
                    <a:pt x="6243906" y="25400"/>
                  </a:lnTo>
                  <a:close/>
                </a:path>
                <a:path w="12414885" h="8610600">
                  <a:moveTo>
                    <a:pt x="6267744" y="25400"/>
                  </a:moveTo>
                  <a:lnTo>
                    <a:pt x="6243906" y="25400"/>
                  </a:lnTo>
                  <a:lnTo>
                    <a:pt x="6243355" y="38100"/>
                  </a:lnTo>
                  <a:lnTo>
                    <a:pt x="6264551" y="38100"/>
                  </a:lnTo>
                  <a:lnTo>
                    <a:pt x="6267744" y="25400"/>
                  </a:lnTo>
                  <a:close/>
                </a:path>
                <a:path w="12414885" h="8610600">
                  <a:moveTo>
                    <a:pt x="6304228" y="25400"/>
                  </a:moveTo>
                  <a:lnTo>
                    <a:pt x="6291654" y="25400"/>
                  </a:lnTo>
                  <a:lnTo>
                    <a:pt x="6296932" y="38100"/>
                  </a:lnTo>
                  <a:lnTo>
                    <a:pt x="6300482" y="38100"/>
                  </a:lnTo>
                  <a:lnTo>
                    <a:pt x="6304228" y="25400"/>
                  </a:lnTo>
                  <a:close/>
                </a:path>
                <a:path w="12414885" h="8610600">
                  <a:moveTo>
                    <a:pt x="6351220" y="25400"/>
                  </a:moveTo>
                  <a:lnTo>
                    <a:pt x="6313802" y="25400"/>
                  </a:lnTo>
                  <a:lnTo>
                    <a:pt x="6315471" y="38100"/>
                  </a:lnTo>
                  <a:lnTo>
                    <a:pt x="6336210" y="38100"/>
                  </a:lnTo>
                  <a:lnTo>
                    <a:pt x="6351220" y="25400"/>
                  </a:lnTo>
                  <a:close/>
                </a:path>
                <a:path w="12414885" h="8610600">
                  <a:moveTo>
                    <a:pt x="6377027" y="0"/>
                  </a:moveTo>
                  <a:lnTo>
                    <a:pt x="6354596" y="0"/>
                  </a:lnTo>
                  <a:lnTo>
                    <a:pt x="6348618" y="12700"/>
                  </a:lnTo>
                  <a:lnTo>
                    <a:pt x="6248746" y="12700"/>
                  </a:lnTo>
                  <a:lnTo>
                    <a:pt x="6245648" y="25400"/>
                  </a:lnTo>
                  <a:lnTo>
                    <a:pt x="6354014" y="25400"/>
                  </a:lnTo>
                  <a:lnTo>
                    <a:pt x="6348340" y="38100"/>
                  </a:lnTo>
                  <a:lnTo>
                    <a:pt x="6362115" y="38100"/>
                  </a:lnTo>
                  <a:lnTo>
                    <a:pt x="6364974" y="30833"/>
                  </a:lnTo>
                  <a:lnTo>
                    <a:pt x="6371198" y="12700"/>
                  </a:lnTo>
                  <a:lnTo>
                    <a:pt x="6377027" y="0"/>
                  </a:lnTo>
                  <a:close/>
                </a:path>
                <a:path w="12414885" h="8610600">
                  <a:moveTo>
                    <a:pt x="6364974" y="30833"/>
                  </a:moveTo>
                  <a:lnTo>
                    <a:pt x="6362115" y="38100"/>
                  </a:lnTo>
                  <a:lnTo>
                    <a:pt x="6362479" y="38100"/>
                  </a:lnTo>
                  <a:lnTo>
                    <a:pt x="6364974" y="30833"/>
                  </a:lnTo>
                  <a:close/>
                </a:path>
                <a:path w="12414885" h="8610600">
                  <a:moveTo>
                    <a:pt x="6410036" y="0"/>
                  </a:moveTo>
                  <a:lnTo>
                    <a:pt x="6382577" y="0"/>
                  </a:lnTo>
                  <a:lnTo>
                    <a:pt x="6375362" y="12700"/>
                  </a:lnTo>
                  <a:lnTo>
                    <a:pt x="6367111" y="25400"/>
                  </a:lnTo>
                  <a:lnTo>
                    <a:pt x="6364974" y="30833"/>
                  </a:lnTo>
                  <a:lnTo>
                    <a:pt x="6362479" y="38100"/>
                  </a:lnTo>
                  <a:lnTo>
                    <a:pt x="6378283" y="38100"/>
                  </a:lnTo>
                  <a:lnTo>
                    <a:pt x="6380334" y="25400"/>
                  </a:lnTo>
                  <a:lnTo>
                    <a:pt x="6579729" y="25400"/>
                  </a:lnTo>
                  <a:lnTo>
                    <a:pt x="6580241" y="12700"/>
                  </a:lnTo>
                  <a:lnTo>
                    <a:pt x="6403148" y="12700"/>
                  </a:lnTo>
                  <a:lnTo>
                    <a:pt x="6410036" y="0"/>
                  </a:lnTo>
                  <a:close/>
                </a:path>
                <a:path w="12414885" h="8610600">
                  <a:moveTo>
                    <a:pt x="6400114" y="25400"/>
                  </a:moveTo>
                  <a:lnTo>
                    <a:pt x="6388473" y="25400"/>
                  </a:lnTo>
                  <a:lnTo>
                    <a:pt x="6385856" y="38100"/>
                  </a:lnTo>
                  <a:lnTo>
                    <a:pt x="6395470" y="38100"/>
                  </a:lnTo>
                  <a:lnTo>
                    <a:pt x="6400114" y="25400"/>
                  </a:lnTo>
                  <a:close/>
                </a:path>
                <a:path w="12414885" h="8610600">
                  <a:moveTo>
                    <a:pt x="6439793" y="25400"/>
                  </a:moveTo>
                  <a:lnTo>
                    <a:pt x="6418825" y="25400"/>
                  </a:lnTo>
                  <a:lnTo>
                    <a:pt x="6418952" y="38100"/>
                  </a:lnTo>
                  <a:lnTo>
                    <a:pt x="6443906" y="38100"/>
                  </a:lnTo>
                  <a:lnTo>
                    <a:pt x="6439793" y="25400"/>
                  </a:lnTo>
                  <a:close/>
                </a:path>
                <a:path w="12414885" h="8610600">
                  <a:moveTo>
                    <a:pt x="6479976" y="25400"/>
                  </a:moveTo>
                  <a:lnTo>
                    <a:pt x="6447868" y="25400"/>
                  </a:lnTo>
                  <a:lnTo>
                    <a:pt x="6445927" y="38100"/>
                  </a:lnTo>
                  <a:lnTo>
                    <a:pt x="6478655" y="38100"/>
                  </a:lnTo>
                  <a:lnTo>
                    <a:pt x="6479976" y="25400"/>
                  </a:lnTo>
                  <a:close/>
                </a:path>
                <a:path w="12414885" h="8610600">
                  <a:moveTo>
                    <a:pt x="6513309" y="25400"/>
                  </a:moveTo>
                  <a:lnTo>
                    <a:pt x="6489256" y="25400"/>
                  </a:lnTo>
                  <a:lnTo>
                    <a:pt x="6489267" y="38100"/>
                  </a:lnTo>
                  <a:lnTo>
                    <a:pt x="6509020" y="38100"/>
                  </a:lnTo>
                  <a:lnTo>
                    <a:pt x="6513309" y="25400"/>
                  </a:lnTo>
                  <a:close/>
                </a:path>
                <a:path w="12414885" h="8610600">
                  <a:moveTo>
                    <a:pt x="6540948" y="25400"/>
                  </a:moveTo>
                  <a:lnTo>
                    <a:pt x="6513521" y="25400"/>
                  </a:lnTo>
                  <a:lnTo>
                    <a:pt x="6515128" y="38100"/>
                  </a:lnTo>
                  <a:lnTo>
                    <a:pt x="6533277" y="38100"/>
                  </a:lnTo>
                  <a:lnTo>
                    <a:pt x="6540948" y="25400"/>
                  </a:lnTo>
                  <a:close/>
                </a:path>
                <a:path w="12414885" h="8610600">
                  <a:moveTo>
                    <a:pt x="6578232" y="25400"/>
                  </a:moveTo>
                  <a:lnTo>
                    <a:pt x="6550398" y="25400"/>
                  </a:lnTo>
                  <a:lnTo>
                    <a:pt x="6550303" y="38100"/>
                  </a:lnTo>
                  <a:lnTo>
                    <a:pt x="6575138" y="38100"/>
                  </a:lnTo>
                  <a:lnTo>
                    <a:pt x="6578232" y="25400"/>
                  </a:lnTo>
                  <a:close/>
                </a:path>
                <a:path w="12414885" h="8610600">
                  <a:moveTo>
                    <a:pt x="6578957" y="25400"/>
                  </a:moveTo>
                  <a:lnTo>
                    <a:pt x="6578232" y="25400"/>
                  </a:lnTo>
                  <a:lnTo>
                    <a:pt x="6575138" y="38100"/>
                  </a:lnTo>
                  <a:lnTo>
                    <a:pt x="6576145" y="38100"/>
                  </a:lnTo>
                  <a:lnTo>
                    <a:pt x="6578957" y="25400"/>
                  </a:lnTo>
                  <a:close/>
                </a:path>
                <a:path w="12414885" h="8610600">
                  <a:moveTo>
                    <a:pt x="6597273" y="25400"/>
                  </a:moveTo>
                  <a:lnTo>
                    <a:pt x="6578957" y="25400"/>
                  </a:lnTo>
                  <a:lnTo>
                    <a:pt x="6576145" y="38100"/>
                  </a:lnTo>
                  <a:lnTo>
                    <a:pt x="6592679" y="38100"/>
                  </a:lnTo>
                  <a:lnTo>
                    <a:pt x="6597273" y="25400"/>
                  </a:lnTo>
                  <a:close/>
                </a:path>
                <a:path w="12414885" h="8610600">
                  <a:moveTo>
                    <a:pt x="6617248" y="25400"/>
                  </a:moveTo>
                  <a:lnTo>
                    <a:pt x="6601872" y="25400"/>
                  </a:lnTo>
                  <a:lnTo>
                    <a:pt x="6593344" y="38100"/>
                  </a:lnTo>
                  <a:lnTo>
                    <a:pt x="6609265" y="38100"/>
                  </a:lnTo>
                  <a:lnTo>
                    <a:pt x="6617248" y="25400"/>
                  </a:lnTo>
                  <a:close/>
                </a:path>
                <a:path w="12414885" h="8610600">
                  <a:moveTo>
                    <a:pt x="6635704" y="25400"/>
                  </a:moveTo>
                  <a:lnTo>
                    <a:pt x="6625312" y="25400"/>
                  </a:lnTo>
                  <a:lnTo>
                    <a:pt x="6617059" y="38100"/>
                  </a:lnTo>
                  <a:lnTo>
                    <a:pt x="6635254" y="38100"/>
                  </a:lnTo>
                  <a:lnTo>
                    <a:pt x="6635704" y="25400"/>
                  </a:lnTo>
                  <a:close/>
                </a:path>
                <a:path w="12414885" h="8610600">
                  <a:moveTo>
                    <a:pt x="6655232" y="25400"/>
                  </a:moveTo>
                  <a:lnTo>
                    <a:pt x="6642605" y="25400"/>
                  </a:lnTo>
                  <a:lnTo>
                    <a:pt x="6637809" y="38100"/>
                  </a:lnTo>
                  <a:lnTo>
                    <a:pt x="6652594" y="38100"/>
                  </a:lnTo>
                  <a:lnTo>
                    <a:pt x="6655232" y="25400"/>
                  </a:lnTo>
                  <a:close/>
                </a:path>
                <a:path w="12414885" h="8610600">
                  <a:moveTo>
                    <a:pt x="6679253" y="25400"/>
                  </a:moveTo>
                  <a:lnTo>
                    <a:pt x="6665023" y="25400"/>
                  </a:lnTo>
                  <a:lnTo>
                    <a:pt x="6659578" y="38100"/>
                  </a:lnTo>
                  <a:lnTo>
                    <a:pt x="6676949" y="38100"/>
                  </a:lnTo>
                  <a:lnTo>
                    <a:pt x="6679253" y="25400"/>
                  </a:lnTo>
                  <a:close/>
                </a:path>
                <a:path w="12414885" h="8610600">
                  <a:moveTo>
                    <a:pt x="6707461" y="25400"/>
                  </a:moveTo>
                  <a:lnTo>
                    <a:pt x="6689263" y="25400"/>
                  </a:lnTo>
                  <a:lnTo>
                    <a:pt x="6688687" y="38100"/>
                  </a:lnTo>
                  <a:lnTo>
                    <a:pt x="6700592" y="38100"/>
                  </a:lnTo>
                  <a:lnTo>
                    <a:pt x="6707461" y="25400"/>
                  </a:lnTo>
                  <a:close/>
                </a:path>
                <a:path w="12414885" h="8610600">
                  <a:moveTo>
                    <a:pt x="6743512" y="25400"/>
                  </a:moveTo>
                  <a:lnTo>
                    <a:pt x="6714414" y="25400"/>
                  </a:lnTo>
                  <a:lnTo>
                    <a:pt x="6710917" y="38100"/>
                  </a:lnTo>
                  <a:lnTo>
                    <a:pt x="6745816" y="38100"/>
                  </a:lnTo>
                  <a:lnTo>
                    <a:pt x="6743512" y="25400"/>
                  </a:lnTo>
                  <a:close/>
                </a:path>
                <a:path w="12414885" h="8610600">
                  <a:moveTo>
                    <a:pt x="6767920" y="25400"/>
                  </a:moveTo>
                  <a:lnTo>
                    <a:pt x="6753460" y="25400"/>
                  </a:lnTo>
                  <a:lnTo>
                    <a:pt x="6749397" y="38100"/>
                  </a:lnTo>
                  <a:lnTo>
                    <a:pt x="6761501" y="38100"/>
                  </a:lnTo>
                  <a:lnTo>
                    <a:pt x="6767920" y="25400"/>
                  </a:lnTo>
                  <a:close/>
                </a:path>
                <a:path w="12414885" h="8610600">
                  <a:moveTo>
                    <a:pt x="6792652" y="12700"/>
                  </a:moveTo>
                  <a:lnTo>
                    <a:pt x="6758423" y="12700"/>
                  </a:lnTo>
                  <a:lnTo>
                    <a:pt x="6754842" y="25400"/>
                  </a:lnTo>
                  <a:lnTo>
                    <a:pt x="6782370" y="25400"/>
                  </a:lnTo>
                  <a:lnTo>
                    <a:pt x="6777763" y="38100"/>
                  </a:lnTo>
                  <a:lnTo>
                    <a:pt x="6783637" y="38100"/>
                  </a:lnTo>
                  <a:lnTo>
                    <a:pt x="6789113" y="25400"/>
                  </a:lnTo>
                  <a:lnTo>
                    <a:pt x="6790954" y="22215"/>
                  </a:lnTo>
                  <a:lnTo>
                    <a:pt x="6792652" y="12700"/>
                  </a:lnTo>
                  <a:close/>
                </a:path>
                <a:path w="12414885" h="8610600">
                  <a:moveTo>
                    <a:pt x="6790954" y="22215"/>
                  </a:moveTo>
                  <a:lnTo>
                    <a:pt x="6789093" y="25446"/>
                  </a:lnTo>
                  <a:lnTo>
                    <a:pt x="6783637" y="38100"/>
                  </a:lnTo>
                  <a:lnTo>
                    <a:pt x="6788118" y="38100"/>
                  </a:lnTo>
                  <a:lnTo>
                    <a:pt x="6790954" y="22215"/>
                  </a:lnTo>
                  <a:close/>
                </a:path>
                <a:path w="12414885" h="8610600">
                  <a:moveTo>
                    <a:pt x="6809992" y="12700"/>
                  </a:moveTo>
                  <a:lnTo>
                    <a:pt x="6796453" y="12700"/>
                  </a:lnTo>
                  <a:lnTo>
                    <a:pt x="6790954" y="22215"/>
                  </a:lnTo>
                  <a:lnTo>
                    <a:pt x="6788118" y="38100"/>
                  </a:lnTo>
                  <a:lnTo>
                    <a:pt x="6792621" y="38100"/>
                  </a:lnTo>
                  <a:lnTo>
                    <a:pt x="6804401" y="25400"/>
                  </a:lnTo>
                  <a:lnTo>
                    <a:pt x="6807039" y="25400"/>
                  </a:lnTo>
                  <a:lnTo>
                    <a:pt x="6809992" y="12700"/>
                  </a:lnTo>
                  <a:close/>
                </a:path>
                <a:path w="12414885" h="8610600">
                  <a:moveTo>
                    <a:pt x="6818170" y="25400"/>
                  </a:moveTo>
                  <a:lnTo>
                    <a:pt x="6804401" y="25400"/>
                  </a:lnTo>
                  <a:lnTo>
                    <a:pt x="6810631" y="38100"/>
                  </a:lnTo>
                  <a:lnTo>
                    <a:pt x="6818170" y="25400"/>
                  </a:lnTo>
                  <a:close/>
                </a:path>
                <a:path w="12414885" h="8610600">
                  <a:moveTo>
                    <a:pt x="6837300" y="25400"/>
                  </a:moveTo>
                  <a:lnTo>
                    <a:pt x="6820013" y="25400"/>
                  </a:lnTo>
                  <a:lnTo>
                    <a:pt x="6820358" y="38100"/>
                  </a:lnTo>
                  <a:lnTo>
                    <a:pt x="6830745" y="38100"/>
                  </a:lnTo>
                  <a:lnTo>
                    <a:pt x="6837300" y="25400"/>
                  </a:lnTo>
                  <a:close/>
                </a:path>
                <a:path w="12414885" h="8610600">
                  <a:moveTo>
                    <a:pt x="6878158" y="25400"/>
                  </a:moveTo>
                  <a:lnTo>
                    <a:pt x="6852692" y="25400"/>
                  </a:lnTo>
                  <a:lnTo>
                    <a:pt x="6847499" y="38100"/>
                  </a:lnTo>
                  <a:lnTo>
                    <a:pt x="6870105" y="38100"/>
                  </a:lnTo>
                  <a:lnTo>
                    <a:pt x="6878158" y="25400"/>
                  </a:lnTo>
                  <a:close/>
                </a:path>
                <a:path w="12414885" h="8610600">
                  <a:moveTo>
                    <a:pt x="6902115" y="25400"/>
                  </a:moveTo>
                  <a:lnTo>
                    <a:pt x="6878158" y="25400"/>
                  </a:lnTo>
                  <a:lnTo>
                    <a:pt x="6877173" y="38100"/>
                  </a:lnTo>
                  <a:lnTo>
                    <a:pt x="6898471" y="38100"/>
                  </a:lnTo>
                  <a:lnTo>
                    <a:pt x="6902115" y="25400"/>
                  </a:lnTo>
                  <a:close/>
                </a:path>
                <a:path w="12414885" h="8610600">
                  <a:moveTo>
                    <a:pt x="6938376" y="25400"/>
                  </a:moveTo>
                  <a:lnTo>
                    <a:pt x="6925852" y="25400"/>
                  </a:lnTo>
                  <a:lnTo>
                    <a:pt x="6930879" y="38100"/>
                  </a:lnTo>
                  <a:lnTo>
                    <a:pt x="6934428" y="38100"/>
                  </a:lnTo>
                  <a:lnTo>
                    <a:pt x="6938376" y="25400"/>
                  </a:lnTo>
                  <a:close/>
                </a:path>
                <a:path w="12414885" h="8610600">
                  <a:moveTo>
                    <a:pt x="6985840" y="25400"/>
                  </a:moveTo>
                  <a:lnTo>
                    <a:pt x="6947946" y="25400"/>
                  </a:lnTo>
                  <a:lnTo>
                    <a:pt x="6949496" y="38100"/>
                  </a:lnTo>
                  <a:lnTo>
                    <a:pt x="6970280" y="38100"/>
                  </a:lnTo>
                  <a:lnTo>
                    <a:pt x="6985840" y="25400"/>
                  </a:lnTo>
                  <a:close/>
                </a:path>
                <a:path w="12414885" h="8610600">
                  <a:moveTo>
                    <a:pt x="7012447" y="0"/>
                  </a:moveTo>
                  <a:lnTo>
                    <a:pt x="6990332" y="0"/>
                  </a:lnTo>
                  <a:lnTo>
                    <a:pt x="6983631" y="12700"/>
                  </a:lnTo>
                  <a:lnTo>
                    <a:pt x="6883487" y="12700"/>
                  </a:lnTo>
                  <a:lnTo>
                    <a:pt x="6880315" y="25400"/>
                  </a:lnTo>
                  <a:lnTo>
                    <a:pt x="6988259" y="25400"/>
                  </a:lnTo>
                  <a:lnTo>
                    <a:pt x="6982312" y="38100"/>
                  </a:lnTo>
                  <a:lnTo>
                    <a:pt x="6996154" y="38100"/>
                  </a:lnTo>
                  <a:lnTo>
                    <a:pt x="6998561" y="32567"/>
                  </a:lnTo>
                  <a:lnTo>
                    <a:pt x="7005965" y="12700"/>
                  </a:lnTo>
                  <a:lnTo>
                    <a:pt x="7012447" y="0"/>
                  </a:lnTo>
                  <a:close/>
                </a:path>
                <a:path w="12414885" h="8610600">
                  <a:moveTo>
                    <a:pt x="6998561" y="32567"/>
                  </a:moveTo>
                  <a:lnTo>
                    <a:pt x="6996154" y="38100"/>
                  </a:lnTo>
                  <a:lnTo>
                    <a:pt x="6996500" y="38100"/>
                  </a:lnTo>
                  <a:lnTo>
                    <a:pt x="6998561" y="32567"/>
                  </a:lnTo>
                  <a:close/>
                </a:path>
                <a:path w="12414885" h="8610600">
                  <a:moveTo>
                    <a:pt x="7045786" y="0"/>
                  </a:moveTo>
                  <a:lnTo>
                    <a:pt x="7018111" y="0"/>
                  </a:lnTo>
                  <a:lnTo>
                    <a:pt x="7010508" y="12700"/>
                  </a:lnTo>
                  <a:lnTo>
                    <a:pt x="7001660" y="25446"/>
                  </a:lnTo>
                  <a:lnTo>
                    <a:pt x="6998561" y="32567"/>
                  </a:lnTo>
                  <a:lnTo>
                    <a:pt x="6996500" y="38100"/>
                  </a:lnTo>
                  <a:lnTo>
                    <a:pt x="7011996" y="38100"/>
                  </a:lnTo>
                  <a:lnTo>
                    <a:pt x="7014478" y="25400"/>
                  </a:lnTo>
                  <a:lnTo>
                    <a:pt x="7212001" y="25400"/>
                  </a:lnTo>
                  <a:lnTo>
                    <a:pt x="7219686" y="12700"/>
                  </a:lnTo>
                  <a:lnTo>
                    <a:pt x="7038446" y="12700"/>
                  </a:lnTo>
                  <a:lnTo>
                    <a:pt x="7045786" y="0"/>
                  </a:lnTo>
                  <a:close/>
                </a:path>
                <a:path w="12414885" h="8610600">
                  <a:moveTo>
                    <a:pt x="7034226" y="25400"/>
                  </a:moveTo>
                  <a:lnTo>
                    <a:pt x="7022719" y="25400"/>
                  </a:lnTo>
                  <a:lnTo>
                    <a:pt x="7019839" y="38100"/>
                  </a:lnTo>
                  <a:lnTo>
                    <a:pt x="7029242" y="38100"/>
                  </a:lnTo>
                  <a:lnTo>
                    <a:pt x="7034226" y="25400"/>
                  </a:lnTo>
                  <a:close/>
                </a:path>
                <a:path w="12414885" h="8610600">
                  <a:moveTo>
                    <a:pt x="7074120" y="25400"/>
                  </a:moveTo>
                  <a:lnTo>
                    <a:pt x="7053283" y="25400"/>
                  </a:lnTo>
                  <a:lnTo>
                    <a:pt x="7053011" y="38100"/>
                  </a:lnTo>
                  <a:lnTo>
                    <a:pt x="7077942" y="38100"/>
                  </a:lnTo>
                  <a:lnTo>
                    <a:pt x="7074120" y="25400"/>
                  </a:lnTo>
                  <a:close/>
                </a:path>
                <a:path w="12414885" h="8610600">
                  <a:moveTo>
                    <a:pt x="7114328" y="25400"/>
                  </a:moveTo>
                  <a:lnTo>
                    <a:pt x="7082298" y="25400"/>
                  </a:lnTo>
                  <a:lnTo>
                    <a:pt x="7079827" y="38100"/>
                  </a:lnTo>
                  <a:lnTo>
                    <a:pt x="7112580" y="38100"/>
                  </a:lnTo>
                  <a:lnTo>
                    <a:pt x="7114328" y="25400"/>
                  </a:lnTo>
                  <a:close/>
                </a:path>
                <a:path w="12414885" h="8610600">
                  <a:moveTo>
                    <a:pt x="7147814" y="25400"/>
                  </a:moveTo>
                  <a:lnTo>
                    <a:pt x="7123428" y="25400"/>
                  </a:lnTo>
                  <a:lnTo>
                    <a:pt x="7123145" y="38100"/>
                  </a:lnTo>
                  <a:lnTo>
                    <a:pt x="7143092" y="38100"/>
                  </a:lnTo>
                  <a:lnTo>
                    <a:pt x="7147814" y="25400"/>
                  </a:lnTo>
                  <a:close/>
                </a:path>
                <a:path w="12414885" h="8610600">
                  <a:moveTo>
                    <a:pt x="7175405" y="25400"/>
                  </a:moveTo>
                  <a:lnTo>
                    <a:pt x="7147814" y="25400"/>
                  </a:lnTo>
                  <a:lnTo>
                    <a:pt x="7148956" y="38100"/>
                  </a:lnTo>
                  <a:lnTo>
                    <a:pt x="7167154" y="38100"/>
                  </a:lnTo>
                  <a:lnTo>
                    <a:pt x="7175405" y="25400"/>
                  </a:lnTo>
                  <a:close/>
                </a:path>
                <a:path w="12414885" h="8610600">
                  <a:moveTo>
                    <a:pt x="7212001" y="25400"/>
                  </a:moveTo>
                  <a:lnTo>
                    <a:pt x="7184850" y="25400"/>
                  </a:lnTo>
                  <a:lnTo>
                    <a:pt x="7184127" y="38100"/>
                  </a:lnTo>
                  <a:lnTo>
                    <a:pt x="7206252" y="38100"/>
                  </a:lnTo>
                  <a:lnTo>
                    <a:pt x="7212001" y="25400"/>
                  </a:lnTo>
                  <a:close/>
                </a:path>
                <a:path w="12414885" h="8610600">
                  <a:moveTo>
                    <a:pt x="7221281" y="12700"/>
                  </a:moveTo>
                  <a:lnTo>
                    <a:pt x="7219686" y="12700"/>
                  </a:lnTo>
                  <a:lnTo>
                    <a:pt x="7211980" y="25446"/>
                  </a:lnTo>
                  <a:lnTo>
                    <a:pt x="7206252" y="38100"/>
                  </a:lnTo>
                  <a:lnTo>
                    <a:pt x="7210022" y="38100"/>
                  </a:lnTo>
                  <a:lnTo>
                    <a:pt x="7213341" y="25400"/>
                  </a:lnTo>
                  <a:lnTo>
                    <a:pt x="7217403" y="25400"/>
                  </a:lnTo>
                  <a:lnTo>
                    <a:pt x="7221281" y="12700"/>
                  </a:lnTo>
                  <a:close/>
                </a:path>
                <a:path w="12414885" h="8610600">
                  <a:moveTo>
                    <a:pt x="7227194" y="25400"/>
                  </a:moveTo>
                  <a:lnTo>
                    <a:pt x="7213341" y="25400"/>
                  </a:lnTo>
                  <a:lnTo>
                    <a:pt x="7210022" y="38100"/>
                  </a:lnTo>
                  <a:lnTo>
                    <a:pt x="7215205" y="38100"/>
                  </a:lnTo>
                  <a:lnTo>
                    <a:pt x="7227194" y="25400"/>
                  </a:lnTo>
                  <a:close/>
                </a:path>
                <a:path w="12414885" h="8610600">
                  <a:moveTo>
                    <a:pt x="7241078" y="25400"/>
                  </a:moveTo>
                  <a:lnTo>
                    <a:pt x="7227194" y="25400"/>
                  </a:lnTo>
                  <a:lnTo>
                    <a:pt x="7233309" y="38100"/>
                  </a:lnTo>
                  <a:lnTo>
                    <a:pt x="7241078" y="25400"/>
                  </a:lnTo>
                  <a:close/>
                </a:path>
                <a:path w="12414885" h="8610600">
                  <a:moveTo>
                    <a:pt x="7260031" y="25400"/>
                  </a:moveTo>
                  <a:lnTo>
                    <a:pt x="7242743" y="25400"/>
                  </a:lnTo>
                  <a:lnTo>
                    <a:pt x="7243037" y="38100"/>
                  </a:lnTo>
                  <a:lnTo>
                    <a:pt x="7253319" y="38100"/>
                  </a:lnTo>
                  <a:lnTo>
                    <a:pt x="7260031" y="25400"/>
                  </a:lnTo>
                  <a:close/>
                </a:path>
                <a:path w="12414885" h="8610600">
                  <a:moveTo>
                    <a:pt x="7300982" y="25400"/>
                  </a:moveTo>
                  <a:lnTo>
                    <a:pt x="7275601" y="25400"/>
                  </a:lnTo>
                  <a:lnTo>
                    <a:pt x="7270167" y="38100"/>
                  </a:lnTo>
                  <a:lnTo>
                    <a:pt x="7292721" y="38100"/>
                  </a:lnTo>
                  <a:lnTo>
                    <a:pt x="7300982" y="25400"/>
                  </a:lnTo>
                  <a:close/>
                </a:path>
                <a:path w="12414885" h="8610600">
                  <a:moveTo>
                    <a:pt x="7325034" y="25400"/>
                  </a:moveTo>
                  <a:lnTo>
                    <a:pt x="7300982" y="25400"/>
                  </a:lnTo>
                  <a:lnTo>
                    <a:pt x="7299726" y="38100"/>
                  </a:lnTo>
                  <a:lnTo>
                    <a:pt x="7321087" y="38100"/>
                  </a:lnTo>
                  <a:lnTo>
                    <a:pt x="7325034" y="25400"/>
                  </a:lnTo>
                  <a:close/>
                </a:path>
                <a:path w="12414885" h="8610600">
                  <a:moveTo>
                    <a:pt x="7361148" y="25400"/>
                  </a:moveTo>
                  <a:lnTo>
                    <a:pt x="7348646" y="25400"/>
                  </a:lnTo>
                  <a:lnTo>
                    <a:pt x="7353515" y="38100"/>
                  </a:lnTo>
                  <a:lnTo>
                    <a:pt x="7357064" y="38100"/>
                  </a:lnTo>
                  <a:lnTo>
                    <a:pt x="7361148" y="25400"/>
                  </a:lnTo>
                  <a:close/>
                </a:path>
                <a:path w="12414885" h="8610600">
                  <a:moveTo>
                    <a:pt x="7408916" y="25400"/>
                  </a:moveTo>
                  <a:lnTo>
                    <a:pt x="7370719" y="25400"/>
                  </a:lnTo>
                  <a:lnTo>
                    <a:pt x="7372174" y="38100"/>
                  </a:lnTo>
                  <a:lnTo>
                    <a:pt x="7393001" y="38100"/>
                  </a:lnTo>
                  <a:lnTo>
                    <a:pt x="7408916" y="25400"/>
                  </a:lnTo>
                  <a:close/>
                </a:path>
                <a:path w="12414885" h="8610600">
                  <a:moveTo>
                    <a:pt x="7436057" y="0"/>
                  </a:moveTo>
                  <a:lnTo>
                    <a:pt x="7414162" y="0"/>
                  </a:lnTo>
                  <a:lnTo>
                    <a:pt x="7406979" y="12700"/>
                  </a:lnTo>
                  <a:lnTo>
                    <a:pt x="7306647" y="12700"/>
                  </a:lnTo>
                  <a:lnTo>
                    <a:pt x="7303433" y="25400"/>
                  </a:lnTo>
                  <a:lnTo>
                    <a:pt x="7411094" y="25400"/>
                  </a:lnTo>
                  <a:lnTo>
                    <a:pt x="7404969" y="38100"/>
                  </a:lnTo>
                  <a:lnTo>
                    <a:pt x="7418848" y="38100"/>
                  </a:lnTo>
                  <a:lnTo>
                    <a:pt x="7421035" y="33366"/>
                  </a:lnTo>
                  <a:lnTo>
                    <a:pt x="7429146" y="12700"/>
                  </a:lnTo>
                  <a:lnTo>
                    <a:pt x="7436057" y="0"/>
                  </a:lnTo>
                  <a:close/>
                </a:path>
                <a:path w="12414885" h="8610600">
                  <a:moveTo>
                    <a:pt x="7421016" y="33415"/>
                  </a:moveTo>
                  <a:lnTo>
                    <a:pt x="7418848" y="38100"/>
                  </a:lnTo>
                  <a:lnTo>
                    <a:pt x="7419178" y="38100"/>
                  </a:lnTo>
                  <a:lnTo>
                    <a:pt x="7421016" y="33415"/>
                  </a:lnTo>
                  <a:close/>
                </a:path>
                <a:path w="12414885" h="8610600">
                  <a:moveTo>
                    <a:pt x="7469616" y="0"/>
                  </a:moveTo>
                  <a:lnTo>
                    <a:pt x="7441805" y="0"/>
                  </a:lnTo>
                  <a:lnTo>
                    <a:pt x="7433940" y="12700"/>
                  </a:lnTo>
                  <a:lnTo>
                    <a:pt x="7424704" y="25446"/>
                  </a:lnTo>
                  <a:lnTo>
                    <a:pt x="7421016" y="33415"/>
                  </a:lnTo>
                  <a:lnTo>
                    <a:pt x="7419178" y="38100"/>
                  </a:lnTo>
                  <a:lnTo>
                    <a:pt x="7434476" y="38100"/>
                  </a:lnTo>
                  <a:lnTo>
                    <a:pt x="7437230" y="25400"/>
                  </a:lnTo>
                  <a:lnTo>
                    <a:pt x="7637590" y="25400"/>
                  </a:lnTo>
                  <a:lnTo>
                    <a:pt x="7638731" y="12700"/>
                  </a:lnTo>
                  <a:lnTo>
                    <a:pt x="7461972" y="12700"/>
                  </a:lnTo>
                  <a:lnTo>
                    <a:pt x="7469616" y="0"/>
                  </a:lnTo>
                  <a:close/>
                </a:path>
                <a:path w="12414885" h="8610600">
                  <a:moveTo>
                    <a:pt x="7456967" y="25400"/>
                  </a:moveTo>
                  <a:lnTo>
                    <a:pt x="7445543" y="25400"/>
                  </a:lnTo>
                  <a:lnTo>
                    <a:pt x="7442496" y="38100"/>
                  </a:lnTo>
                  <a:lnTo>
                    <a:pt x="7451763" y="38100"/>
                  </a:lnTo>
                  <a:lnTo>
                    <a:pt x="7456967" y="25400"/>
                  </a:lnTo>
                  <a:close/>
                </a:path>
                <a:path w="12414885" h="8610600">
                  <a:moveTo>
                    <a:pt x="7496997" y="25400"/>
                  </a:moveTo>
                  <a:lnTo>
                    <a:pt x="7476255" y="25400"/>
                  </a:lnTo>
                  <a:lnTo>
                    <a:pt x="7475721" y="38100"/>
                  </a:lnTo>
                  <a:lnTo>
                    <a:pt x="7500641" y="38100"/>
                  </a:lnTo>
                  <a:lnTo>
                    <a:pt x="7496997" y="25400"/>
                  </a:lnTo>
                  <a:close/>
                </a:path>
                <a:path w="12414885" h="8610600">
                  <a:moveTo>
                    <a:pt x="7537227" y="25400"/>
                  </a:moveTo>
                  <a:lnTo>
                    <a:pt x="7505248" y="25400"/>
                  </a:lnTo>
                  <a:lnTo>
                    <a:pt x="7502432" y="38100"/>
                  </a:lnTo>
                  <a:lnTo>
                    <a:pt x="7535185" y="38100"/>
                  </a:lnTo>
                  <a:lnTo>
                    <a:pt x="7537227" y="25400"/>
                  </a:lnTo>
                  <a:close/>
                </a:path>
                <a:path w="12414885" h="8610600">
                  <a:moveTo>
                    <a:pt x="7570681" y="25400"/>
                  </a:moveTo>
                  <a:lnTo>
                    <a:pt x="7546200" y="25400"/>
                  </a:lnTo>
                  <a:lnTo>
                    <a:pt x="7545729" y="38100"/>
                  </a:lnTo>
                  <a:lnTo>
                    <a:pt x="7565802" y="38100"/>
                  </a:lnTo>
                  <a:lnTo>
                    <a:pt x="7570650" y="25848"/>
                  </a:lnTo>
                  <a:lnTo>
                    <a:pt x="7570681" y="25400"/>
                  </a:lnTo>
                  <a:close/>
                </a:path>
                <a:path w="12414885" h="8610600">
                  <a:moveTo>
                    <a:pt x="7598377" y="25400"/>
                  </a:moveTo>
                  <a:lnTo>
                    <a:pt x="7570828" y="25400"/>
                  </a:lnTo>
                  <a:lnTo>
                    <a:pt x="7570774" y="26846"/>
                  </a:lnTo>
                  <a:lnTo>
                    <a:pt x="7571498" y="38100"/>
                  </a:lnTo>
                  <a:lnTo>
                    <a:pt x="7589738" y="38100"/>
                  </a:lnTo>
                  <a:lnTo>
                    <a:pt x="7598377" y="25400"/>
                  </a:lnTo>
                  <a:close/>
                </a:path>
                <a:path w="12414885" h="8610600">
                  <a:moveTo>
                    <a:pt x="7635192" y="25400"/>
                  </a:moveTo>
                  <a:lnTo>
                    <a:pt x="7607821" y="25400"/>
                  </a:lnTo>
                  <a:lnTo>
                    <a:pt x="7606680" y="38100"/>
                  </a:lnTo>
                  <a:lnTo>
                    <a:pt x="7631810" y="38100"/>
                  </a:lnTo>
                  <a:lnTo>
                    <a:pt x="7635192" y="25400"/>
                  </a:lnTo>
                  <a:close/>
                </a:path>
                <a:path w="12414885" h="8610600">
                  <a:moveTo>
                    <a:pt x="7636260" y="25400"/>
                  </a:moveTo>
                  <a:lnTo>
                    <a:pt x="7635192" y="25400"/>
                  </a:lnTo>
                  <a:lnTo>
                    <a:pt x="7631810" y="38100"/>
                  </a:lnTo>
                  <a:lnTo>
                    <a:pt x="7632606" y="38100"/>
                  </a:lnTo>
                  <a:lnTo>
                    <a:pt x="7636260" y="25400"/>
                  </a:lnTo>
                  <a:close/>
                </a:path>
                <a:path w="12414885" h="8610600">
                  <a:moveTo>
                    <a:pt x="7654417" y="25400"/>
                  </a:moveTo>
                  <a:lnTo>
                    <a:pt x="7636260" y="25400"/>
                  </a:lnTo>
                  <a:lnTo>
                    <a:pt x="7632606" y="38100"/>
                  </a:lnTo>
                  <a:lnTo>
                    <a:pt x="7649380" y="38100"/>
                  </a:lnTo>
                  <a:lnTo>
                    <a:pt x="7654417" y="25400"/>
                  </a:lnTo>
                  <a:close/>
                </a:path>
                <a:path w="12414885" h="8610600">
                  <a:moveTo>
                    <a:pt x="7674332" y="25400"/>
                  </a:moveTo>
                  <a:lnTo>
                    <a:pt x="7658783" y="25400"/>
                  </a:lnTo>
                  <a:lnTo>
                    <a:pt x="7649715" y="38100"/>
                  </a:lnTo>
                  <a:lnTo>
                    <a:pt x="7666039" y="38100"/>
                  </a:lnTo>
                  <a:lnTo>
                    <a:pt x="7674332" y="25400"/>
                  </a:lnTo>
                  <a:close/>
                </a:path>
                <a:path w="12414885" h="8610600">
                  <a:moveTo>
                    <a:pt x="7692929" y="25400"/>
                  </a:moveTo>
                  <a:lnTo>
                    <a:pt x="7682699" y="25400"/>
                  </a:lnTo>
                  <a:lnTo>
                    <a:pt x="7673840" y="38100"/>
                  </a:lnTo>
                  <a:lnTo>
                    <a:pt x="7691902" y="38100"/>
                  </a:lnTo>
                  <a:lnTo>
                    <a:pt x="7692929" y="25400"/>
                  </a:lnTo>
                  <a:close/>
                </a:path>
                <a:path w="12414885" h="8610600">
                  <a:moveTo>
                    <a:pt x="7712247" y="25400"/>
                  </a:moveTo>
                  <a:lnTo>
                    <a:pt x="7699860" y="25400"/>
                  </a:lnTo>
                  <a:lnTo>
                    <a:pt x="7694143" y="38100"/>
                  </a:lnTo>
                  <a:lnTo>
                    <a:pt x="7709253" y="38100"/>
                  </a:lnTo>
                  <a:lnTo>
                    <a:pt x="7712247" y="25400"/>
                  </a:lnTo>
                  <a:close/>
                </a:path>
                <a:path w="12414885" h="8610600">
                  <a:moveTo>
                    <a:pt x="7736404" y="25400"/>
                  </a:moveTo>
                  <a:lnTo>
                    <a:pt x="7722362" y="25400"/>
                  </a:lnTo>
                  <a:lnTo>
                    <a:pt x="7716373" y="38100"/>
                  </a:lnTo>
                  <a:lnTo>
                    <a:pt x="7733346" y="38100"/>
                  </a:lnTo>
                  <a:lnTo>
                    <a:pt x="7736404" y="25400"/>
                  </a:lnTo>
                  <a:close/>
                </a:path>
                <a:path w="12414885" h="8610600">
                  <a:moveTo>
                    <a:pt x="7764497" y="25400"/>
                  </a:moveTo>
                  <a:lnTo>
                    <a:pt x="7746393" y="25400"/>
                  </a:lnTo>
                  <a:lnTo>
                    <a:pt x="7745283" y="38100"/>
                  </a:lnTo>
                  <a:lnTo>
                    <a:pt x="7757346" y="38100"/>
                  </a:lnTo>
                  <a:lnTo>
                    <a:pt x="7764497" y="25400"/>
                  </a:lnTo>
                  <a:close/>
                </a:path>
                <a:path w="12414885" h="8610600">
                  <a:moveTo>
                    <a:pt x="7800789" y="25400"/>
                  </a:moveTo>
                  <a:lnTo>
                    <a:pt x="7771732" y="25400"/>
                  </a:lnTo>
                  <a:lnTo>
                    <a:pt x="7767586" y="38100"/>
                  </a:lnTo>
                  <a:lnTo>
                    <a:pt x="7802548" y="38100"/>
                  </a:lnTo>
                  <a:lnTo>
                    <a:pt x="7800789" y="25400"/>
                  </a:lnTo>
                  <a:close/>
                </a:path>
                <a:path w="12414885" h="8610600">
                  <a:moveTo>
                    <a:pt x="7831458" y="25400"/>
                  </a:moveTo>
                  <a:lnTo>
                    <a:pt x="7810422" y="25400"/>
                  </a:lnTo>
                  <a:lnTo>
                    <a:pt x="7805868" y="38100"/>
                  </a:lnTo>
                  <a:lnTo>
                    <a:pt x="7818108" y="38100"/>
                  </a:lnTo>
                  <a:lnTo>
                    <a:pt x="7831458" y="25400"/>
                  </a:lnTo>
                  <a:close/>
                </a:path>
                <a:path w="12414885" h="8610600">
                  <a:moveTo>
                    <a:pt x="7850568" y="12700"/>
                  </a:moveTo>
                  <a:lnTo>
                    <a:pt x="7816370" y="12700"/>
                  </a:lnTo>
                  <a:lnTo>
                    <a:pt x="7812558" y="25400"/>
                  </a:lnTo>
                  <a:lnTo>
                    <a:pt x="7839479" y="25400"/>
                  </a:lnTo>
                  <a:lnTo>
                    <a:pt x="7834464" y="38100"/>
                  </a:lnTo>
                  <a:lnTo>
                    <a:pt x="7840170" y="38100"/>
                  </a:lnTo>
                  <a:lnTo>
                    <a:pt x="7846317" y="25400"/>
                  </a:lnTo>
                  <a:lnTo>
                    <a:pt x="7848483" y="22048"/>
                  </a:lnTo>
                  <a:lnTo>
                    <a:pt x="7850568" y="12700"/>
                  </a:lnTo>
                  <a:close/>
                </a:path>
                <a:path w="12414885" h="8610600">
                  <a:moveTo>
                    <a:pt x="7848483" y="22048"/>
                  </a:moveTo>
                  <a:lnTo>
                    <a:pt x="7846294" y="25446"/>
                  </a:lnTo>
                  <a:lnTo>
                    <a:pt x="7840170" y="38100"/>
                  </a:lnTo>
                  <a:lnTo>
                    <a:pt x="7844903" y="38100"/>
                  </a:lnTo>
                  <a:lnTo>
                    <a:pt x="7848483" y="22048"/>
                  </a:lnTo>
                  <a:close/>
                </a:path>
                <a:path w="12414885" h="8610600">
                  <a:moveTo>
                    <a:pt x="7867939" y="12700"/>
                  </a:moveTo>
                  <a:lnTo>
                    <a:pt x="7854526" y="12700"/>
                  </a:lnTo>
                  <a:lnTo>
                    <a:pt x="7848564" y="21923"/>
                  </a:lnTo>
                  <a:lnTo>
                    <a:pt x="7848446" y="22215"/>
                  </a:lnTo>
                  <a:lnTo>
                    <a:pt x="7844903" y="38100"/>
                  </a:lnTo>
                  <a:lnTo>
                    <a:pt x="7849081" y="38100"/>
                  </a:lnTo>
                  <a:lnTo>
                    <a:pt x="7861395" y="25400"/>
                  </a:lnTo>
                  <a:lnTo>
                    <a:pt x="7864902" y="25400"/>
                  </a:lnTo>
                  <a:lnTo>
                    <a:pt x="7867939" y="12700"/>
                  </a:lnTo>
                  <a:close/>
                </a:path>
                <a:path w="12414885" h="8610600">
                  <a:moveTo>
                    <a:pt x="7875457" y="25400"/>
                  </a:moveTo>
                  <a:lnTo>
                    <a:pt x="7861395" y="25400"/>
                  </a:lnTo>
                  <a:lnTo>
                    <a:pt x="7867332" y="38100"/>
                  </a:lnTo>
                  <a:lnTo>
                    <a:pt x="7875457" y="25400"/>
                  </a:lnTo>
                  <a:close/>
                </a:path>
                <a:path w="12414885" h="8610600">
                  <a:moveTo>
                    <a:pt x="7894137" y="25400"/>
                  </a:moveTo>
                  <a:lnTo>
                    <a:pt x="7876839" y="25400"/>
                  </a:lnTo>
                  <a:lnTo>
                    <a:pt x="7877059" y="38100"/>
                  </a:lnTo>
                  <a:lnTo>
                    <a:pt x="7887195" y="38100"/>
                  </a:lnTo>
                  <a:lnTo>
                    <a:pt x="7894137" y="25400"/>
                  </a:lnTo>
                  <a:close/>
                </a:path>
                <a:path w="12414885" h="8610600">
                  <a:moveTo>
                    <a:pt x="7935235" y="25400"/>
                  </a:moveTo>
                  <a:lnTo>
                    <a:pt x="7909980" y="25400"/>
                  </a:lnTo>
                  <a:lnTo>
                    <a:pt x="7904168" y="38100"/>
                  </a:lnTo>
                  <a:lnTo>
                    <a:pt x="7926639" y="38100"/>
                  </a:lnTo>
                  <a:lnTo>
                    <a:pt x="7935235" y="25400"/>
                  </a:lnTo>
                  <a:close/>
                </a:path>
                <a:path w="12414885" h="8610600">
                  <a:moveTo>
                    <a:pt x="7959402" y="25400"/>
                  </a:moveTo>
                  <a:lnTo>
                    <a:pt x="7935235" y="25400"/>
                  </a:lnTo>
                  <a:lnTo>
                    <a:pt x="7933550" y="38100"/>
                  </a:lnTo>
                  <a:lnTo>
                    <a:pt x="7955015" y="38100"/>
                  </a:lnTo>
                  <a:lnTo>
                    <a:pt x="7959402" y="25400"/>
                  </a:lnTo>
                  <a:close/>
                </a:path>
                <a:path w="12414885" h="8610600">
                  <a:moveTo>
                    <a:pt x="7995296" y="25400"/>
                  </a:moveTo>
                  <a:lnTo>
                    <a:pt x="7982846" y="25400"/>
                  </a:lnTo>
                  <a:lnTo>
                    <a:pt x="7987464" y="38100"/>
                  </a:lnTo>
                  <a:lnTo>
                    <a:pt x="7991014" y="38100"/>
                  </a:lnTo>
                  <a:lnTo>
                    <a:pt x="7995296" y="25400"/>
                  </a:lnTo>
                  <a:close/>
                </a:path>
                <a:path w="12414885" h="8610600">
                  <a:moveTo>
                    <a:pt x="8043536" y="25400"/>
                  </a:moveTo>
                  <a:lnTo>
                    <a:pt x="8004867" y="25400"/>
                  </a:lnTo>
                  <a:lnTo>
                    <a:pt x="8006197" y="38100"/>
                  </a:lnTo>
                  <a:lnTo>
                    <a:pt x="8027076" y="38100"/>
                  </a:lnTo>
                  <a:lnTo>
                    <a:pt x="8043536" y="25400"/>
                  </a:lnTo>
                  <a:close/>
                </a:path>
                <a:path w="12414885" h="8610600">
                  <a:moveTo>
                    <a:pt x="8057975" y="25400"/>
                  </a:moveTo>
                  <a:lnTo>
                    <a:pt x="8045347" y="25400"/>
                  </a:lnTo>
                  <a:lnTo>
                    <a:pt x="8038939" y="38100"/>
                  </a:lnTo>
                  <a:lnTo>
                    <a:pt x="8053200" y="38100"/>
                  </a:lnTo>
                  <a:lnTo>
                    <a:pt x="8056864" y="29420"/>
                  </a:lnTo>
                  <a:lnTo>
                    <a:pt x="8057975" y="25400"/>
                  </a:lnTo>
                  <a:close/>
                </a:path>
                <a:path w="12414885" h="8610600">
                  <a:moveTo>
                    <a:pt x="8077273" y="25400"/>
                  </a:moveTo>
                  <a:lnTo>
                    <a:pt x="8058561" y="25400"/>
                  </a:lnTo>
                  <a:lnTo>
                    <a:pt x="8056871" y="29420"/>
                  </a:lnTo>
                  <a:lnTo>
                    <a:pt x="8054488" y="38100"/>
                  </a:lnTo>
                  <a:lnTo>
                    <a:pt x="8072069" y="38100"/>
                  </a:lnTo>
                  <a:lnTo>
                    <a:pt x="8077273" y="25400"/>
                  </a:lnTo>
                  <a:close/>
                </a:path>
                <a:path w="12414885" h="8610600">
                  <a:moveTo>
                    <a:pt x="8097157" y="25400"/>
                  </a:moveTo>
                  <a:lnTo>
                    <a:pt x="8081556" y="25400"/>
                  </a:lnTo>
                  <a:lnTo>
                    <a:pt x="8072268" y="38100"/>
                  </a:lnTo>
                  <a:lnTo>
                    <a:pt x="8088749" y="38100"/>
                  </a:lnTo>
                  <a:lnTo>
                    <a:pt x="8097157" y="25400"/>
                  </a:lnTo>
                  <a:close/>
                </a:path>
                <a:path w="12414885" h="8610600">
                  <a:moveTo>
                    <a:pt x="8115816" y="25400"/>
                  </a:moveTo>
                  <a:lnTo>
                    <a:pt x="8105649" y="25400"/>
                  </a:lnTo>
                  <a:lnTo>
                    <a:pt x="8096550" y="38100"/>
                  </a:lnTo>
                  <a:lnTo>
                    <a:pt x="8114570" y="38100"/>
                  </a:lnTo>
                  <a:lnTo>
                    <a:pt x="8115816" y="25400"/>
                  </a:lnTo>
                  <a:close/>
                </a:path>
                <a:path w="12414885" h="8610600">
                  <a:moveTo>
                    <a:pt x="8135062" y="25400"/>
                  </a:moveTo>
                  <a:lnTo>
                    <a:pt x="8122758" y="25400"/>
                  </a:lnTo>
                  <a:lnTo>
                    <a:pt x="8116675" y="38100"/>
                  </a:lnTo>
                  <a:lnTo>
                    <a:pt x="8131920" y="38100"/>
                  </a:lnTo>
                  <a:lnTo>
                    <a:pt x="8135062" y="25400"/>
                  </a:lnTo>
                  <a:close/>
                </a:path>
                <a:path w="12414885" h="8610600">
                  <a:moveTo>
                    <a:pt x="8159260" y="25400"/>
                  </a:moveTo>
                  <a:lnTo>
                    <a:pt x="8145302" y="25400"/>
                  </a:lnTo>
                  <a:lnTo>
                    <a:pt x="8139093" y="38100"/>
                  </a:lnTo>
                  <a:lnTo>
                    <a:pt x="8155899" y="38100"/>
                  </a:lnTo>
                  <a:lnTo>
                    <a:pt x="8159260" y="25400"/>
                  </a:lnTo>
                  <a:close/>
                </a:path>
                <a:path w="12414885" h="8610600">
                  <a:moveTo>
                    <a:pt x="8187311" y="25400"/>
                  </a:moveTo>
                  <a:lnTo>
                    <a:pt x="8169239" y="25400"/>
                  </a:lnTo>
                  <a:lnTo>
                    <a:pt x="8167930" y="38100"/>
                  </a:lnTo>
                  <a:lnTo>
                    <a:pt x="8180045" y="38100"/>
                  </a:lnTo>
                  <a:lnTo>
                    <a:pt x="8187311" y="25400"/>
                  </a:lnTo>
                  <a:close/>
                </a:path>
                <a:path w="12414885" h="8610600">
                  <a:moveTo>
                    <a:pt x="8223698" y="25400"/>
                  </a:moveTo>
                  <a:lnTo>
                    <a:pt x="8194662" y="25400"/>
                  </a:lnTo>
                  <a:lnTo>
                    <a:pt x="8190254" y="38100"/>
                  </a:lnTo>
                  <a:lnTo>
                    <a:pt x="8225247" y="38100"/>
                  </a:lnTo>
                  <a:lnTo>
                    <a:pt x="8223698" y="25400"/>
                  </a:lnTo>
                  <a:close/>
                </a:path>
                <a:path w="12414885" h="8610600">
                  <a:moveTo>
                    <a:pt x="8254273" y="25400"/>
                  </a:moveTo>
                  <a:lnTo>
                    <a:pt x="8233205" y="25400"/>
                  </a:lnTo>
                  <a:lnTo>
                    <a:pt x="8228452" y="38100"/>
                  </a:lnTo>
                  <a:lnTo>
                    <a:pt x="8240755" y="38100"/>
                  </a:lnTo>
                  <a:lnTo>
                    <a:pt x="8254273" y="25400"/>
                  </a:lnTo>
                  <a:close/>
                </a:path>
                <a:path w="12414885" h="8610600">
                  <a:moveTo>
                    <a:pt x="8273728" y="12700"/>
                  </a:moveTo>
                  <a:lnTo>
                    <a:pt x="8239551" y="12700"/>
                  </a:lnTo>
                  <a:lnTo>
                    <a:pt x="8235645" y="25400"/>
                  </a:lnTo>
                  <a:lnTo>
                    <a:pt x="8262325" y="25400"/>
                  </a:lnTo>
                  <a:lnTo>
                    <a:pt x="8257142" y="38100"/>
                  </a:lnTo>
                  <a:lnTo>
                    <a:pt x="8264232" y="38100"/>
                  </a:lnTo>
                  <a:lnTo>
                    <a:pt x="8270470" y="26060"/>
                  </a:lnTo>
                  <a:lnTo>
                    <a:pt x="8270593" y="25718"/>
                  </a:lnTo>
                  <a:lnTo>
                    <a:pt x="8273728" y="12700"/>
                  </a:lnTo>
                  <a:close/>
                </a:path>
                <a:path w="12414885" h="8610600">
                  <a:moveTo>
                    <a:pt x="8270546" y="25914"/>
                  </a:moveTo>
                  <a:lnTo>
                    <a:pt x="8264232" y="38100"/>
                  </a:lnTo>
                  <a:lnTo>
                    <a:pt x="8267613" y="38100"/>
                  </a:lnTo>
                  <a:lnTo>
                    <a:pt x="8270546" y="25914"/>
                  </a:lnTo>
                  <a:close/>
                </a:path>
                <a:path w="12414885" h="8610600">
                  <a:moveTo>
                    <a:pt x="8317276" y="0"/>
                  </a:moveTo>
                  <a:lnTo>
                    <a:pt x="8289183" y="0"/>
                  </a:lnTo>
                  <a:lnTo>
                    <a:pt x="8280796" y="12700"/>
                  </a:lnTo>
                  <a:lnTo>
                    <a:pt x="8270789" y="25446"/>
                  </a:lnTo>
                  <a:lnTo>
                    <a:pt x="8270546" y="25914"/>
                  </a:lnTo>
                  <a:lnTo>
                    <a:pt x="8267613" y="38100"/>
                  </a:lnTo>
                  <a:lnTo>
                    <a:pt x="8279424" y="38100"/>
                  </a:lnTo>
                  <a:lnTo>
                    <a:pt x="8282754" y="25400"/>
                  </a:lnTo>
                  <a:lnTo>
                    <a:pt x="8480643" y="25400"/>
                  </a:lnTo>
                  <a:lnTo>
                    <a:pt x="8489365" y="12700"/>
                  </a:lnTo>
                  <a:lnTo>
                    <a:pt x="8309036" y="12700"/>
                  </a:lnTo>
                  <a:lnTo>
                    <a:pt x="8317276" y="0"/>
                  </a:lnTo>
                  <a:close/>
                </a:path>
                <a:path w="12414885" h="8610600">
                  <a:moveTo>
                    <a:pt x="8302460" y="25400"/>
                  </a:moveTo>
                  <a:lnTo>
                    <a:pt x="8291204" y="25400"/>
                  </a:lnTo>
                  <a:lnTo>
                    <a:pt x="8287811" y="38100"/>
                  </a:lnTo>
                  <a:lnTo>
                    <a:pt x="8296795" y="38100"/>
                  </a:lnTo>
                  <a:lnTo>
                    <a:pt x="8302460" y="25400"/>
                  </a:lnTo>
                  <a:close/>
                </a:path>
                <a:path w="12414885" h="8610600">
                  <a:moveTo>
                    <a:pt x="8342762" y="25400"/>
                  </a:moveTo>
                  <a:lnTo>
                    <a:pt x="8322197" y="25400"/>
                  </a:lnTo>
                  <a:lnTo>
                    <a:pt x="8321140" y="38100"/>
                  </a:lnTo>
                  <a:lnTo>
                    <a:pt x="8346019" y="38100"/>
                  </a:lnTo>
                  <a:lnTo>
                    <a:pt x="8342762" y="25400"/>
                  </a:lnTo>
                  <a:close/>
                </a:path>
                <a:path w="12414885" h="8610600">
                  <a:moveTo>
                    <a:pt x="8383023" y="25400"/>
                  </a:moveTo>
                  <a:lnTo>
                    <a:pt x="8351160" y="25400"/>
                  </a:lnTo>
                  <a:lnTo>
                    <a:pt x="8347631" y="38100"/>
                  </a:lnTo>
                  <a:lnTo>
                    <a:pt x="8380416" y="38100"/>
                  </a:lnTo>
                  <a:lnTo>
                    <a:pt x="8383023" y="25400"/>
                  </a:lnTo>
                  <a:close/>
                </a:path>
                <a:path w="12414885" h="8610600">
                  <a:moveTo>
                    <a:pt x="8416414" y="25400"/>
                  </a:moveTo>
                  <a:lnTo>
                    <a:pt x="8391766" y="25400"/>
                  </a:lnTo>
                  <a:lnTo>
                    <a:pt x="8390907" y="38100"/>
                  </a:lnTo>
                  <a:lnTo>
                    <a:pt x="8411221" y="38100"/>
                  </a:lnTo>
                  <a:lnTo>
                    <a:pt x="8416428" y="26316"/>
                  </a:lnTo>
                  <a:lnTo>
                    <a:pt x="8416414" y="25400"/>
                  </a:lnTo>
                  <a:close/>
                </a:path>
                <a:path w="12414885" h="8610600">
                  <a:moveTo>
                    <a:pt x="8444309" y="25400"/>
                  </a:moveTo>
                  <a:lnTo>
                    <a:pt x="8416833" y="25400"/>
                  </a:lnTo>
                  <a:lnTo>
                    <a:pt x="8416606" y="25914"/>
                  </a:lnTo>
                  <a:lnTo>
                    <a:pt x="8416487" y="30319"/>
                  </a:lnTo>
                  <a:lnTo>
                    <a:pt x="8416603" y="38100"/>
                  </a:lnTo>
                  <a:lnTo>
                    <a:pt x="8434916" y="38100"/>
                  </a:lnTo>
                  <a:lnTo>
                    <a:pt x="8444309" y="25400"/>
                  </a:lnTo>
                  <a:close/>
                </a:path>
                <a:path w="12414885" h="8610600">
                  <a:moveTo>
                    <a:pt x="8480643" y="25400"/>
                  </a:moveTo>
                  <a:lnTo>
                    <a:pt x="8453764" y="25400"/>
                  </a:lnTo>
                  <a:lnTo>
                    <a:pt x="8451775" y="38100"/>
                  </a:lnTo>
                  <a:lnTo>
                    <a:pt x="8474099" y="38100"/>
                  </a:lnTo>
                  <a:lnTo>
                    <a:pt x="8480643" y="25400"/>
                  </a:lnTo>
                  <a:close/>
                </a:path>
                <a:path w="12414885" h="8610600">
                  <a:moveTo>
                    <a:pt x="8491430" y="12700"/>
                  </a:moveTo>
                  <a:lnTo>
                    <a:pt x="8489365" y="12700"/>
                  </a:lnTo>
                  <a:lnTo>
                    <a:pt x="8480619" y="25446"/>
                  </a:lnTo>
                  <a:lnTo>
                    <a:pt x="8474099" y="38100"/>
                  </a:lnTo>
                  <a:lnTo>
                    <a:pt x="8477784" y="38100"/>
                  </a:lnTo>
                  <a:lnTo>
                    <a:pt x="8482098" y="25400"/>
                  </a:lnTo>
                  <a:lnTo>
                    <a:pt x="8486859" y="25400"/>
                  </a:lnTo>
                  <a:lnTo>
                    <a:pt x="8491430" y="12700"/>
                  </a:lnTo>
                  <a:close/>
                </a:path>
                <a:path w="12414885" h="8610600">
                  <a:moveTo>
                    <a:pt x="8495595" y="25400"/>
                  </a:moveTo>
                  <a:lnTo>
                    <a:pt x="8482098" y="25400"/>
                  </a:lnTo>
                  <a:lnTo>
                    <a:pt x="8477784" y="38100"/>
                  </a:lnTo>
                  <a:lnTo>
                    <a:pt x="8482946" y="38100"/>
                  </a:lnTo>
                  <a:lnTo>
                    <a:pt x="8495595" y="25400"/>
                  </a:lnTo>
                  <a:close/>
                </a:path>
                <a:path w="12414885" h="8610600">
                  <a:moveTo>
                    <a:pt x="8509825" y="25400"/>
                  </a:moveTo>
                  <a:lnTo>
                    <a:pt x="8495595" y="25400"/>
                  </a:lnTo>
                  <a:lnTo>
                    <a:pt x="8501354" y="38100"/>
                  </a:lnTo>
                  <a:lnTo>
                    <a:pt x="8509825" y="25400"/>
                  </a:lnTo>
                  <a:close/>
                </a:path>
                <a:path w="12414885" h="8610600">
                  <a:moveTo>
                    <a:pt x="8528233" y="25400"/>
                  </a:moveTo>
                  <a:lnTo>
                    <a:pt x="8510935" y="25400"/>
                  </a:lnTo>
                  <a:lnTo>
                    <a:pt x="8511082" y="38100"/>
                  </a:lnTo>
                  <a:lnTo>
                    <a:pt x="8521071" y="38100"/>
                  </a:lnTo>
                  <a:lnTo>
                    <a:pt x="8528233" y="25400"/>
                  </a:lnTo>
                  <a:close/>
                </a:path>
                <a:path w="12414885" h="8610600">
                  <a:moveTo>
                    <a:pt x="8569488" y="25400"/>
                  </a:moveTo>
                  <a:lnTo>
                    <a:pt x="8544348" y="25400"/>
                  </a:lnTo>
                  <a:lnTo>
                    <a:pt x="8538159" y="38100"/>
                  </a:lnTo>
                  <a:lnTo>
                    <a:pt x="8560557" y="38100"/>
                  </a:lnTo>
                  <a:lnTo>
                    <a:pt x="8569488" y="25400"/>
                  </a:lnTo>
                  <a:close/>
                </a:path>
                <a:path w="12414885" h="8610600">
                  <a:moveTo>
                    <a:pt x="8593770" y="25400"/>
                  </a:moveTo>
                  <a:lnTo>
                    <a:pt x="8569488" y="25400"/>
                  </a:lnTo>
                  <a:lnTo>
                    <a:pt x="8567373" y="38100"/>
                  </a:lnTo>
                  <a:lnTo>
                    <a:pt x="8588933" y="38100"/>
                  </a:lnTo>
                  <a:lnTo>
                    <a:pt x="8593770" y="25400"/>
                  </a:lnTo>
                  <a:close/>
                </a:path>
                <a:path w="12414885" h="8610600">
                  <a:moveTo>
                    <a:pt x="8629445" y="25400"/>
                  </a:moveTo>
                  <a:lnTo>
                    <a:pt x="8617047" y="25400"/>
                  </a:lnTo>
                  <a:lnTo>
                    <a:pt x="8621413" y="38100"/>
                  </a:lnTo>
                  <a:lnTo>
                    <a:pt x="8624963" y="38100"/>
                  </a:lnTo>
                  <a:lnTo>
                    <a:pt x="8629445" y="25400"/>
                  </a:lnTo>
                  <a:close/>
                </a:path>
                <a:path w="12414885" h="8610600">
                  <a:moveTo>
                    <a:pt x="8678155" y="25400"/>
                  </a:moveTo>
                  <a:lnTo>
                    <a:pt x="8639015" y="25400"/>
                  </a:lnTo>
                  <a:lnTo>
                    <a:pt x="8640219" y="38100"/>
                  </a:lnTo>
                  <a:lnTo>
                    <a:pt x="8661150" y="38100"/>
                  </a:lnTo>
                  <a:lnTo>
                    <a:pt x="8678155" y="25400"/>
                  </a:lnTo>
                  <a:close/>
                </a:path>
                <a:path w="12414885" h="8610600">
                  <a:moveTo>
                    <a:pt x="8692155" y="25400"/>
                  </a:moveTo>
                  <a:lnTo>
                    <a:pt x="8679590" y="25400"/>
                  </a:lnTo>
                  <a:lnTo>
                    <a:pt x="8672909" y="38100"/>
                  </a:lnTo>
                  <a:lnTo>
                    <a:pt x="8687223" y="38100"/>
                  </a:lnTo>
                  <a:lnTo>
                    <a:pt x="8690735" y="30319"/>
                  </a:lnTo>
                  <a:lnTo>
                    <a:pt x="8692155" y="25400"/>
                  </a:lnTo>
                  <a:close/>
                </a:path>
                <a:path w="12414885" h="8610600">
                  <a:moveTo>
                    <a:pt x="8711557" y="25400"/>
                  </a:moveTo>
                  <a:lnTo>
                    <a:pt x="8692956" y="25400"/>
                  </a:lnTo>
                  <a:lnTo>
                    <a:pt x="8690735" y="30319"/>
                  </a:lnTo>
                  <a:lnTo>
                    <a:pt x="8688490" y="38100"/>
                  </a:lnTo>
                  <a:lnTo>
                    <a:pt x="8706091" y="38100"/>
                  </a:lnTo>
                  <a:lnTo>
                    <a:pt x="8711557" y="25400"/>
                  </a:lnTo>
                  <a:close/>
                </a:path>
                <a:path w="12414885" h="8610600">
                  <a:moveTo>
                    <a:pt x="8731410" y="25400"/>
                  </a:moveTo>
                  <a:lnTo>
                    <a:pt x="8715704" y="25400"/>
                  </a:lnTo>
                  <a:lnTo>
                    <a:pt x="8706091" y="38100"/>
                  </a:lnTo>
                  <a:lnTo>
                    <a:pt x="8722813" y="38100"/>
                  </a:lnTo>
                  <a:lnTo>
                    <a:pt x="8731410" y="25400"/>
                  </a:lnTo>
                  <a:close/>
                </a:path>
                <a:path w="12414885" h="8610600">
                  <a:moveTo>
                    <a:pt x="8750153" y="25400"/>
                  </a:moveTo>
                  <a:lnTo>
                    <a:pt x="8740080" y="25400"/>
                  </a:lnTo>
                  <a:lnTo>
                    <a:pt x="8730614" y="38100"/>
                  </a:lnTo>
                  <a:lnTo>
                    <a:pt x="8748561" y="38100"/>
                  </a:lnTo>
                  <a:lnTo>
                    <a:pt x="8750153" y="25400"/>
                  </a:lnTo>
                  <a:close/>
                </a:path>
                <a:path w="12414885" h="8610600">
                  <a:moveTo>
                    <a:pt x="8769273" y="25400"/>
                  </a:moveTo>
                  <a:lnTo>
                    <a:pt x="8757106" y="25400"/>
                  </a:lnTo>
                  <a:lnTo>
                    <a:pt x="8750478" y="38100"/>
                  </a:lnTo>
                  <a:lnTo>
                    <a:pt x="8765922" y="38100"/>
                  </a:lnTo>
                  <a:lnTo>
                    <a:pt x="8769273" y="25400"/>
                  </a:lnTo>
                  <a:close/>
                </a:path>
                <a:path w="12414885" h="8610600">
                  <a:moveTo>
                    <a:pt x="8793544" y="25400"/>
                  </a:moveTo>
                  <a:lnTo>
                    <a:pt x="8779702" y="25400"/>
                  </a:lnTo>
                  <a:lnTo>
                    <a:pt x="8773168" y="38100"/>
                  </a:lnTo>
                  <a:lnTo>
                    <a:pt x="8789743" y="38100"/>
                  </a:lnTo>
                  <a:lnTo>
                    <a:pt x="8793544" y="25400"/>
                  </a:lnTo>
                  <a:close/>
                </a:path>
                <a:path w="12414885" h="8610600">
                  <a:moveTo>
                    <a:pt x="8821533" y="25400"/>
                  </a:moveTo>
                  <a:lnTo>
                    <a:pt x="8803513" y="25400"/>
                  </a:lnTo>
                  <a:lnTo>
                    <a:pt x="8801890" y="38100"/>
                  </a:lnTo>
                  <a:lnTo>
                    <a:pt x="8814088" y="38100"/>
                  </a:lnTo>
                  <a:lnTo>
                    <a:pt x="8821533" y="25400"/>
                  </a:lnTo>
                  <a:close/>
                </a:path>
                <a:path w="12414885" h="8610600">
                  <a:moveTo>
                    <a:pt x="8858055" y="25400"/>
                  </a:moveTo>
                  <a:lnTo>
                    <a:pt x="8829051" y="25400"/>
                  </a:lnTo>
                  <a:lnTo>
                    <a:pt x="8824255" y="38100"/>
                  </a:lnTo>
                  <a:lnTo>
                    <a:pt x="8859281" y="38100"/>
                  </a:lnTo>
                  <a:lnTo>
                    <a:pt x="8858055" y="25400"/>
                  </a:lnTo>
                  <a:close/>
                </a:path>
                <a:path w="12414885" h="8610600">
                  <a:moveTo>
                    <a:pt x="8888494" y="25400"/>
                  </a:moveTo>
                  <a:lnTo>
                    <a:pt x="8867385" y="25400"/>
                  </a:lnTo>
                  <a:lnTo>
                    <a:pt x="8862338" y="38100"/>
                  </a:lnTo>
                  <a:lnTo>
                    <a:pt x="8874725" y="38100"/>
                  </a:lnTo>
                  <a:lnTo>
                    <a:pt x="8888494" y="25400"/>
                  </a:lnTo>
                  <a:close/>
                </a:path>
                <a:path w="12414885" h="8610600">
                  <a:moveTo>
                    <a:pt x="8908473" y="12700"/>
                  </a:moveTo>
                  <a:lnTo>
                    <a:pt x="8874327" y="12700"/>
                  </a:lnTo>
                  <a:lnTo>
                    <a:pt x="8870275" y="25400"/>
                  </a:lnTo>
                  <a:lnTo>
                    <a:pt x="8896588" y="25400"/>
                  </a:lnTo>
                  <a:lnTo>
                    <a:pt x="8891164" y="38100"/>
                  </a:lnTo>
                  <a:lnTo>
                    <a:pt x="8896714" y="38100"/>
                  </a:lnTo>
                  <a:lnTo>
                    <a:pt x="8903520" y="25400"/>
                  </a:lnTo>
                  <a:lnTo>
                    <a:pt x="8905916" y="22048"/>
                  </a:lnTo>
                  <a:lnTo>
                    <a:pt x="8906040" y="21792"/>
                  </a:lnTo>
                  <a:lnTo>
                    <a:pt x="8908473" y="12700"/>
                  </a:lnTo>
                  <a:close/>
                </a:path>
                <a:path w="12414885" h="8610600">
                  <a:moveTo>
                    <a:pt x="8906005" y="21923"/>
                  </a:moveTo>
                  <a:lnTo>
                    <a:pt x="8903495" y="25446"/>
                  </a:lnTo>
                  <a:lnTo>
                    <a:pt x="8896714" y="38100"/>
                  </a:lnTo>
                  <a:lnTo>
                    <a:pt x="8901677" y="38100"/>
                  </a:lnTo>
                  <a:lnTo>
                    <a:pt x="8906005" y="21923"/>
                  </a:lnTo>
                  <a:close/>
                </a:path>
                <a:path w="12414885" h="8610600">
                  <a:moveTo>
                    <a:pt x="8925886" y="12700"/>
                  </a:moveTo>
                  <a:lnTo>
                    <a:pt x="8912598" y="12700"/>
                  </a:lnTo>
                  <a:lnTo>
                    <a:pt x="8906005" y="21923"/>
                  </a:lnTo>
                  <a:lnTo>
                    <a:pt x="8901677" y="38100"/>
                  </a:lnTo>
                  <a:lnTo>
                    <a:pt x="8905530" y="38100"/>
                  </a:lnTo>
                  <a:lnTo>
                    <a:pt x="8918389" y="25400"/>
                  </a:lnTo>
                  <a:lnTo>
                    <a:pt x="8922766" y="25400"/>
                  </a:lnTo>
                  <a:lnTo>
                    <a:pt x="8925886" y="12700"/>
                  </a:lnTo>
                  <a:close/>
                </a:path>
                <a:path w="12414885" h="8610600">
                  <a:moveTo>
                    <a:pt x="8932744" y="25400"/>
                  </a:moveTo>
                  <a:lnTo>
                    <a:pt x="8918389" y="25400"/>
                  </a:lnTo>
                  <a:lnTo>
                    <a:pt x="8924043" y="38100"/>
                  </a:lnTo>
                  <a:lnTo>
                    <a:pt x="8932744" y="25400"/>
                  </a:lnTo>
                  <a:close/>
                </a:path>
                <a:path w="12414885" h="8610600">
                  <a:moveTo>
                    <a:pt x="8950964" y="25400"/>
                  </a:moveTo>
                  <a:lnTo>
                    <a:pt x="8933666" y="25400"/>
                  </a:lnTo>
                  <a:lnTo>
                    <a:pt x="8933760" y="38100"/>
                  </a:lnTo>
                  <a:lnTo>
                    <a:pt x="8943655" y="38100"/>
                  </a:lnTo>
                  <a:lnTo>
                    <a:pt x="8950964" y="25400"/>
                  </a:lnTo>
                  <a:close/>
                </a:path>
                <a:path w="12414885" h="8610600">
                  <a:moveTo>
                    <a:pt x="8992313" y="25400"/>
                  </a:moveTo>
                  <a:lnTo>
                    <a:pt x="8967267" y="25400"/>
                  </a:lnTo>
                  <a:lnTo>
                    <a:pt x="8960827" y="38100"/>
                  </a:lnTo>
                  <a:lnTo>
                    <a:pt x="8983172" y="38100"/>
                  </a:lnTo>
                  <a:lnTo>
                    <a:pt x="8992313" y="25400"/>
                  </a:lnTo>
                  <a:close/>
                </a:path>
                <a:path w="12414885" h="8610600">
                  <a:moveTo>
                    <a:pt x="9016689" y="25400"/>
                  </a:moveTo>
                  <a:lnTo>
                    <a:pt x="8992313" y="25400"/>
                  </a:lnTo>
                  <a:lnTo>
                    <a:pt x="8989926" y="38100"/>
                  </a:lnTo>
                  <a:lnTo>
                    <a:pt x="9011548" y="38100"/>
                  </a:lnTo>
                  <a:lnTo>
                    <a:pt x="9016689" y="25400"/>
                  </a:lnTo>
                  <a:close/>
                </a:path>
                <a:path w="12414885" h="8610600">
                  <a:moveTo>
                    <a:pt x="9052207" y="25400"/>
                  </a:moveTo>
                  <a:lnTo>
                    <a:pt x="9039840" y="25400"/>
                  </a:lnTo>
                  <a:lnTo>
                    <a:pt x="9044050" y="38100"/>
                  </a:lnTo>
                  <a:lnTo>
                    <a:pt x="9047599" y="38100"/>
                  </a:lnTo>
                  <a:lnTo>
                    <a:pt x="9052207" y="25400"/>
                  </a:lnTo>
                  <a:close/>
                </a:path>
                <a:path w="12414885" h="8610600">
                  <a:moveTo>
                    <a:pt x="9101231" y="25400"/>
                  </a:moveTo>
                  <a:lnTo>
                    <a:pt x="9061787" y="25400"/>
                  </a:lnTo>
                  <a:lnTo>
                    <a:pt x="9062897" y="38100"/>
                  </a:lnTo>
                  <a:lnTo>
                    <a:pt x="9083860" y="38100"/>
                  </a:lnTo>
                  <a:lnTo>
                    <a:pt x="9101231" y="25400"/>
                  </a:lnTo>
                  <a:close/>
                </a:path>
                <a:path w="12414885" h="8610600">
                  <a:moveTo>
                    <a:pt x="9130487" y="0"/>
                  </a:moveTo>
                  <a:lnTo>
                    <a:pt x="9109472" y="0"/>
                  </a:lnTo>
                  <a:lnTo>
                    <a:pt x="9100362" y="12700"/>
                  </a:lnTo>
                  <a:lnTo>
                    <a:pt x="8999297" y="12700"/>
                  </a:lnTo>
                  <a:lnTo>
                    <a:pt x="8995884" y="25400"/>
                  </a:lnTo>
                  <a:lnTo>
                    <a:pt x="9102425" y="25400"/>
                  </a:lnTo>
                  <a:lnTo>
                    <a:pt x="9095567" y="38100"/>
                  </a:lnTo>
                  <a:lnTo>
                    <a:pt x="9109626" y="38100"/>
                  </a:lnTo>
                  <a:lnTo>
                    <a:pt x="9111221" y="35319"/>
                  </a:lnTo>
                  <a:lnTo>
                    <a:pt x="9121869" y="12700"/>
                  </a:lnTo>
                  <a:lnTo>
                    <a:pt x="9130487" y="0"/>
                  </a:lnTo>
                  <a:close/>
                </a:path>
                <a:path w="12414885" h="8610600">
                  <a:moveTo>
                    <a:pt x="9111221" y="35319"/>
                  </a:moveTo>
                  <a:lnTo>
                    <a:pt x="9109626" y="38100"/>
                  </a:lnTo>
                  <a:lnTo>
                    <a:pt x="9109912" y="38100"/>
                  </a:lnTo>
                  <a:lnTo>
                    <a:pt x="9111221" y="35319"/>
                  </a:lnTo>
                  <a:close/>
                </a:path>
                <a:path w="12414885" h="8610600">
                  <a:moveTo>
                    <a:pt x="9164936" y="0"/>
                  </a:moveTo>
                  <a:lnTo>
                    <a:pt x="9136571" y="0"/>
                  </a:lnTo>
                  <a:lnTo>
                    <a:pt x="9127664" y="12700"/>
                  </a:lnTo>
                  <a:lnTo>
                    <a:pt x="9116883" y="25446"/>
                  </a:lnTo>
                  <a:lnTo>
                    <a:pt x="9111221" y="35319"/>
                  </a:lnTo>
                  <a:lnTo>
                    <a:pt x="9109912" y="38100"/>
                  </a:lnTo>
                  <a:lnTo>
                    <a:pt x="9124382" y="38100"/>
                  </a:lnTo>
                  <a:lnTo>
                    <a:pt x="9128267" y="25400"/>
                  </a:lnTo>
                  <a:lnTo>
                    <a:pt x="9326397" y="25400"/>
                  </a:lnTo>
                  <a:lnTo>
                    <a:pt x="9335821" y="12700"/>
                  </a:lnTo>
                  <a:lnTo>
                    <a:pt x="9156099" y="12700"/>
                  </a:lnTo>
                  <a:lnTo>
                    <a:pt x="9164936" y="0"/>
                  </a:lnTo>
                  <a:close/>
                </a:path>
                <a:path w="12414885" h="8610600">
                  <a:moveTo>
                    <a:pt x="9147942" y="25400"/>
                  </a:moveTo>
                  <a:lnTo>
                    <a:pt x="9136864" y="25400"/>
                  </a:lnTo>
                  <a:lnTo>
                    <a:pt x="9133115" y="38100"/>
                  </a:lnTo>
                  <a:lnTo>
                    <a:pt x="9141816" y="38100"/>
                  </a:lnTo>
                  <a:lnTo>
                    <a:pt x="9147942" y="25400"/>
                  </a:lnTo>
                  <a:close/>
                </a:path>
                <a:path w="12414885" h="8610600">
                  <a:moveTo>
                    <a:pt x="9188538" y="25400"/>
                  </a:moveTo>
                  <a:lnTo>
                    <a:pt x="9168151" y="25400"/>
                  </a:lnTo>
                  <a:lnTo>
                    <a:pt x="9166559" y="38100"/>
                  </a:lnTo>
                  <a:lnTo>
                    <a:pt x="9191407" y="38100"/>
                  </a:lnTo>
                  <a:lnTo>
                    <a:pt x="9188538" y="25400"/>
                  </a:lnTo>
                  <a:close/>
                </a:path>
                <a:path w="12414885" h="8610600">
                  <a:moveTo>
                    <a:pt x="9228829" y="25400"/>
                  </a:moveTo>
                  <a:lnTo>
                    <a:pt x="9197061" y="25400"/>
                  </a:lnTo>
                  <a:lnTo>
                    <a:pt x="9192831" y="38100"/>
                  </a:lnTo>
                  <a:lnTo>
                    <a:pt x="9225646" y="38100"/>
                  </a:lnTo>
                  <a:lnTo>
                    <a:pt x="9228829" y="25400"/>
                  </a:lnTo>
                  <a:close/>
                </a:path>
                <a:path w="12414885" h="8610600">
                  <a:moveTo>
                    <a:pt x="9262148" y="25400"/>
                  </a:moveTo>
                  <a:lnTo>
                    <a:pt x="9237321" y="25400"/>
                  </a:lnTo>
                  <a:lnTo>
                    <a:pt x="9236075" y="38100"/>
                  </a:lnTo>
                  <a:lnTo>
                    <a:pt x="9256651" y="38100"/>
                  </a:lnTo>
                  <a:lnTo>
                    <a:pt x="9261994" y="27152"/>
                  </a:lnTo>
                  <a:lnTo>
                    <a:pt x="9262115" y="26316"/>
                  </a:lnTo>
                  <a:lnTo>
                    <a:pt x="9262148" y="25400"/>
                  </a:lnTo>
                  <a:close/>
                </a:path>
                <a:path w="12414885" h="8610600">
                  <a:moveTo>
                    <a:pt x="9290252" y="25400"/>
                  </a:moveTo>
                  <a:lnTo>
                    <a:pt x="9262849" y="25400"/>
                  </a:lnTo>
                  <a:lnTo>
                    <a:pt x="9262143" y="26846"/>
                  </a:lnTo>
                  <a:lnTo>
                    <a:pt x="9262048" y="28222"/>
                  </a:lnTo>
                  <a:lnTo>
                    <a:pt x="9261698" y="38100"/>
                  </a:lnTo>
                  <a:lnTo>
                    <a:pt x="9280084" y="38100"/>
                  </a:lnTo>
                  <a:lnTo>
                    <a:pt x="9290252" y="25400"/>
                  </a:lnTo>
                  <a:close/>
                </a:path>
                <a:path w="12414885" h="8610600">
                  <a:moveTo>
                    <a:pt x="9326397" y="25400"/>
                  </a:moveTo>
                  <a:lnTo>
                    <a:pt x="9299707" y="25400"/>
                  </a:lnTo>
                  <a:lnTo>
                    <a:pt x="9296869" y="38100"/>
                  </a:lnTo>
                  <a:lnTo>
                    <a:pt x="9319329" y="38100"/>
                  </a:lnTo>
                  <a:lnTo>
                    <a:pt x="9326397" y="25400"/>
                  </a:lnTo>
                  <a:close/>
                </a:path>
                <a:path w="12414885" h="8610600">
                  <a:moveTo>
                    <a:pt x="9338195" y="12700"/>
                  </a:moveTo>
                  <a:lnTo>
                    <a:pt x="9335821" y="12700"/>
                  </a:lnTo>
                  <a:lnTo>
                    <a:pt x="9326371" y="25446"/>
                  </a:lnTo>
                  <a:lnTo>
                    <a:pt x="9319329" y="38100"/>
                  </a:lnTo>
                  <a:lnTo>
                    <a:pt x="9322952" y="38100"/>
                  </a:lnTo>
                  <a:lnTo>
                    <a:pt x="9327936" y="25400"/>
                  </a:lnTo>
                  <a:lnTo>
                    <a:pt x="9333159" y="25400"/>
                  </a:lnTo>
                  <a:lnTo>
                    <a:pt x="9338195" y="12700"/>
                  </a:lnTo>
                  <a:close/>
                </a:path>
                <a:path w="12414885" h="8610600">
                  <a:moveTo>
                    <a:pt x="9341193" y="25400"/>
                  </a:moveTo>
                  <a:lnTo>
                    <a:pt x="9327936" y="25400"/>
                  </a:lnTo>
                  <a:lnTo>
                    <a:pt x="9322952" y="38100"/>
                  </a:lnTo>
                  <a:lnTo>
                    <a:pt x="9328114" y="38100"/>
                  </a:lnTo>
                  <a:lnTo>
                    <a:pt x="9341193" y="25400"/>
                  </a:lnTo>
                  <a:close/>
                </a:path>
                <a:path w="12414885" h="8610600">
                  <a:moveTo>
                    <a:pt x="9355653" y="25400"/>
                  </a:moveTo>
                  <a:lnTo>
                    <a:pt x="9341193" y="25400"/>
                  </a:lnTo>
                  <a:lnTo>
                    <a:pt x="9346721" y="38100"/>
                  </a:lnTo>
                  <a:lnTo>
                    <a:pt x="9355653" y="25400"/>
                  </a:lnTo>
                  <a:close/>
                </a:path>
                <a:path w="12414885" h="8610600">
                  <a:moveTo>
                    <a:pt x="9373694" y="25400"/>
                  </a:moveTo>
                  <a:lnTo>
                    <a:pt x="9356396" y="25400"/>
                  </a:lnTo>
                  <a:lnTo>
                    <a:pt x="9356449" y="38100"/>
                  </a:lnTo>
                  <a:lnTo>
                    <a:pt x="9366239" y="38100"/>
                  </a:lnTo>
                  <a:lnTo>
                    <a:pt x="9373694" y="25400"/>
                  </a:lnTo>
                  <a:close/>
                </a:path>
                <a:path w="12414885" h="8610600">
                  <a:moveTo>
                    <a:pt x="9415148" y="25400"/>
                  </a:moveTo>
                  <a:lnTo>
                    <a:pt x="9390175" y="25400"/>
                  </a:lnTo>
                  <a:lnTo>
                    <a:pt x="9383495" y="38100"/>
                  </a:lnTo>
                  <a:lnTo>
                    <a:pt x="9405777" y="38100"/>
                  </a:lnTo>
                  <a:lnTo>
                    <a:pt x="9415148" y="25400"/>
                  </a:lnTo>
                  <a:close/>
                </a:path>
                <a:path w="12414885" h="8610600">
                  <a:moveTo>
                    <a:pt x="9439608" y="25400"/>
                  </a:moveTo>
                  <a:lnTo>
                    <a:pt x="9415148" y="25400"/>
                  </a:lnTo>
                  <a:lnTo>
                    <a:pt x="9412468" y="38100"/>
                  </a:lnTo>
                  <a:lnTo>
                    <a:pt x="9434164" y="38100"/>
                  </a:lnTo>
                  <a:lnTo>
                    <a:pt x="9439608" y="25400"/>
                  </a:lnTo>
                  <a:close/>
                </a:path>
                <a:path w="12414885" h="8610600">
                  <a:moveTo>
                    <a:pt x="9474979" y="25400"/>
                  </a:moveTo>
                  <a:lnTo>
                    <a:pt x="9462634" y="25400"/>
                  </a:lnTo>
                  <a:lnTo>
                    <a:pt x="9466686" y="38100"/>
                  </a:lnTo>
                  <a:lnTo>
                    <a:pt x="9470236" y="38100"/>
                  </a:lnTo>
                  <a:lnTo>
                    <a:pt x="9474979" y="25400"/>
                  </a:lnTo>
                  <a:close/>
                </a:path>
                <a:path w="12414885" h="8610600">
                  <a:moveTo>
                    <a:pt x="9524318" y="25400"/>
                  </a:moveTo>
                  <a:lnTo>
                    <a:pt x="9484549" y="25400"/>
                  </a:lnTo>
                  <a:lnTo>
                    <a:pt x="9485586" y="38100"/>
                  </a:lnTo>
                  <a:lnTo>
                    <a:pt x="9506580" y="38100"/>
                  </a:lnTo>
                  <a:lnTo>
                    <a:pt x="9524318" y="25400"/>
                  </a:lnTo>
                  <a:close/>
                </a:path>
                <a:path w="12414885" h="8610600">
                  <a:moveTo>
                    <a:pt x="9537721" y="25400"/>
                  </a:moveTo>
                  <a:lnTo>
                    <a:pt x="9525260" y="25400"/>
                  </a:lnTo>
                  <a:lnTo>
                    <a:pt x="9518213" y="38100"/>
                  </a:lnTo>
                  <a:lnTo>
                    <a:pt x="9532590" y="38100"/>
                  </a:lnTo>
                  <a:lnTo>
                    <a:pt x="9535900" y="31353"/>
                  </a:lnTo>
                  <a:lnTo>
                    <a:pt x="9537721" y="25400"/>
                  </a:lnTo>
                  <a:close/>
                </a:path>
                <a:path w="12414885" h="8610600">
                  <a:moveTo>
                    <a:pt x="9557270" y="25400"/>
                  </a:moveTo>
                  <a:lnTo>
                    <a:pt x="9538820" y="25400"/>
                  </a:lnTo>
                  <a:lnTo>
                    <a:pt x="9535900" y="31353"/>
                  </a:lnTo>
                  <a:lnTo>
                    <a:pt x="9533836" y="38100"/>
                  </a:lnTo>
                  <a:lnTo>
                    <a:pt x="9551186" y="38100"/>
                  </a:lnTo>
                  <a:lnTo>
                    <a:pt x="9551808" y="37314"/>
                  </a:lnTo>
                  <a:lnTo>
                    <a:pt x="9557270" y="25400"/>
                  </a:lnTo>
                  <a:close/>
                </a:path>
                <a:path w="12414885" h="8610600">
                  <a:moveTo>
                    <a:pt x="9551808" y="37314"/>
                  </a:moveTo>
                  <a:lnTo>
                    <a:pt x="9551186" y="38100"/>
                  </a:lnTo>
                  <a:lnTo>
                    <a:pt x="9551448" y="38100"/>
                  </a:lnTo>
                  <a:lnTo>
                    <a:pt x="9551808" y="37314"/>
                  </a:lnTo>
                  <a:close/>
                </a:path>
                <a:path w="12414885" h="8610600">
                  <a:moveTo>
                    <a:pt x="9577081" y="25400"/>
                  </a:moveTo>
                  <a:lnTo>
                    <a:pt x="9561238" y="25400"/>
                  </a:lnTo>
                  <a:lnTo>
                    <a:pt x="9551808" y="37314"/>
                  </a:lnTo>
                  <a:lnTo>
                    <a:pt x="9551448" y="38100"/>
                  </a:lnTo>
                  <a:lnTo>
                    <a:pt x="9568243" y="38100"/>
                  </a:lnTo>
                  <a:lnTo>
                    <a:pt x="9577081" y="25400"/>
                  </a:lnTo>
                  <a:close/>
                </a:path>
                <a:path w="12414885" h="8610600">
                  <a:moveTo>
                    <a:pt x="9595939" y="25400"/>
                  </a:moveTo>
                  <a:lnTo>
                    <a:pt x="9585991" y="25400"/>
                  </a:lnTo>
                  <a:lnTo>
                    <a:pt x="9576034" y="38100"/>
                  </a:lnTo>
                  <a:lnTo>
                    <a:pt x="9593886" y="38100"/>
                  </a:lnTo>
                  <a:lnTo>
                    <a:pt x="9595939" y="25400"/>
                  </a:lnTo>
                  <a:close/>
                </a:path>
                <a:path w="12414885" h="8610600">
                  <a:moveTo>
                    <a:pt x="9614891" y="25400"/>
                  </a:moveTo>
                  <a:lnTo>
                    <a:pt x="9602902" y="25400"/>
                  </a:lnTo>
                  <a:lnTo>
                    <a:pt x="9595541" y="38100"/>
                  </a:lnTo>
                  <a:lnTo>
                    <a:pt x="9611247" y="38100"/>
                  </a:lnTo>
                  <a:lnTo>
                    <a:pt x="9614891" y="25400"/>
                  </a:lnTo>
                  <a:close/>
                </a:path>
                <a:path w="12414885" h="8610600">
                  <a:moveTo>
                    <a:pt x="9639267" y="25400"/>
                  </a:moveTo>
                  <a:lnTo>
                    <a:pt x="9625571" y="25400"/>
                  </a:lnTo>
                  <a:lnTo>
                    <a:pt x="9618608" y="38100"/>
                  </a:lnTo>
                  <a:lnTo>
                    <a:pt x="9634859" y="38100"/>
                  </a:lnTo>
                  <a:lnTo>
                    <a:pt x="9639267" y="25400"/>
                  </a:lnTo>
                  <a:close/>
                </a:path>
                <a:path w="12414885" h="8610600">
                  <a:moveTo>
                    <a:pt x="9667162" y="25400"/>
                  </a:moveTo>
                  <a:lnTo>
                    <a:pt x="9649215" y="25400"/>
                  </a:lnTo>
                  <a:lnTo>
                    <a:pt x="9647173" y="38100"/>
                  </a:lnTo>
                  <a:lnTo>
                    <a:pt x="9659487" y="38100"/>
                  </a:lnTo>
                  <a:lnTo>
                    <a:pt x="9667162" y="25400"/>
                  </a:lnTo>
                  <a:close/>
                </a:path>
                <a:path w="12414885" h="8610600">
                  <a:moveTo>
                    <a:pt x="9703883" y="25400"/>
                  </a:moveTo>
                  <a:lnTo>
                    <a:pt x="9674910" y="25400"/>
                  </a:lnTo>
                  <a:lnTo>
                    <a:pt x="9669601" y="38100"/>
                  </a:lnTo>
                  <a:lnTo>
                    <a:pt x="9704668" y="38100"/>
                  </a:lnTo>
                  <a:lnTo>
                    <a:pt x="9703883" y="25400"/>
                  </a:lnTo>
                  <a:close/>
                </a:path>
                <a:path w="12414885" h="8610600">
                  <a:moveTo>
                    <a:pt x="9727024" y="25400"/>
                  </a:moveTo>
                  <a:lnTo>
                    <a:pt x="9712951" y="25400"/>
                  </a:lnTo>
                  <a:lnTo>
                    <a:pt x="9707516" y="38100"/>
                  </a:lnTo>
                  <a:lnTo>
                    <a:pt x="9720008" y="38100"/>
                  </a:lnTo>
                  <a:lnTo>
                    <a:pt x="9727024" y="25400"/>
                  </a:lnTo>
                  <a:close/>
                </a:path>
                <a:path w="12414885" h="8610600">
                  <a:moveTo>
                    <a:pt x="9754803" y="12700"/>
                  </a:moveTo>
                  <a:lnTo>
                    <a:pt x="9720689" y="12700"/>
                  </a:lnTo>
                  <a:lnTo>
                    <a:pt x="9716448" y="25400"/>
                  </a:lnTo>
                  <a:lnTo>
                    <a:pt x="9742269" y="25400"/>
                  </a:lnTo>
                  <a:lnTo>
                    <a:pt x="9736531" y="38100"/>
                  </a:lnTo>
                  <a:lnTo>
                    <a:pt x="9741945" y="38100"/>
                  </a:lnTo>
                  <a:lnTo>
                    <a:pt x="9749274" y="25400"/>
                  </a:lnTo>
                  <a:lnTo>
                    <a:pt x="9752044" y="21792"/>
                  </a:lnTo>
                  <a:lnTo>
                    <a:pt x="9754803" y="12700"/>
                  </a:lnTo>
                  <a:close/>
                </a:path>
                <a:path w="12414885" h="8610600">
                  <a:moveTo>
                    <a:pt x="9752039" y="21809"/>
                  </a:moveTo>
                  <a:lnTo>
                    <a:pt x="9749247" y="25446"/>
                  </a:lnTo>
                  <a:lnTo>
                    <a:pt x="9741945" y="38100"/>
                  </a:lnTo>
                  <a:lnTo>
                    <a:pt x="9747096" y="38100"/>
                  </a:lnTo>
                  <a:lnTo>
                    <a:pt x="9752039" y="21809"/>
                  </a:lnTo>
                  <a:close/>
                </a:path>
                <a:path w="12414885" h="8610600">
                  <a:moveTo>
                    <a:pt x="9772248" y="12700"/>
                  </a:moveTo>
                  <a:lnTo>
                    <a:pt x="9759054" y="12700"/>
                  </a:lnTo>
                  <a:lnTo>
                    <a:pt x="9752052" y="21792"/>
                  </a:lnTo>
                  <a:lnTo>
                    <a:pt x="9747096" y="38100"/>
                  </a:lnTo>
                  <a:lnTo>
                    <a:pt x="9750698" y="38100"/>
                  </a:lnTo>
                  <a:lnTo>
                    <a:pt x="9763986" y="25400"/>
                  </a:lnTo>
                  <a:lnTo>
                    <a:pt x="9769054" y="25400"/>
                  </a:lnTo>
                  <a:lnTo>
                    <a:pt x="9772248" y="12700"/>
                  </a:lnTo>
                  <a:close/>
                </a:path>
                <a:path w="12414885" h="8610600">
                  <a:moveTo>
                    <a:pt x="9778572" y="25400"/>
                  </a:moveTo>
                  <a:lnTo>
                    <a:pt x="9763986" y="25400"/>
                  </a:lnTo>
                  <a:lnTo>
                    <a:pt x="9769399" y="38100"/>
                  </a:lnTo>
                  <a:lnTo>
                    <a:pt x="9778572" y="25400"/>
                  </a:lnTo>
                  <a:close/>
                </a:path>
                <a:path w="12414885" h="8610600">
                  <a:moveTo>
                    <a:pt x="9796425" y="25400"/>
                  </a:moveTo>
                  <a:lnTo>
                    <a:pt x="9779137" y="25400"/>
                  </a:lnTo>
                  <a:lnTo>
                    <a:pt x="9779127" y="38100"/>
                  </a:lnTo>
                  <a:lnTo>
                    <a:pt x="9788823" y="38100"/>
                  </a:lnTo>
                  <a:lnTo>
                    <a:pt x="9796425" y="25400"/>
                  </a:lnTo>
                  <a:close/>
                </a:path>
                <a:path w="12414885" h="8610600">
                  <a:moveTo>
                    <a:pt x="9837984" y="25400"/>
                  </a:moveTo>
                  <a:lnTo>
                    <a:pt x="9813094" y="25400"/>
                  </a:lnTo>
                  <a:lnTo>
                    <a:pt x="9806163" y="38100"/>
                  </a:lnTo>
                  <a:lnTo>
                    <a:pt x="9828392" y="38100"/>
                  </a:lnTo>
                  <a:lnTo>
                    <a:pt x="9837984" y="25400"/>
                  </a:lnTo>
                  <a:close/>
                </a:path>
                <a:path w="12414885" h="8610600">
                  <a:moveTo>
                    <a:pt x="9862517" y="25400"/>
                  </a:moveTo>
                  <a:lnTo>
                    <a:pt x="9837984" y="25400"/>
                  </a:lnTo>
                  <a:lnTo>
                    <a:pt x="9835020" y="38100"/>
                  </a:lnTo>
                  <a:lnTo>
                    <a:pt x="9856779" y="38100"/>
                  </a:lnTo>
                  <a:lnTo>
                    <a:pt x="9862517" y="25400"/>
                  </a:lnTo>
                  <a:close/>
                </a:path>
                <a:path w="12414885" h="8610600">
                  <a:moveTo>
                    <a:pt x="9897741" y="25400"/>
                  </a:moveTo>
                  <a:lnTo>
                    <a:pt x="9885438" y="25400"/>
                  </a:lnTo>
                  <a:lnTo>
                    <a:pt x="9889322" y="38100"/>
                  </a:lnTo>
                  <a:lnTo>
                    <a:pt x="9892872" y="38100"/>
                  </a:lnTo>
                  <a:lnTo>
                    <a:pt x="9897741" y="25400"/>
                  </a:lnTo>
                  <a:close/>
                </a:path>
                <a:path w="12414885" h="8610600">
                  <a:moveTo>
                    <a:pt x="9947394" y="25400"/>
                  </a:moveTo>
                  <a:lnTo>
                    <a:pt x="9907311" y="25400"/>
                  </a:lnTo>
                  <a:lnTo>
                    <a:pt x="9908264" y="38100"/>
                  </a:lnTo>
                  <a:lnTo>
                    <a:pt x="9929290" y="38100"/>
                  </a:lnTo>
                  <a:lnTo>
                    <a:pt x="9947394" y="25400"/>
                  </a:lnTo>
                  <a:close/>
                </a:path>
                <a:path w="12414885" h="8610600">
                  <a:moveTo>
                    <a:pt x="9960514" y="25400"/>
                  </a:moveTo>
                  <a:lnTo>
                    <a:pt x="9948096" y="25400"/>
                  </a:lnTo>
                  <a:lnTo>
                    <a:pt x="9940860" y="38100"/>
                  </a:lnTo>
                  <a:lnTo>
                    <a:pt x="9955268" y="38100"/>
                  </a:lnTo>
                  <a:lnTo>
                    <a:pt x="9958509" y="31750"/>
                  </a:lnTo>
                  <a:lnTo>
                    <a:pt x="9960514" y="25400"/>
                  </a:lnTo>
                  <a:close/>
                </a:path>
                <a:path w="12414885" h="8610600">
                  <a:moveTo>
                    <a:pt x="9980126" y="25400"/>
                  </a:moveTo>
                  <a:lnTo>
                    <a:pt x="9961750" y="25400"/>
                  </a:lnTo>
                  <a:lnTo>
                    <a:pt x="9958509" y="31750"/>
                  </a:lnTo>
                  <a:lnTo>
                    <a:pt x="9956504" y="38100"/>
                  </a:lnTo>
                  <a:lnTo>
                    <a:pt x="9973728" y="38100"/>
                  </a:lnTo>
                  <a:lnTo>
                    <a:pt x="9974685" y="36917"/>
                  </a:lnTo>
                  <a:lnTo>
                    <a:pt x="9980126" y="25400"/>
                  </a:lnTo>
                  <a:close/>
                </a:path>
                <a:path w="12414885" h="8610600">
                  <a:moveTo>
                    <a:pt x="9974685" y="36917"/>
                  </a:moveTo>
                  <a:lnTo>
                    <a:pt x="9973728" y="38100"/>
                  </a:lnTo>
                  <a:lnTo>
                    <a:pt x="9974126" y="38100"/>
                  </a:lnTo>
                  <a:lnTo>
                    <a:pt x="9974685" y="36917"/>
                  </a:lnTo>
                  <a:close/>
                </a:path>
                <a:path w="12414885" h="8610600">
                  <a:moveTo>
                    <a:pt x="9999905" y="25400"/>
                  </a:moveTo>
                  <a:lnTo>
                    <a:pt x="9984000" y="25400"/>
                  </a:lnTo>
                  <a:lnTo>
                    <a:pt x="9974685" y="36917"/>
                  </a:lnTo>
                  <a:lnTo>
                    <a:pt x="9974126" y="38100"/>
                  </a:lnTo>
                  <a:lnTo>
                    <a:pt x="9990953" y="38100"/>
                  </a:lnTo>
                  <a:lnTo>
                    <a:pt x="9999905" y="25400"/>
                  </a:lnTo>
                  <a:close/>
                </a:path>
                <a:path w="12414885" h="8610600">
                  <a:moveTo>
                    <a:pt x="10018826" y="25400"/>
                  </a:moveTo>
                  <a:lnTo>
                    <a:pt x="10008952" y="25400"/>
                  </a:lnTo>
                  <a:lnTo>
                    <a:pt x="9998743" y="38100"/>
                  </a:lnTo>
                  <a:lnTo>
                    <a:pt x="10016554" y="38100"/>
                  </a:lnTo>
                  <a:lnTo>
                    <a:pt x="10018826" y="25400"/>
                  </a:lnTo>
                  <a:close/>
                </a:path>
                <a:path w="12414885" h="8610600">
                  <a:moveTo>
                    <a:pt x="10037695" y="25400"/>
                  </a:moveTo>
                  <a:lnTo>
                    <a:pt x="10025800" y="25400"/>
                  </a:lnTo>
                  <a:lnTo>
                    <a:pt x="10018072" y="38100"/>
                  </a:lnTo>
                  <a:lnTo>
                    <a:pt x="10033915" y="38100"/>
                  </a:lnTo>
                  <a:lnTo>
                    <a:pt x="10037695" y="25400"/>
                  </a:lnTo>
                  <a:close/>
                </a:path>
                <a:path w="12414885" h="8610600">
                  <a:moveTo>
                    <a:pt x="10062123" y="25400"/>
                  </a:moveTo>
                  <a:lnTo>
                    <a:pt x="10048511" y="25400"/>
                  </a:lnTo>
                  <a:lnTo>
                    <a:pt x="10041328" y="38100"/>
                  </a:lnTo>
                  <a:lnTo>
                    <a:pt x="10057422" y="38100"/>
                  </a:lnTo>
                  <a:lnTo>
                    <a:pt x="10062123" y="25400"/>
                  </a:lnTo>
                  <a:close/>
                </a:path>
                <a:path w="12414885" h="8610600">
                  <a:moveTo>
                    <a:pt x="10089976" y="25400"/>
                  </a:moveTo>
                  <a:lnTo>
                    <a:pt x="10072071" y="25400"/>
                  </a:lnTo>
                  <a:lnTo>
                    <a:pt x="10069820" y="38100"/>
                  </a:lnTo>
                  <a:lnTo>
                    <a:pt x="10082186" y="38100"/>
                  </a:lnTo>
                  <a:lnTo>
                    <a:pt x="10089976" y="25400"/>
                  </a:lnTo>
                  <a:close/>
                </a:path>
                <a:path w="12414885" h="8610600">
                  <a:moveTo>
                    <a:pt x="10126792" y="25400"/>
                  </a:moveTo>
                  <a:lnTo>
                    <a:pt x="10097840" y="25400"/>
                  </a:lnTo>
                  <a:lnTo>
                    <a:pt x="10092269" y="38100"/>
                  </a:lnTo>
                  <a:lnTo>
                    <a:pt x="10127357" y="38100"/>
                  </a:lnTo>
                  <a:lnTo>
                    <a:pt x="10126792" y="25400"/>
                  </a:lnTo>
                  <a:close/>
                </a:path>
                <a:path w="12414885" h="8610600">
                  <a:moveTo>
                    <a:pt x="10149754" y="25400"/>
                  </a:moveTo>
                  <a:lnTo>
                    <a:pt x="10135734" y="25400"/>
                  </a:lnTo>
                  <a:lnTo>
                    <a:pt x="10130100" y="38100"/>
                  </a:lnTo>
                  <a:lnTo>
                    <a:pt x="10142655" y="38100"/>
                  </a:lnTo>
                  <a:lnTo>
                    <a:pt x="10149754" y="25400"/>
                  </a:lnTo>
                  <a:close/>
                </a:path>
                <a:path w="12414885" h="8610600">
                  <a:moveTo>
                    <a:pt x="10177963" y="12700"/>
                  </a:moveTo>
                  <a:lnTo>
                    <a:pt x="10143870" y="12700"/>
                  </a:lnTo>
                  <a:lnTo>
                    <a:pt x="10139535" y="25400"/>
                  </a:lnTo>
                  <a:lnTo>
                    <a:pt x="10165115" y="25400"/>
                  </a:lnTo>
                  <a:lnTo>
                    <a:pt x="10159210" y="38100"/>
                  </a:lnTo>
                  <a:lnTo>
                    <a:pt x="10166353" y="38100"/>
                  </a:lnTo>
                  <a:lnTo>
                    <a:pt x="10173251" y="27372"/>
                  </a:lnTo>
                  <a:lnTo>
                    <a:pt x="10177963" y="12700"/>
                  </a:lnTo>
                  <a:close/>
                </a:path>
                <a:path w="12414885" h="8610600">
                  <a:moveTo>
                    <a:pt x="10173251" y="27372"/>
                  </a:moveTo>
                  <a:lnTo>
                    <a:pt x="10166353" y="38100"/>
                  </a:lnTo>
                  <a:lnTo>
                    <a:pt x="10169806" y="38100"/>
                  </a:lnTo>
                  <a:lnTo>
                    <a:pt x="10173251" y="27372"/>
                  </a:lnTo>
                  <a:close/>
                </a:path>
                <a:path w="12414885" h="8610600">
                  <a:moveTo>
                    <a:pt x="10224516" y="0"/>
                  </a:moveTo>
                  <a:lnTo>
                    <a:pt x="10195795" y="0"/>
                  </a:lnTo>
                  <a:lnTo>
                    <a:pt x="10186237" y="12700"/>
                  </a:lnTo>
                  <a:lnTo>
                    <a:pt x="10174489" y="25446"/>
                  </a:lnTo>
                  <a:lnTo>
                    <a:pt x="10173251" y="27372"/>
                  </a:lnTo>
                  <a:lnTo>
                    <a:pt x="10169806" y="38100"/>
                  </a:lnTo>
                  <a:lnTo>
                    <a:pt x="10180570" y="38100"/>
                  </a:lnTo>
                  <a:lnTo>
                    <a:pt x="10185167" y="25400"/>
                  </a:lnTo>
                  <a:lnTo>
                    <a:pt x="10383601" y="25400"/>
                  </a:lnTo>
                  <a:lnTo>
                    <a:pt x="10393893" y="12700"/>
                  </a:lnTo>
                  <a:lnTo>
                    <a:pt x="10214925" y="12700"/>
                  </a:lnTo>
                  <a:lnTo>
                    <a:pt x="10224516" y="0"/>
                  </a:lnTo>
                  <a:close/>
                </a:path>
                <a:path w="12414885" h="8610600">
                  <a:moveTo>
                    <a:pt x="10204800" y="25400"/>
                  </a:moveTo>
                  <a:lnTo>
                    <a:pt x="10193941" y="25400"/>
                  </a:lnTo>
                  <a:lnTo>
                    <a:pt x="10189764" y="38100"/>
                  </a:lnTo>
                  <a:lnTo>
                    <a:pt x="10198109" y="38100"/>
                  </a:lnTo>
                  <a:lnTo>
                    <a:pt x="10204800" y="25400"/>
                  </a:lnTo>
                  <a:close/>
                </a:path>
                <a:path w="12414885" h="8610600">
                  <a:moveTo>
                    <a:pt x="10245741" y="25400"/>
                  </a:moveTo>
                  <a:lnTo>
                    <a:pt x="10225574" y="25400"/>
                  </a:lnTo>
                  <a:lnTo>
                    <a:pt x="10223333" y="38100"/>
                  </a:lnTo>
                  <a:lnTo>
                    <a:pt x="10248139" y="38100"/>
                  </a:lnTo>
                  <a:lnTo>
                    <a:pt x="10245741" y="25400"/>
                  </a:lnTo>
                  <a:close/>
                </a:path>
                <a:path w="12414885" h="8610600">
                  <a:moveTo>
                    <a:pt x="10286075" y="25400"/>
                  </a:moveTo>
                  <a:lnTo>
                    <a:pt x="10254442" y="25400"/>
                  </a:lnTo>
                  <a:lnTo>
                    <a:pt x="10249322" y="38100"/>
                  </a:lnTo>
                  <a:lnTo>
                    <a:pt x="10282180" y="38100"/>
                  </a:lnTo>
                  <a:lnTo>
                    <a:pt x="10286075" y="25400"/>
                  </a:lnTo>
                  <a:close/>
                </a:path>
                <a:path w="12414885" h="8610600">
                  <a:moveTo>
                    <a:pt x="10319320" y="25400"/>
                  </a:moveTo>
                  <a:lnTo>
                    <a:pt x="10294273" y="25400"/>
                  </a:lnTo>
                  <a:lnTo>
                    <a:pt x="10292535" y="38100"/>
                  </a:lnTo>
                  <a:lnTo>
                    <a:pt x="10313425" y="38100"/>
                  </a:lnTo>
                  <a:lnTo>
                    <a:pt x="10319083" y="27749"/>
                  </a:lnTo>
                  <a:lnTo>
                    <a:pt x="10319320" y="25400"/>
                  </a:lnTo>
                  <a:close/>
                </a:path>
                <a:path w="12414885" h="8610600">
                  <a:moveTo>
                    <a:pt x="10347675" y="25400"/>
                  </a:moveTo>
                  <a:lnTo>
                    <a:pt x="10320367" y="25400"/>
                  </a:lnTo>
                  <a:lnTo>
                    <a:pt x="10319091" y="27734"/>
                  </a:lnTo>
                  <a:lnTo>
                    <a:pt x="10318074" y="38100"/>
                  </a:lnTo>
                  <a:lnTo>
                    <a:pt x="10336544" y="38100"/>
                  </a:lnTo>
                  <a:lnTo>
                    <a:pt x="10347675" y="25400"/>
                  </a:lnTo>
                  <a:close/>
                </a:path>
                <a:path w="12414885" h="8610600">
                  <a:moveTo>
                    <a:pt x="10383601" y="25400"/>
                  </a:moveTo>
                  <a:lnTo>
                    <a:pt x="10357130" y="25400"/>
                  </a:lnTo>
                  <a:lnTo>
                    <a:pt x="10353246" y="38100"/>
                  </a:lnTo>
                  <a:lnTo>
                    <a:pt x="10375863" y="38100"/>
                  </a:lnTo>
                  <a:lnTo>
                    <a:pt x="10383601" y="25400"/>
                  </a:lnTo>
                  <a:close/>
                </a:path>
                <a:path w="12414885" h="8610600">
                  <a:moveTo>
                    <a:pt x="10396654" y="12700"/>
                  </a:moveTo>
                  <a:lnTo>
                    <a:pt x="10393893" y="12700"/>
                  </a:lnTo>
                  <a:lnTo>
                    <a:pt x="10383572" y="25446"/>
                  </a:lnTo>
                  <a:lnTo>
                    <a:pt x="10375863" y="38100"/>
                  </a:lnTo>
                  <a:lnTo>
                    <a:pt x="10379412" y="38100"/>
                  </a:lnTo>
                  <a:lnTo>
                    <a:pt x="10385234" y="25400"/>
                  </a:lnTo>
                  <a:lnTo>
                    <a:pt x="10391040" y="25400"/>
                  </a:lnTo>
                  <a:lnTo>
                    <a:pt x="10396654" y="12700"/>
                  </a:lnTo>
                  <a:close/>
                </a:path>
                <a:path w="12414885" h="8610600">
                  <a:moveTo>
                    <a:pt x="10398187" y="25400"/>
                  </a:moveTo>
                  <a:lnTo>
                    <a:pt x="10385234" y="25400"/>
                  </a:lnTo>
                  <a:lnTo>
                    <a:pt x="10379412" y="38100"/>
                  </a:lnTo>
                  <a:lnTo>
                    <a:pt x="10384574" y="38100"/>
                  </a:lnTo>
                  <a:lnTo>
                    <a:pt x="10398187" y="25400"/>
                  </a:lnTo>
                  <a:close/>
                </a:path>
                <a:path w="12414885" h="8610600">
                  <a:moveTo>
                    <a:pt x="10412940" y="25400"/>
                  </a:moveTo>
                  <a:lnTo>
                    <a:pt x="10398187" y="25400"/>
                  </a:lnTo>
                  <a:lnTo>
                    <a:pt x="10403422" y="38100"/>
                  </a:lnTo>
                  <a:lnTo>
                    <a:pt x="10412940" y="25400"/>
                  </a:lnTo>
                  <a:close/>
                </a:path>
                <a:path w="12414885" h="8610600">
                  <a:moveTo>
                    <a:pt x="10430521" y="25400"/>
                  </a:moveTo>
                  <a:lnTo>
                    <a:pt x="10413233" y="25400"/>
                  </a:lnTo>
                  <a:lnTo>
                    <a:pt x="10413149" y="38100"/>
                  </a:lnTo>
                  <a:lnTo>
                    <a:pt x="10422699" y="38100"/>
                  </a:lnTo>
                  <a:lnTo>
                    <a:pt x="10430521" y="25400"/>
                  </a:lnTo>
                  <a:close/>
                </a:path>
                <a:path w="12414885" h="8610600">
                  <a:moveTo>
                    <a:pt x="10472226" y="25400"/>
                  </a:moveTo>
                  <a:lnTo>
                    <a:pt x="10447463" y="25400"/>
                  </a:lnTo>
                  <a:lnTo>
                    <a:pt x="10440154" y="38100"/>
                  </a:lnTo>
                  <a:lnTo>
                    <a:pt x="10462310" y="38100"/>
                  </a:lnTo>
                  <a:lnTo>
                    <a:pt x="10472226" y="25400"/>
                  </a:lnTo>
                  <a:close/>
                </a:path>
                <a:path w="12414885" h="8610600">
                  <a:moveTo>
                    <a:pt x="10496896" y="25400"/>
                  </a:moveTo>
                  <a:lnTo>
                    <a:pt x="10472226" y="25400"/>
                  </a:lnTo>
                  <a:lnTo>
                    <a:pt x="10468844" y="38100"/>
                  </a:lnTo>
                  <a:lnTo>
                    <a:pt x="10490697" y="38100"/>
                  </a:lnTo>
                  <a:lnTo>
                    <a:pt x="10496896" y="25400"/>
                  </a:lnTo>
                  <a:close/>
                </a:path>
                <a:path w="12414885" h="8610600">
                  <a:moveTo>
                    <a:pt x="10531889" y="25400"/>
                  </a:moveTo>
                  <a:lnTo>
                    <a:pt x="10519638" y="25400"/>
                  </a:lnTo>
                  <a:lnTo>
                    <a:pt x="10523272" y="38100"/>
                  </a:lnTo>
                  <a:lnTo>
                    <a:pt x="10526821" y="38100"/>
                  </a:lnTo>
                  <a:lnTo>
                    <a:pt x="10531889" y="25400"/>
                  </a:lnTo>
                  <a:close/>
                </a:path>
                <a:path w="12414885" h="8610600">
                  <a:moveTo>
                    <a:pt x="10582013" y="25400"/>
                  </a:moveTo>
                  <a:lnTo>
                    <a:pt x="10541460" y="25400"/>
                  </a:lnTo>
                  <a:lnTo>
                    <a:pt x="10542287" y="38100"/>
                  </a:lnTo>
                  <a:lnTo>
                    <a:pt x="10563365" y="38100"/>
                  </a:lnTo>
                  <a:lnTo>
                    <a:pt x="10582013" y="25400"/>
                  </a:lnTo>
                  <a:close/>
                </a:path>
                <a:path w="12414885" h="8610600">
                  <a:moveTo>
                    <a:pt x="10594683" y="25400"/>
                  </a:moveTo>
                  <a:lnTo>
                    <a:pt x="10582338" y="25400"/>
                  </a:lnTo>
                  <a:lnTo>
                    <a:pt x="10574830" y="38100"/>
                  </a:lnTo>
                  <a:lnTo>
                    <a:pt x="10589291" y="38100"/>
                  </a:lnTo>
                  <a:lnTo>
                    <a:pt x="10592402" y="32334"/>
                  </a:lnTo>
                  <a:lnTo>
                    <a:pt x="10594683" y="25400"/>
                  </a:lnTo>
                  <a:close/>
                </a:path>
                <a:path w="12414885" h="8610600">
                  <a:moveTo>
                    <a:pt x="10614410" y="25400"/>
                  </a:moveTo>
                  <a:lnTo>
                    <a:pt x="10596144" y="25400"/>
                  </a:lnTo>
                  <a:lnTo>
                    <a:pt x="10592402" y="32334"/>
                  </a:lnTo>
                  <a:lnTo>
                    <a:pt x="10590505" y="38100"/>
                  </a:lnTo>
                  <a:lnTo>
                    <a:pt x="10607552" y="38100"/>
                  </a:lnTo>
                  <a:lnTo>
                    <a:pt x="10609011" y="36351"/>
                  </a:lnTo>
                  <a:lnTo>
                    <a:pt x="10614410" y="25400"/>
                  </a:lnTo>
                  <a:close/>
                </a:path>
                <a:path w="12414885" h="8610600">
                  <a:moveTo>
                    <a:pt x="10609011" y="36351"/>
                  </a:moveTo>
                  <a:lnTo>
                    <a:pt x="10607552" y="38100"/>
                  </a:lnTo>
                  <a:lnTo>
                    <a:pt x="10608149" y="38100"/>
                  </a:lnTo>
                  <a:lnTo>
                    <a:pt x="10609011" y="36351"/>
                  </a:lnTo>
                  <a:close/>
                </a:path>
                <a:path w="12414885" h="8610600">
                  <a:moveTo>
                    <a:pt x="10634158" y="25400"/>
                  </a:moveTo>
                  <a:lnTo>
                    <a:pt x="10618148" y="25400"/>
                  </a:lnTo>
                  <a:lnTo>
                    <a:pt x="10609011" y="36351"/>
                  </a:lnTo>
                  <a:lnTo>
                    <a:pt x="10608149" y="38100"/>
                  </a:lnTo>
                  <a:lnTo>
                    <a:pt x="10625017" y="38100"/>
                  </a:lnTo>
                  <a:lnTo>
                    <a:pt x="10634158" y="25400"/>
                  </a:lnTo>
                  <a:close/>
                </a:path>
                <a:path w="12414885" h="8610600">
                  <a:moveTo>
                    <a:pt x="10653163" y="25400"/>
                  </a:moveTo>
                  <a:lnTo>
                    <a:pt x="10643383" y="25400"/>
                  </a:lnTo>
                  <a:lnTo>
                    <a:pt x="10632808" y="38100"/>
                  </a:lnTo>
                  <a:lnTo>
                    <a:pt x="10650545" y="38100"/>
                  </a:lnTo>
                  <a:lnTo>
                    <a:pt x="10653163" y="25400"/>
                  </a:lnTo>
                  <a:close/>
                </a:path>
                <a:path w="12414885" h="8610600">
                  <a:moveTo>
                    <a:pt x="10671906" y="25400"/>
                  </a:moveTo>
                  <a:lnTo>
                    <a:pt x="10660147" y="25400"/>
                  </a:lnTo>
                  <a:lnTo>
                    <a:pt x="10651875" y="38100"/>
                  </a:lnTo>
                  <a:lnTo>
                    <a:pt x="10667917" y="38100"/>
                  </a:lnTo>
                  <a:lnTo>
                    <a:pt x="10671906" y="25400"/>
                  </a:lnTo>
                  <a:close/>
                </a:path>
                <a:path w="12414885" h="8610600">
                  <a:moveTo>
                    <a:pt x="10696408" y="25400"/>
                  </a:moveTo>
                  <a:lnTo>
                    <a:pt x="10682911" y="25400"/>
                  </a:lnTo>
                  <a:lnTo>
                    <a:pt x="10675403" y="38100"/>
                  </a:lnTo>
                  <a:lnTo>
                    <a:pt x="10691256" y="38100"/>
                  </a:lnTo>
                  <a:lnTo>
                    <a:pt x="10696408" y="25400"/>
                  </a:lnTo>
                  <a:close/>
                </a:path>
                <a:path w="12414885" h="8610600">
                  <a:moveTo>
                    <a:pt x="10724198" y="25400"/>
                  </a:moveTo>
                  <a:lnTo>
                    <a:pt x="10706345" y="25400"/>
                  </a:lnTo>
                  <a:lnTo>
                    <a:pt x="10703779" y="38100"/>
                  </a:lnTo>
                  <a:lnTo>
                    <a:pt x="10716240" y="38100"/>
                  </a:lnTo>
                  <a:lnTo>
                    <a:pt x="10724198" y="25400"/>
                  </a:lnTo>
                  <a:close/>
                </a:path>
                <a:path w="12414885" h="8610600">
                  <a:moveTo>
                    <a:pt x="10761149" y="25400"/>
                  </a:moveTo>
                  <a:lnTo>
                    <a:pt x="10732229" y="25400"/>
                  </a:lnTo>
                  <a:lnTo>
                    <a:pt x="10726271" y="38100"/>
                  </a:lnTo>
                  <a:lnTo>
                    <a:pt x="10761390" y="38100"/>
                  </a:lnTo>
                  <a:lnTo>
                    <a:pt x="10761149" y="25400"/>
                  </a:lnTo>
                  <a:close/>
                </a:path>
                <a:path w="12414885" h="8610600">
                  <a:moveTo>
                    <a:pt x="10783850" y="25400"/>
                  </a:moveTo>
                  <a:lnTo>
                    <a:pt x="10769913" y="25400"/>
                  </a:lnTo>
                  <a:lnTo>
                    <a:pt x="10763987" y="38100"/>
                  </a:lnTo>
                  <a:lnTo>
                    <a:pt x="10776625" y="38100"/>
                  </a:lnTo>
                  <a:lnTo>
                    <a:pt x="10783850" y="25400"/>
                  </a:lnTo>
                  <a:close/>
                </a:path>
                <a:path w="12414885" h="8610600">
                  <a:moveTo>
                    <a:pt x="10812718" y="12700"/>
                  </a:moveTo>
                  <a:lnTo>
                    <a:pt x="10778636" y="12700"/>
                  </a:lnTo>
                  <a:lnTo>
                    <a:pt x="10774165" y="25400"/>
                  </a:lnTo>
                  <a:lnTo>
                    <a:pt x="10799379" y="25400"/>
                  </a:lnTo>
                  <a:lnTo>
                    <a:pt x="10793232" y="38100"/>
                  </a:lnTo>
                  <a:lnTo>
                    <a:pt x="10800393" y="38100"/>
                  </a:lnTo>
                  <a:lnTo>
                    <a:pt x="10807481" y="27734"/>
                  </a:lnTo>
                  <a:lnTo>
                    <a:pt x="10812718" y="12700"/>
                  </a:lnTo>
                  <a:close/>
                </a:path>
                <a:path w="12414885" h="8610600">
                  <a:moveTo>
                    <a:pt x="10807476" y="27749"/>
                  </a:moveTo>
                  <a:lnTo>
                    <a:pt x="10800393" y="38100"/>
                  </a:lnTo>
                  <a:lnTo>
                    <a:pt x="10803871" y="38100"/>
                  </a:lnTo>
                  <a:lnTo>
                    <a:pt x="10807476" y="27749"/>
                  </a:lnTo>
                  <a:close/>
                </a:path>
                <a:path w="12414885" h="8610600">
                  <a:moveTo>
                    <a:pt x="10860256" y="0"/>
                  </a:moveTo>
                  <a:lnTo>
                    <a:pt x="10831325" y="0"/>
                  </a:lnTo>
                  <a:lnTo>
                    <a:pt x="10821377" y="12700"/>
                  </a:lnTo>
                  <a:lnTo>
                    <a:pt x="10809052" y="25446"/>
                  </a:lnTo>
                  <a:lnTo>
                    <a:pt x="10807476" y="27749"/>
                  </a:lnTo>
                  <a:lnTo>
                    <a:pt x="10803871" y="38100"/>
                  </a:lnTo>
                  <a:lnTo>
                    <a:pt x="10814289" y="38100"/>
                  </a:lnTo>
                  <a:lnTo>
                    <a:pt x="10819315" y="25400"/>
                  </a:lnTo>
                  <a:lnTo>
                    <a:pt x="11017916" y="25400"/>
                  </a:lnTo>
                  <a:lnTo>
                    <a:pt x="11028733" y="12700"/>
                  </a:lnTo>
                  <a:lnTo>
                    <a:pt x="10850225" y="12700"/>
                  </a:lnTo>
                  <a:lnTo>
                    <a:pt x="10860256" y="0"/>
                  </a:lnTo>
                  <a:close/>
                </a:path>
                <a:path w="12414885" h="8610600">
                  <a:moveTo>
                    <a:pt x="10838917" y="25400"/>
                  </a:moveTo>
                  <a:lnTo>
                    <a:pt x="10828184" y="25400"/>
                  </a:lnTo>
                  <a:lnTo>
                    <a:pt x="10823744" y="38100"/>
                  </a:lnTo>
                  <a:lnTo>
                    <a:pt x="10831880" y="38100"/>
                  </a:lnTo>
                  <a:lnTo>
                    <a:pt x="10838917" y="25400"/>
                  </a:lnTo>
                  <a:close/>
                </a:path>
                <a:path w="12414885" h="8610600">
                  <a:moveTo>
                    <a:pt x="10880067" y="25400"/>
                  </a:moveTo>
                  <a:lnTo>
                    <a:pt x="10860036" y="25400"/>
                  </a:lnTo>
                  <a:lnTo>
                    <a:pt x="10857398" y="38100"/>
                  </a:lnTo>
                  <a:lnTo>
                    <a:pt x="10882172" y="38100"/>
                  </a:lnTo>
                  <a:lnTo>
                    <a:pt x="10880067" y="25400"/>
                  </a:lnTo>
                  <a:close/>
                </a:path>
                <a:path w="12414885" h="8610600">
                  <a:moveTo>
                    <a:pt x="10920422" y="25400"/>
                  </a:moveTo>
                  <a:lnTo>
                    <a:pt x="10888873" y="25400"/>
                  </a:lnTo>
                  <a:lnTo>
                    <a:pt x="10883229" y="38100"/>
                  </a:lnTo>
                  <a:lnTo>
                    <a:pt x="10916097" y="38100"/>
                  </a:lnTo>
                  <a:lnTo>
                    <a:pt x="10920422" y="25400"/>
                  </a:lnTo>
                  <a:close/>
                </a:path>
                <a:path w="12414885" h="8610600">
                  <a:moveTo>
                    <a:pt x="10953615" y="25400"/>
                  </a:moveTo>
                  <a:lnTo>
                    <a:pt x="10928443" y="25400"/>
                  </a:lnTo>
                  <a:lnTo>
                    <a:pt x="10926422" y="38100"/>
                  </a:lnTo>
                  <a:lnTo>
                    <a:pt x="10947500" y="38100"/>
                  </a:lnTo>
                  <a:lnTo>
                    <a:pt x="10953216" y="28252"/>
                  </a:lnTo>
                  <a:lnTo>
                    <a:pt x="10953615" y="25400"/>
                  </a:lnTo>
                  <a:close/>
                </a:path>
                <a:path w="12414885" h="8610600">
                  <a:moveTo>
                    <a:pt x="10982137" y="25400"/>
                  </a:moveTo>
                  <a:lnTo>
                    <a:pt x="10954871" y="25400"/>
                  </a:lnTo>
                  <a:lnTo>
                    <a:pt x="10953281" y="28139"/>
                  </a:lnTo>
                  <a:lnTo>
                    <a:pt x="10953188" y="28557"/>
                  </a:lnTo>
                  <a:lnTo>
                    <a:pt x="10951897" y="38100"/>
                  </a:lnTo>
                  <a:lnTo>
                    <a:pt x="10970431" y="38100"/>
                  </a:lnTo>
                  <a:lnTo>
                    <a:pt x="10982137" y="25400"/>
                  </a:lnTo>
                  <a:close/>
                </a:path>
                <a:path w="12414885" h="8610600">
                  <a:moveTo>
                    <a:pt x="11017916" y="25400"/>
                  </a:moveTo>
                  <a:lnTo>
                    <a:pt x="10991582" y="25400"/>
                  </a:lnTo>
                  <a:lnTo>
                    <a:pt x="10987069" y="38100"/>
                  </a:lnTo>
                  <a:lnTo>
                    <a:pt x="11009791" y="38100"/>
                  </a:lnTo>
                  <a:lnTo>
                    <a:pt x="11017916" y="25400"/>
                  </a:lnTo>
                  <a:close/>
                </a:path>
                <a:path w="12414885" h="8610600">
                  <a:moveTo>
                    <a:pt x="11031729" y="12700"/>
                  </a:moveTo>
                  <a:lnTo>
                    <a:pt x="11028733" y="12700"/>
                  </a:lnTo>
                  <a:lnTo>
                    <a:pt x="11017887" y="25446"/>
                  </a:lnTo>
                  <a:lnTo>
                    <a:pt x="11009791" y="38100"/>
                  </a:lnTo>
                  <a:lnTo>
                    <a:pt x="11013299" y="38100"/>
                  </a:lnTo>
                  <a:lnTo>
                    <a:pt x="11019613" y="25400"/>
                  </a:lnTo>
                  <a:lnTo>
                    <a:pt x="11025770" y="25400"/>
                  </a:lnTo>
                  <a:lnTo>
                    <a:pt x="11031729" y="12700"/>
                  </a:lnTo>
                  <a:close/>
                </a:path>
                <a:path w="12414885" h="8610600">
                  <a:moveTo>
                    <a:pt x="11032377" y="25400"/>
                  </a:moveTo>
                  <a:lnTo>
                    <a:pt x="11019613" y="25400"/>
                  </a:lnTo>
                  <a:lnTo>
                    <a:pt x="11013299" y="38100"/>
                  </a:lnTo>
                  <a:lnTo>
                    <a:pt x="11018450" y="38100"/>
                  </a:lnTo>
                  <a:lnTo>
                    <a:pt x="11032377" y="25400"/>
                  </a:lnTo>
                  <a:close/>
                </a:path>
                <a:path w="12414885" h="8610600">
                  <a:moveTo>
                    <a:pt x="11047329" y="25400"/>
                  </a:moveTo>
                  <a:lnTo>
                    <a:pt x="11032377" y="25400"/>
                  </a:lnTo>
                  <a:lnTo>
                    <a:pt x="11037445" y="38100"/>
                  </a:lnTo>
                  <a:lnTo>
                    <a:pt x="11047329" y="25400"/>
                  </a:lnTo>
                  <a:close/>
                </a:path>
                <a:path w="12414885" h="8610600">
                  <a:moveTo>
                    <a:pt x="11064617" y="25400"/>
                  </a:moveTo>
                  <a:lnTo>
                    <a:pt x="11047329" y="25400"/>
                  </a:lnTo>
                  <a:lnTo>
                    <a:pt x="11047162" y="38100"/>
                  </a:lnTo>
                  <a:lnTo>
                    <a:pt x="11056575" y="38100"/>
                  </a:lnTo>
                  <a:lnTo>
                    <a:pt x="11064617" y="25400"/>
                  </a:lnTo>
                  <a:close/>
                </a:path>
                <a:path w="12414885" h="8610600">
                  <a:moveTo>
                    <a:pt x="11106479" y="25400"/>
                  </a:moveTo>
                  <a:lnTo>
                    <a:pt x="11081841" y="25400"/>
                  </a:lnTo>
                  <a:lnTo>
                    <a:pt x="11074156" y="38100"/>
                  </a:lnTo>
                  <a:lnTo>
                    <a:pt x="11096228" y="38100"/>
                  </a:lnTo>
                  <a:lnTo>
                    <a:pt x="11106479" y="25400"/>
                  </a:lnTo>
                  <a:close/>
                </a:path>
                <a:path w="12414885" h="8610600">
                  <a:moveTo>
                    <a:pt x="11131264" y="25400"/>
                  </a:moveTo>
                  <a:lnTo>
                    <a:pt x="11106479" y="25400"/>
                  </a:lnTo>
                  <a:lnTo>
                    <a:pt x="11102668" y="38100"/>
                  </a:lnTo>
                  <a:lnTo>
                    <a:pt x="11124625" y="38100"/>
                  </a:lnTo>
                  <a:lnTo>
                    <a:pt x="11131264" y="25400"/>
                  </a:lnTo>
                  <a:close/>
                </a:path>
                <a:path w="12414885" h="8610600">
                  <a:moveTo>
                    <a:pt x="11166038" y="25400"/>
                  </a:moveTo>
                  <a:lnTo>
                    <a:pt x="11153828" y="25400"/>
                  </a:lnTo>
                  <a:lnTo>
                    <a:pt x="11157221" y="38100"/>
                  </a:lnTo>
                  <a:lnTo>
                    <a:pt x="11160771" y="38100"/>
                  </a:lnTo>
                  <a:lnTo>
                    <a:pt x="11166038" y="25400"/>
                  </a:lnTo>
                  <a:close/>
                </a:path>
                <a:path w="12414885" h="8610600">
                  <a:moveTo>
                    <a:pt x="11216591" y="25400"/>
                  </a:moveTo>
                  <a:lnTo>
                    <a:pt x="11175618" y="25400"/>
                  </a:lnTo>
                  <a:lnTo>
                    <a:pt x="11176309" y="38100"/>
                  </a:lnTo>
                  <a:lnTo>
                    <a:pt x="11197440" y="38100"/>
                  </a:lnTo>
                  <a:lnTo>
                    <a:pt x="11216562" y="25446"/>
                  </a:lnTo>
                  <a:close/>
                </a:path>
                <a:path w="12414885" h="8610600">
                  <a:moveTo>
                    <a:pt x="11248538" y="0"/>
                  </a:moveTo>
                  <a:lnTo>
                    <a:pt x="11228612" y="0"/>
                  </a:lnTo>
                  <a:lnTo>
                    <a:pt x="11217083" y="12700"/>
                  </a:lnTo>
                  <a:lnTo>
                    <a:pt x="11115107" y="12700"/>
                  </a:lnTo>
                  <a:lnTo>
                    <a:pt x="11111453" y="25400"/>
                  </a:lnTo>
                  <a:lnTo>
                    <a:pt x="11216633" y="25400"/>
                  </a:lnTo>
                  <a:lnTo>
                    <a:pt x="11208811" y="38100"/>
                  </a:lnTo>
                  <a:lnTo>
                    <a:pt x="11223089" y="38100"/>
                  </a:lnTo>
                  <a:lnTo>
                    <a:pt x="11224208" y="36528"/>
                  </a:lnTo>
                  <a:lnTo>
                    <a:pt x="11237774" y="12700"/>
                  </a:lnTo>
                  <a:lnTo>
                    <a:pt x="11248538" y="0"/>
                  </a:lnTo>
                  <a:close/>
                </a:path>
                <a:path w="12414885" h="8610600">
                  <a:moveTo>
                    <a:pt x="11224208" y="36528"/>
                  </a:moveTo>
                  <a:lnTo>
                    <a:pt x="11223089" y="38100"/>
                  </a:lnTo>
                  <a:lnTo>
                    <a:pt x="11223313" y="38100"/>
                  </a:lnTo>
                  <a:lnTo>
                    <a:pt x="11224208" y="36528"/>
                  </a:lnTo>
                  <a:close/>
                </a:path>
                <a:path w="12414885" h="8610600">
                  <a:moveTo>
                    <a:pt x="11284086" y="0"/>
                  </a:moveTo>
                  <a:lnTo>
                    <a:pt x="11255019" y="0"/>
                  </a:lnTo>
                  <a:lnTo>
                    <a:pt x="11244813" y="12700"/>
                  </a:lnTo>
                  <a:lnTo>
                    <a:pt x="11232100" y="25446"/>
                  </a:lnTo>
                  <a:lnTo>
                    <a:pt x="11224208" y="36528"/>
                  </a:lnTo>
                  <a:lnTo>
                    <a:pt x="11223313" y="38100"/>
                  </a:lnTo>
                  <a:lnTo>
                    <a:pt x="11236758" y="38100"/>
                  </a:lnTo>
                  <a:lnTo>
                    <a:pt x="11242067" y="25400"/>
                  </a:lnTo>
                  <a:lnTo>
                    <a:pt x="11445872" y="25400"/>
                  </a:lnTo>
                  <a:lnTo>
                    <a:pt x="11449317" y="12700"/>
                  </a:lnTo>
                  <a:lnTo>
                    <a:pt x="11273752" y="12700"/>
                  </a:lnTo>
                  <a:lnTo>
                    <a:pt x="11284086" y="0"/>
                  </a:lnTo>
                  <a:close/>
                </a:path>
                <a:path w="12414885" h="8610600">
                  <a:moveTo>
                    <a:pt x="11261658" y="25400"/>
                  </a:moveTo>
                  <a:lnTo>
                    <a:pt x="11251019" y="25400"/>
                  </a:lnTo>
                  <a:lnTo>
                    <a:pt x="11246402" y="38100"/>
                  </a:lnTo>
                  <a:lnTo>
                    <a:pt x="11254401" y="38100"/>
                  </a:lnTo>
                  <a:lnTo>
                    <a:pt x="11261658" y="25400"/>
                  </a:lnTo>
                  <a:close/>
                </a:path>
                <a:path w="12414885" h="8610600">
                  <a:moveTo>
                    <a:pt x="11302944" y="25400"/>
                  </a:moveTo>
                  <a:lnTo>
                    <a:pt x="11283008" y="25400"/>
                  </a:lnTo>
                  <a:lnTo>
                    <a:pt x="11280107" y="38100"/>
                  </a:lnTo>
                  <a:lnTo>
                    <a:pt x="11304871" y="38100"/>
                  </a:lnTo>
                  <a:lnTo>
                    <a:pt x="11302944" y="25400"/>
                  </a:lnTo>
                  <a:close/>
                </a:path>
                <a:path w="12414885" h="8610600">
                  <a:moveTo>
                    <a:pt x="11343320" y="25400"/>
                  </a:moveTo>
                  <a:lnTo>
                    <a:pt x="11311824" y="25400"/>
                  </a:lnTo>
                  <a:lnTo>
                    <a:pt x="11305824" y="38100"/>
                  </a:lnTo>
                  <a:lnTo>
                    <a:pt x="11338713" y="38100"/>
                  </a:lnTo>
                  <a:lnTo>
                    <a:pt x="11343320" y="25400"/>
                  </a:lnTo>
                  <a:close/>
                </a:path>
                <a:path w="12414885" h="8610600">
                  <a:moveTo>
                    <a:pt x="11376481" y="25400"/>
                  </a:moveTo>
                  <a:lnTo>
                    <a:pt x="11351215" y="25400"/>
                  </a:lnTo>
                  <a:lnTo>
                    <a:pt x="11349006" y="38100"/>
                  </a:lnTo>
                  <a:lnTo>
                    <a:pt x="11370209" y="38100"/>
                  </a:lnTo>
                  <a:lnTo>
                    <a:pt x="11375976" y="28557"/>
                  </a:lnTo>
                  <a:lnTo>
                    <a:pt x="11376481" y="25400"/>
                  </a:lnTo>
                  <a:close/>
                </a:path>
                <a:path w="12414885" h="8610600">
                  <a:moveTo>
                    <a:pt x="11405098" y="25400"/>
                  </a:moveTo>
                  <a:lnTo>
                    <a:pt x="11377884" y="25400"/>
                  </a:lnTo>
                  <a:lnTo>
                    <a:pt x="11375976" y="28557"/>
                  </a:lnTo>
                  <a:lnTo>
                    <a:pt x="11374450" y="38100"/>
                  </a:lnTo>
                  <a:lnTo>
                    <a:pt x="11393015" y="38100"/>
                  </a:lnTo>
                  <a:lnTo>
                    <a:pt x="11405098" y="25400"/>
                  </a:lnTo>
                  <a:close/>
                </a:path>
                <a:path w="12414885" h="8610600">
                  <a:moveTo>
                    <a:pt x="11440260" y="25400"/>
                  </a:moveTo>
                  <a:lnTo>
                    <a:pt x="11414554" y="25400"/>
                  </a:lnTo>
                  <a:lnTo>
                    <a:pt x="11409622" y="38100"/>
                  </a:lnTo>
                  <a:lnTo>
                    <a:pt x="11435851" y="38100"/>
                  </a:lnTo>
                  <a:lnTo>
                    <a:pt x="11440260" y="25400"/>
                  </a:lnTo>
                  <a:close/>
                </a:path>
                <a:path w="12414885" h="8610600">
                  <a:moveTo>
                    <a:pt x="11442532" y="25400"/>
                  </a:moveTo>
                  <a:lnTo>
                    <a:pt x="11440260" y="25400"/>
                  </a:lnTo>
                  <a:lnTo>
                    <a:pt x="11435851" y="38100"/>
                  </a:lnTo>
                  <a:lnTo>
                    <a:pt x="11442532" y="25400"/>
                  </a:lnTo>
                  <a:close/>
                </a:path>
                <a:path w="12414885" h="8610600">
                  <a:moveTo>
                    <a:pt x="11460123" y="25400"/>
                  </a:moveTo>
                  <a:lnTo>
                    <a:pt x="11442532" y="25400"/>
                  </a:lnTo>
                  <a:lnTo>
                    <a:pt x="11435883" y="38100"/>
                  </a:lnTo>
                  <a:lnTo>
                    <a:pt x="11452657" y="38100"/>
                  </a:lnTo>
                  <a:lnTo>
                    <a:pt x="11454800" y="35632"/>
                  </a:lnTo>
                  <a:lnTo>
                    <a:pt x="11460123" y="25400"/>
                  </a:lnTo>
                  <a:close/>
                </a:path>
                <a:path w="12414885" h="8610600">
                  <a:moveTo>
                    <a:pt x="11454800" y="35632"/>
                  </a:moveTo>
                  <a:lnTo>
                    <a:pt x="11452657" y="38100"/>
                  </a:lnTo>
                  <a:lnTo>
                    <a:pt x="11453516" y="38100"/>
                  </a:lnTo>
                  <a:lnTo>
                    <a:pt x="11454800" y="35632"/>
                  </a:lnTo>
                  <a:close/>
                </a:path>
                <a:path w="12414885" h="8610600">
                  <a:moveTo>
                    <a:pt x="11479048" y="25400"/>
                  </a:moveTo>
                  <a:lnTo>
                    <a:pt x="11463683" y="25400"/>
                  </a:lnTo>
                  <a:lnTo>
                    <a:pt x="11454800" y="35632"/>
                  </a:lnTo>
                  <a:lnTo>
                    <a:pt x="11453516" y="38100"/>
                  </a:lnTo>
                  <a:lnTo>
                    <a:pt x="11470437" y="38100"/>
                  </a:lnTo>
                  <a:lnTo>
                    <a:pt x="11478750" y="26846"/>
                  </a:lnTo>
                  <a:lnTo>
                    <a:pt x="11479048" y="25400"/>
                  </a:lnTo>
                  <a:close/>
                </a:path>
                <a:path w="12414885" h="8610600">
                  <a:moveTo>
                    <a:pt x="11498949" y="25400"/>
                  </a:moveTo>
                  <a:lnTo>
                    <a:pt x="11479819" y="25400"/>
                  </a:lnTo>
                  <a:lnTo>
                    <a:pt x="11478750" y="26846"/>
                  </a:lnTo>
                  <a:lnTo>
                    <a:pt x="11476426" y="38100"/>
                  </a:lnTo>
                  <a:lnTo>
                    <a:pt x="11495870" y="38100"/>
                  </a:lnTo>
                  <a:lnTo>
                    <a:pt x="11498949" y="25400"/>
                  </a:lnTo>
                  <a:close/>
                </a:path>
                <a:path w="12414885" h="8610600">
                  <a:moveTo>
                    <a:pt x="11517524" y="25400"/>
                  </a:moveTo>
                  <a:lnTo>
                    <a:pt x="11505943" y="25400"/>
                  </a:lnTo>
                  <a:lnTo>
                    <a:pt x="11496938" y="38100"/>
                  </a:lnTo>
                  <a:lnTo>
                    <a:pt x="11513242" y="38100"/>
                  </a:lnTo>
                  <a:lnTo>
                    <a:pt x="11517524" y="25400"/>
                  </a:lnTo>
                  <a:close/>
                </a:path>
                <a:path w="12414885" h="8610600">
                  <a:moveTo>
                    <a:pt x="11542131" y="25400"/>
                  </a:moveTo>
                  <a:lnTo>
                    <a:pt x="11528791" y="25400"/>
                  </a:lnTo>
                  <a:lnTo>
                    <a:pt x="11520843" y="38100"/>
                  </a:lnTo>
                  <a:lnTo>
                    <a:pt x="11536382" y="38100"/>
                  </a:lnTo>
                  <a:lnTo>
                    <a:pt x="11542131" y="25400"/>
                  </a:lnTo>
                  <a:close/>
                </a:path>
                <a:path w="12414885" h="8610600">
                  <a:moveTo>
                    <a:pt x="11569826" y="25400"/>
                  </a:moveTo>
                  <a:lnTo>
                    <a:pt x="11552047" y="25400"/>
                  </a:lnTo>
                  <a:lnTo>
                    <a:pt x="11549063" y="38100"/>
                  </a:lnTo>
                  <a:lnTo>
                    <a:pt x="11561638" y="38100"/>
                  </a:lnTo>
                  <a:lnTo>
                    <a:pt x="11569826" y="25400"/>
                  </a:lnTo>
                  <a:close/>
                </a:path>
                <a:path w="12414885" h="8610600">
                  <a:moveTo>
                    <a:pt x="11606967" y="25400"/>
                  </a:moveTo>
                  <a:lnTo>
                    <a:pt x="11578088" y="25400"/>
                  </a:lnTo>
                  <a:lnTo>
                    <a:pt x="11571606" y="38100"/>
                  </a:lnTo>
                  <a:lnTo>
                    <a:pt x="11606778" y="38100"/>
                  </a:lnTo>
                  <a:lnTo>
                    <a:pt x="11606967" y="25400"/>
                  </a:lnTo>
                  <a:close/>
                </a:path>
                <a:path w="12414885" h="8610600">
                  <a:moveTo>
                    <a:pt x="11636788" y="25400"/>
                  </a:moveTo>
                  <a:lnTo>
                    <a:pt x="11615479" y="25400"/>
                  </a:lnTo>
                  <a:lnTo>
                    <a:pt x="11609165" y="38100"/>
                  </a:lnTo>
                  <a:lnTo>
                    <a:pt x="11621908" y="38100"/>
                  </a:lnTo>
                  <a:lnTo>
                    <a:pt x="11636788" y="25400"/>
                  </a:lnTo>
                  <a:close/>
                </a:path>
                <a:path w="12414885" h="8610600">
                  <a:moveTo>
                    <a:pt x="11659038" y="12700"/>
                  </a:moveTo>
                  <a:lnTo>
                    <a:pt x="11624997" y="12700"/>
                  </a:lnTo>
                  <a:lnTo>
                    <a:pt x="11620338" y="25400"/>
                  </a:lnTo>
                  <a:lnTo>
                    <a:pt x="11645070" y="25400"/>
                  </a:lnTo>
                  <a:lnTo>
                    <a:pt x="11638589" y="38100"/>
                  </a:lnTo>
                  <a:lnTo>
                    <a:pt x="11645783" y="38100"/>
                  </a:lnTo>
                  <a:lnTo>
                    <a:pt x="11653069" y="28252"/>
                  </a:lnTo>
                  <a:lnTo>
                    <a:pt x="11659038" y="12700"/>
                  </a:lnTo>
                  <a:close/>
                </a:path>
                <a:path w="12414885" h="8610600">
                  <a:moveTo>
                    <a:pt x="11653069" y="28252"/>
                  </a:moveTo>
                  <a:lnTo>
                    <a:pt x="11645783" y="38100"/>
                  </a:lnTo>
                  <a:lnTo>
                    <a:pt x="11649290" y="38100"/>
                  </a:lnTo>
                  <a:lnTo>
                    <a:pt x="11653069" y="28252"/>
                  </a:lnTo>
                  <a:close/>
                </a:path>
                <a:path w="12414885" h="8610600">
                  <a:moveTo>
                    <a:pt x="11707916" y="0"/>
                  </a:moveTo>
                  <a:lnTo>
                    <a:pt x="11678713" y="0"/>
                  </a:lnTo>
                  <a:lnTo>
                    <a:pt x="11668244" y="12700"/>
                  </a:lnTo>
                  <a:lnTo>
                    <a:pt x="11655145" y="25446"/>
                  </a:lnTo>
                  <a:lnTo>
                    <a:pt x="11653069" y="28252"/>
                  </a:lnTo>
                  <a:lnTo>
                    <a:pt x="11649290" y="38100"/>
                  </a:lnTo>
                  <a:lnTo>
                    <a:pt x="11659237" y="38100"/>
                  </a:lnTo>
                  <a:lnTo>
                    <a:pt x="11664829" y="25400"/>
                  </a:lnTo>
                  <a:lnTo>
                    <a:pt x="11863681" y="25400"/>
                  </a:lnTo>
                  <a:lnTo>
                    <a:pt x="11875189" y="12700"/>
                  </a:lnTo>
                  <a:lnTo>
                    <a:pt x="11697278" y="12700"/>
                  </a:lnTo>
                  <a:lnTo>
                    <a:pt x="11707916" y="0"/>
                  </a:lnTo>
                  <a:close/>
                </a:path>
                <a:path w="12414885" h="8610600">
                  <a:moveTo>
                    <a:pt x="11684399" y="25400"/>
                  </a:moveTo>
                  <a:lnTo>
                    <a:pt x="11673844" y="25400"/>
                  </a:lnTo>
                  <a:lnTo>
                    <a:pt x="11669059" y="38100"/>
                  </a:lnTo>
                  <a:lnTo>
                    <a:pt x="11676912" y="38100"/>
                  </a:lnTo>
                  <a:lnTo>
                    <a:pt x="11684399" y="25400"/>
                  </a:lnTo>
                  <a:close/>
                </a:path>
                <a:path w="12414885" h="8610600">
                  <a:moveTo>
                    <a:pt x="11725832" y="25400"/>
                  </a:moveTo>
                  <a:lnTo>
                    <a:pt x="11705979" y="25400"/>
                  </a:lnTo>
                  <a:lnTo>
                    <a:pt x="11702817" y="38100"/>
                  </a:lnTo>
                  <a:lnTo>
                    <a:pt x="11727560" y="38100"/>
                  </a:lnTo>
                  <a:lnTo>
                    <a:pt x="11725832" y="25400"/>
                  </a:lnTo>
                  <a:close/>
                </a:path>
                <a:path w="12414885" h="8610600">
                  <a:moveTo>
                    <a:pt x="11766229" y="25400"/>
                  </a:moveTo>
                  <a:lnTo>
                    <a:pt x="11734785" y="25400"/>
                  </a:lnTo>
                  <a:lnTo>
                    <a:pt x="11728429" y="38100"/>
                  </a:lnTo>
                  <a:lnTo>
                    <a:pt x="11761328" y="38100"/>
                  </a:lnTo>
                  <a:lnTo>
                    <a:pt x="11766229" y="25400"/>
                  </a:lnTo>
                  <a:close/>
                </a:path>
                <a:path w="12414885" h="8610600">
                  <a:moveTo>
                    <a:pt x="11799348" y="25400"/>
                  </a:moveTo>
                  <a:lnTo>
                    <a:pt x="11773998" y="25400"/>
                  </a:lnTo>
                  <a:lnTo>
                    <a:pt x="11771590" y="38100"/>
                  </a:lnTo>
                  <a:lnTo>
                    <a:pt x="11792919" y="38100"/>
                  </a:lnTo>
                  <a:lnTo>
                    <a:pt x="11798702" y="28883"/>
                  </a:lnTo>
                  <a:lnTo>
                    <a:pt x="11799348" y="25400"/>
                  </a:lnTo>
                  <a:close/>
                </a:path>
                <a:path w="12414885" h="8610600">
                  <a:moveTo>
                    <a:pt x="11828070" y="25400"/>
                  </a:moveTo>
                  <a:lnTo>
                    <a:pt x="11800887" y="25400"/>
                  </a:lnTo>
                  <a:lnTo>
                    <a:pt x="11798702" y="28883"/>
                  </a:lnTo>
                  <a:lnTo>
                    <a:pt x="11796992" y="38100"/>
                  </a:lnTo>
                  <a:lnTo>
                    <a:pt x="11815599" y="38100"/>
                  </a:lnTo>
                  <a:lnTo>
                    <a:pt x="11828070" y="25400"/>
                  </a:lnTo>
                  <a:close/>
                </a:path>
                <a:path w="12414885" h="8610600">
                  <a:moveTo>
                    <a:pt x="11863681" y="25400"/>
                  </a:moveTo>
                  <a:lnTo>
                    <a:pt x="11837525" y="25400"/>
                  </a:lnTo>
                  <a:lnTo>
                    <a:pt x="11832174" y="38100"/>
                  </a:lnTo>
                  <a:lnTo>
                    <a:pt x="11855011" y="38100"/>
                  </a:lnTo>
                  <a:lnTo>
                    <a:pt x="11863681" y="25400"/>
                  </a:lnTo>
                  <a:close/>
                </a:path>
                <a:path w="12414885" h="8610600">
                  <a:moveTo>
                    <a:pt x="11878491" y="12700"/>
                  </a:moveTo>
                  <a:lnTo>
                    <a:pt x="11875189" y="12700"/>
                  </a:lnTo>
                  <a:lnTo>
                    <a:pt x="11863649" y="25446"/>
                  </a:lnTo>
                  <a:lnTo>
                    <a:pt x="11855011" y="38100"/>
                  </a:lnTo>
                  <a:lnTo>
                    <a:pt x="11858467" y="38100"/>
                  </a:lnTo>
                  <a:lnTo>
                    <a:pt x="11865451" y="25400"/>
                  </a:lnTo>
                  <a:lnTo>
                    <a:pt x="11872069" y="25400"/>
                  </a:lnTo>
                  <a:lnTo>
                    <a:pt x="11878491" y="12700"/>
                  </a:lnTo>
                  <a:close/>
                </a:path>
                <a:path w="12414885" h="8610600">
                  <a:moveTo>
                    <a:pt x="11877974" y="25400"/>
                  </a:moveTo>
                  <a:lnTo>
                    <a:pt x="11865451" y="25400"/>
                  </a:lnTo>
                  <a:lnTo>
                    <a:pt x="11858467" y="38100"/>
                  </a:lnTo>
                  <a:lnTo>
                    <a:pt x="11863618" y="38100"/>
                  </a:lnTo>
                  <a:lnTo>
                    <a:pt x="11877974" y="25400"/>
                  </a:lnTo>
                  <a:close/>
                </a:path>
                <a:path w="12414885" h="8610600">
                  <a:moveTo>
                    <a:pt x="11892790" y="25400"/>
                  </a:moveTo>
                  <a:lnTo>
                    <a:pt x="11877974" y="25400"/>
                  </a:lnTo>
                  <a:lnTo>
                    <a:pt x="11882812" y="38100"/>
                  </a:lnTo>
                  <a:lnTo>
                    <a:pt x="11892728" y="25914"/>
                  </a:lnTo>
                  <a:lnTo>
                    <a:pt x="11892790" y="25400"/>
                  </a:lnTo>
                  <a:close/>
                </a:path>
                <a:path w="12414885" h="8610600">
                  <a:moveTo>
                    <a:pt x="11910088" y="25400"/>
                  </a:moveTo>
                  <a:lnTo>
                    <a:pt x="11893146" y="25400"/>
                  </a:lnTo>
                  <a:lnTo>
                    <a:pt x="11892781" y="25848"/>
                  </a:lnTo>
                  <a:lnTo>
                    <a:pt x="11892539" y="38100"/>
                  </a:lnTo>
                  <a:lnTo>
                    <a:pt x="11901743" y="38100"/>
                  </a:lnTo>
                  <a:lnTo>
                    <a:pt x="11910088" y="25400"/>
                  </a:lnTo>
                  <a:close/>
                </a:path>
                <a:path w="12414885" h="8610600">
                  <a:moveTo>
                    <a:pt x="11952139" y="25400"/>
                  </a:moveTo>
                  <a:lnTo>
                    <a:pt x="11927669" y="25400"/>
                  </a:lnTo>
                  <a:lnTo>
                    <a:pt x="11919491" y="38100"/>
                  </a:lnTo>
                  <a:lnTo>
                    <a:pt x="11941459" y="38100"/>
                  </a:lnTo>
                  <a:lnTo>
                    <a:pt x="11952139" y="25400"/>
                  </a:lnTo>
                  <a:close/>
                </a:path>
                <a:path w="12414885" h="8610600">
                  <a:moveTo>
                    <a:pt x="11977091" y="25400"/>
                  </a:moveTo>
                  <a:lnTo>
                    <a:pt x="11952139" y="25400"/>
                  </a:lnTo>
                  <a:lnTo>
                    <a:pt x="11947762" y="38100"/>
                  </a:lnTo>
                  <a:lnTo>
                    <a:pt x="11969856" y="38100"/>
                  </a:lnTo>
                  <a:lnTo>
                    <a:pt x="11977091" y="25400"/>
                  </a:lnTo>
                  <a:close/>
                </a:path>
                <a:path w="12414885" h="8610600">
                  <a:moveTo>
                    <a:pt x="12011572" y="25400"/>
                  </a:moveTo>
                  <a:lnTo>
                    <a:pt x="11999426" y="25400"/>
                  </a:lnTo>
                  <a:lnTo>
                    <a:pt x="12002483" y="38100"/>
                  </a:lnTo>
                  <a:lnTo>
                    <a:pt x="12006033" y="38100"/>
                  </a:lnTo>
                  <a:lnTo>
                    <a:pt x="12011572" y="25400"/>
                  </a:lnTo>
                  <a:close/>
                </a:path>
                <a:path w="12414885" h="8610600">
                  <a:moveTo>
                    <a:pt x="12062251" y="25400"/>
                  </a:moveTo>
                  <a:lnTo>
                    <a:pt x="12021142" y="25400"/>
                  </a:lnTo>
                  <a:lnTo>
                    <a:pt x="12021666" y="38100"/>
                  </a:lnTo>
                  <a:lnTo>
                    <a:pt x="12042869" y="38100"/>
                  </a:lnTo>
                  <a:lnTo>
                    <a:pt x="12061881" y="25976"/>
                  </a:lnTo>
                  <a:lnTo>
                    <a:pt x="12062251" y="25400"/>
                  </a:lnTo>
                  <a:close/>
                </a:path>
                <a:path w="12414885" h="8610600">
                  <a:moveTo>
                    <a:pt x="12074429" y="25400"/>
                  </a:moveTo>
                  <a:lnTo>
                    <a:pt x="12062785" y="25400"/>
                  </a:lnTo>
                  <a:lnTo>
                    <a:pt x="12061881" y="25976"/>
                  </a:lnTo>
                  <a:lnTo>
                    <a:pt x="12054105" y="38100"/>
                  </a:lnTo>
                  <a:lnTo>
                    <a:pt x="12068680" y="38100"/>
                  </a:lnTo>
                  <a:lnTo>
                    <a:pt x="12071558" y="33366"/>
                  </a:lnTo>
                  <a:lnTo>
                    <a:pt x="12074429" y="25400"/>
                  </a:lnTo>
                  <a:close/>
                </a:path>
                <a:path w="12414885" h="8610600">
                  <a:moveTo>
                    <a:pt x="12094407" y="25400"/>
                  </a:moveTo>
                  <a:lnTo>
                    <a:pt x="12076402" y="25400"/>
                  </a:lnTo>
                  <a:lnTo>
                    <a:pt x="12071541" y="33415"/>
                  </a:lnTo>
                  <a:lnTo>
                    <a:pt x="12069853" y="38100"/>
                  </a:lnTo>
                  <a:lnTo>
                    <a:pt x="12086481" y="38100"/>
                  </a:lnTo>
                  <a:lnTo>
                    <a:pt x="12089159" y="35103"/>
                  </a:lnTo>
                  <a:lnTo>
                    <a:pt x="12094407" y="25400"/>
                  </a:lnTo>
                  <a:close/>
                </a:path>
                <a:path w="12414885" h="8610600">
                  <a:moveTo>
                    <a:pt x="12089159" y="35103"/>
                  </a:moveTo>
                  <a:lnTo>
                    <a:pt x="12086481" y="38100"/>
                  </a:lnTo>
                  <a:lnTo>
                    <a:pt x="12087538" y="38100"/>
                  </a:lnTo>
                  <a:lnTo>
                    <a:pt x="12089159" y="35103"/>
                  </a:lnTo>
                  <a:close/>
                </a:path>
                <a:path w="12414885" h="8610600">
                  <a:moveTo>
                    <a:pt x="12113128" y="25400"/>
                  </a:moveTo>
                  <a:lnTo>
                    <a:pt x="12097831" y="25400"/>
                  </a:lnTo>
                  <a:lnTo>
                    <a:pt x="12089159" y="35103"/>
                  </a:lnTo>
                  <a:lnTo>
                    <a:pt x="12087538" y="38100"/>
                  </a:lnTo>
                  <a:lnTo>
                    <a:pt x="12104501" y="38100"/>
                  </a:lnTo>
                  <a:lnTo>
                    <a:pt x="12112751" y="27152"/>
                  </a:lnTo>
                  <a:lnTo>
                    <a:pt x="12113128" y="25400"/>
                  </a:lnTo>
                  <a:close/>
                </a:path>
                <a:path w="12414885" h="8610600">
                  <a:moveTo>
                    <a:pt x="12133286" y="25400"/>
                  </a:moveTo>
                  <a:lnTo>
                    <a:pt x="12114071" y="25400"/>
                  </a:lnTo>
                  <a:lnTo>
                    <a:pt x="12112751" y="27152"/>
                  </a:lnTo>
                  <a:lnTo>
                    <a:pt x="12110396" y="38100"/>
                  </a:lnTo>
                  <a:lnTo>
                    <a:pt x="12129862" y="38100"/>
                  </a:lnTo>
                  <a:lnTo>
                    <a:pt x="12133286" y="25400"/>
                  </a:lnTo>
                  <a:close/>
                </a:path>
                <a:path w="12414885" h="8610600">
                  <a:moveTo>
                    <a:pt x="12151735" y="25400"/>
                  </a:moveTo>
                  <a:lnTo>
                    <a:pt x="12140291" y="25400"/>
                  </a:lnTo>
                  <a:lnTo>
                    <a:pt x="12130741" y="38100"/>
                  </a:lnTo>
                  <a:lnTo>
                    <a:pt x="12147243" y="38100"/>
                  </a:lnTo>
                  <a:lnTo>
                    <a:pt x="12151735" y="25400"/>
                  </a:lnTo>
                  <a:close/>
                </a:path>
                <a:path w="12414885" h="8610600">
                  <a:moveTo>
                    <a:pt x="12176415" y="25400"/>
                  </a:moveTo>
                  <a:lnTo>
                    <a:pt x="12163190" y="25400"/>
                  </a:lnTo>
                  <a:lnTo>
                    <a:pt x="12154918" y="38100"/>
                  </a:lnTo>
                  <a:lnTo>
                    <a:pt x="12170216" y="38100"/>
                  </a:lnTo>
                  <a:lnTo>
                    <a:pt x="12176415" y="25400"/>
                  </a:lnTo>
                  <a:close/>
                </a:path>
                <a:path w="12414885" h="8610600">
                  <a:moveTo>
                    <a:pt x="12204048" y="25400"/>
                  </a:moveTo>
                  <a:lnTo>
                    <a:pt x="12186321" y="25400"/>
                  </a:lnTo>
                  <a:lnTo>
                    <a:pt x="12183022" y="38100"/>
                  </a:lnTo>
                  <a:lnTo>
                    <a:pt x="12195692" y="38100"/>
                  </a:lnTo>
                  <a:lnTo>
                    <a:pt x="12204048" y="25400"/>
                  </a:lnTo>
                  <a:close/>
                </a:path>
                <a:path w="12414885" h="8610600">
                  <a:moveTo>
                    <a:pt x="12241335" y="25400"/>
                  </a:moveTo>
                  <a:lnTo>
                    <a:pt x="12212477" y="25400"/>
                  </a:lnTo>
                  <a:lnTo>
                    <a:pt x="12205608" y="38100"/>
                  </a:lnTo>
                  <a:lnTo>
                    <a:pt x="12240811" y="38100"/>
                  </a:lnTo>
                  <a:lnTo>
                    <a:pt x="12241335" y="25400"/>
                  </a:lnTo>
                  <a:close/>
                </a:path>
                <a:path w="12414885" h="8610600">
                  <a:moveTo>
                    <a:pt x="12270999" y="25400"/>
                  </a:moveTo>
                  <a:lnTo>
                    <a:pt x="12249659" y="25400"/>
                  </a:lnTo>
                  <a:lnTo>
                    <a:pt x="12243041" y="38100"/>
                  </a:lnTo>
                  <a:lnTo>
                    <a:pt x="12255879" y="38100"/>
                  </a:lnTo>
                  <a:lnTo>
                    <a:pt x="12270999" y="25400"/>
                  </a:lnTo>
                  <a:close/>
                </a:path>
                <a:path w="12414885" h="8610600">
                  <a:moveTo>
                    <a:pt x="12293783" y="12700"/>
                  </a:moveTo>
                  <a:lnTo>
                    <a:pt x="12259763" y="12700"/>
                  </a:lnTo>
                  <a:lnTo>
                    <a:pt x="12254978" y="25400"/>
                  </a:lnTo>
                  <a:lnTo>
                    <a:pt x="12279333" y="25400"/>
                  </a:lnTo>
                  <a:lnTo>
                    <a:pt x="12272611" y="38100"/>
                  </a:lnTo>
                  <a:lnTo>
                    <a:pt x="12277627" y="38100"/>
                  </a:lnTo>
                  <a:lnTo>
                    <a:pt x="12286558" y="25400"/>
                  </a:lnTo>
                  <a:lnTo>
                    <a:pt x="12290145" y="21560"/>
                  </a:lnTo>
                  <a:lnTo>
                    <a:pt x="12293783" y="12700"/>
                  </a:lnTo>
                  <a:close/>
                </a:path>
                <a:path w="12414885" h="8610600">
                  <a:moveTo>
                    <a:pt x="12290145" y="21560"/>
                  </a:moveTo>
                  <a:lnTo>
                    <a:pt x="12286526" y="25446"/>
                  </a:lnTo>
                  <a:lnTo>
                    <a:pt x="12277627" y="38100"/>
                  </a:lnTo>
                  <a:lnTo>
                    <a:pt x="12283354" y="38100"/>
                  </a:lnTo>
                  <a:lnTo>
                    <a:pt x="12290145" y="21560"/>
                  </a:lnTo>
                  <a:close/>
                </a:path>
                <a:path w="12414885" h="8610600">
                  <a:moveTo>
                    <a:pt x="12311332" y="12700"/>
                  </a:moveTo>
                  <a:lnTo>
                    <a:pt x="12298422" y="12700"/>
                  </a:lnTo>
                  <a:lnTo>
                    <a:pt x="12290145" y="21560"/>
                  </a:lnTo>
                  <a:lnTo>
                    <a:pt x="12283354" y="38100"/>
                  </a:lnTo>
                  <a:lnTo>
                    <a:pt x="12286202" y="38100"/>
                  </a:lnTo>
                  <a:lnTo>
                    <a:pt x="12300778" y="25400"/>
                  </a:lnTo>
                  <a:lnTo>
                    <a:pt x="12307929" y="25400"/>
                  </a:lnTo>
                  <a:lnTo>
                    <a:pt x="12311332" y="12700"/>
                  </a:lnTo>
                  <a:close/>
                </a:path>
                <a:path w="12414885" h="8610600">
                  <a:moveTo>
                    <a:pt x="12315521" y="25400"/>
                  </a:moveTo>
                  <a:lnTo>
                    <a:pt x="12300778" y="25400"/>
                  </a:lnTo>
                  <a:lnTo>
                    <a:pt x="12305490" y="38100"/>
                  </a:lnTo>
                  <a:lnTo>
                    <a:pt x="12315505" y="26060"/>
                  </a:lnTo>
                  <a:lnTo>
                    <a:pt x="12315521" y="25400"/>
                  </a:lnTo>
                  <a:close/>
                </a:path>
                <a:path w="12414885" h="8610600">
                  <a:moveTo>
                    <a:pt x="12332819" y="25400"/>
                  </a:moveTo>
                  <a:lnTo>
                    <a:pt x="12316055" y="25400"/>
                  </a:lnTo>
                  <a:lnTo>
                    <a:pt x="12315575" y="25976"/>
                  </a:lnTo>
                  <a:lnTo>
                    <a:pt x="12315455" y="28139"/>
                  </a:lnTo>
                  <a:lnTo>
                    <a:pt x="12315217" y="38100"/>
                  </a:lnTo>
                  <a:lnTo>
                    <a:pt x="12324316" y="38100"/>
                  </a:lnTo>
                  <a:lnTo>
                    <a:pt x="12332819" y="25400"/>
                  </a:lnTo>
                  <a:close/>
                </a:path>
                <a:path w="12414885" h="8610600">
                  <a:moveTo>
                    <a:pt x="12374975" y="25400"/>
                  </a:moveTo>
                  <a:lnTo>
                    <a:pt x="12350577" y="25400"/>
                  </a:lnTo>
                  <a:lnTo>
                    <a:pt x="12342148" y="38100"/>
                  </a:lnTo>
                  <a:lnTo>
                    <a:pt x="12364064" y="38100"/>
                  </a:lnTo>
                  <a:lnTo>
                    <a:pt x="12374975" y="25400"/>
                  </a:lnTo>
                  <a:close/>
                </a:path>
                <a:path w="12414885" h="8610600">
                  <a:moveTo>
                    <a:pt x="12403811" y="25400"/>
                  </a:moveTo>
                  <a:lnTo>
                    <a:pt x="12374975" y="25400"/>
                  </a:lnTo>
                  <a:lnTo>
                    <a:pt x="12370503" y="38100"/>
                  </a:lnTo>
                  <a:lnTo>
                    <a:pt x="12402879" y="38100"/>
                  </a:lnTo>
                  <a:lnTo>
                    <a:pt x="12403811" y="25400"/>
                  </a:lnTo>
                  <a:close/>
                </a:path>
                <a:path w="12414885" h="8610600">
                  <a:moveTo>
                    <a:pt x="12095758" y="0"/>
                  </a:moveTo>
                  <a:lnTo>
                    <a:pt x="12076272" y="0"/>
                  </a:lnTo>
                  <a:lnTo>
                    <a:pt x="12063769" y="12700"/>
                  </a:lnTo>
                  <a:lnTo>
                    <a:pt x="11961427" y="12700"/>
                  </a:lnTo>
                  <a:lnTo>
                    <a:pt x="11957689" y="25400"/>
                  </a:lnTo>
                  <a:lnTo>
                    <a:pt x="12074429" y="25400"/>
                  </a:lnTo>
                  <a:lnTo>
                    <a:pt x="12071558" y="33366"/>
                  </a:lnTo>
                  <a:lnTo>
                    <a:pt x="12084125" y="12700"/>
                  </a:lnTo>
                  <a:lnTo>
                    <a:pt x="12095758" y="0"/>
                  </a:lnTo>
                  <a:close/>
                </a:path>
                <a:path w="12414885" h="8610600">
                  <a:moveTo>
                    <a:pt x="10602515" y="12700"/>
                  </a:moveTo>
                  <a:lnTo>
                    <a:pt x="10480362" y="12700"/>
                  </a:lnTo>
                  <a:lnTo>
                    <a:pt x="10476781" y="25400"/>
                  </a:lnTo>
                  <a:lnTo>
                    <a:pt x="10594683" y="25400"/>
                  </a:lnTo>
                  <a:lnTo>
                    <a:pt x="10592402" y="32334"/>
                  </a:lnTo>
                  <a:lnTo>
                    <a:pt x="10602155" y="14259"/>
                  </a:lnTo>
                  <a:lnTo>
                    <a:pt x="10602515" y="12700"/>
                  </a:lnTo>
                  <a:close/>
                </a:path>
                <a:path w="12414885" h="8610600">
                  <a:moveTo>
                    <a:pt x="9967425" y="12700"/>
                  </a:moveTo>
                  <a:lnTo>
                    <a:pt x="9845617" y="12700"/>
                  </a:lnTo>
                  <a:lnTo>
                    <a:pt x="9842120" y="25400"/>
                  </a:lnTo>
                  <a:lnTo>
                    <a:pt x="9960514" y="25400"/>
                  </a:lnTo>
                  <a:lnTo>
                    <a:pt x="9958509" y="31750"/>
                  </a:lnTo>
                  <a:lnTo>
                    <a:pt x="9966900" y="15307"/>
                  </a:lnTo>
                  <a:lnTo>
                    <a:pt x="9967425" y="12700"/>
                  </a:lnTo>
                  <a:close/>
                </a:path>
                <a:path w="12414885" h="8610600">
                  <a:moveTo>
                    <a:pt x="9544024" y="12700"/>
                  </a:moveTo>
                  <a:lnTo>
                    <a:pt x="9422457" y="12700"/>
                  </a:lnTo>
                  <a:lnTo>
                    <a:pt x="9419002" y="25400"/>
                  </a:lnTo>
                  <a:lnTo>
                    <a:pt x="9537721" y="25400"/>
                  </a:lnTo>
                  <a:lnTo>
                    <a:pt x="9535900" y="31353"/>
                  </a:lnTo>
                  <a:lnTo>
                    <a:pt x="9543426" y="16010"/>
                  </a:lnTo>
                  <a:lnTo>
                    <a:pt x="9544024" y="12700"/>
                  </a:lnTo>
                  <a:close/>
                </a:path>
                <a:path w="12414885" h="8610600">
                  <a:moveTo>
                    <a:pt x="8697233" y="12700"/>
                  </a:moveTo>
                  <a:lnTo>
                    <a:pt x="8576137" y="12700"/>
                  </a:lnTo>
                  <a:lnTo>
                    <a:pt x="8572776" y="25400"/>
                  </a:lnTo>
                  <a:lnTo>
                    <a:pt x="8692155" y="25400"/>
                  </a:lnTo>
                  <a:lnTo>
                    <a:pt x="8690735" y="30319"/>
                  </a:lnTo>
                  <a:lnTo>
                    <a:pt x="8696572" y="17388"/>
                  </a:lnTo>
                  <a:lnTo>
                    <a:pt x="8697233" y="12700"/>
                  </a:lnTo>
                  <a:close/>
                </a:path>
                <a:path w="12414885" h="8610600">
                  <a:moveTo>
                    <a:pt x="8062132" y="12700"/>
                  </a:moveTo>
                  <a:lnTo>
                    <a:pt x="7941392" y="12700"/>
                  </a:lnTo>
                  <a:lnTo>
                    <a:pt x="7938104" y="25400"/>
                  </a:lnTo>
                  <a:lnTo>
                    <a:pt x="8057975" y="25400"/>
                  </a:lnTo>
                  <a:lnTo>
                    <a:pt x="8056884" y="29373"/>
                  </a:lnTo>
                  <a:lnTo>
                    <a:pt x="8061497" y="18445"/>
                  </a:lnTo>
                  <a:lnTo>
                    <a:pt x="8062132" y="12700"/>
                  </a:lnTo>
                  <a:close/>
                </a:path>
                <a:path w="12414885" h="8610600">
                  <a:moveTo>
                    <a:pt x="11800887" y="25400"/>
                  </a:moveTo>
                  <a:lnTo>
                    <a:pt x="11799348" y="25400"/>
                  </a:lnTo>
                  <a:lnTo>
                    <a:pt x="11798702" y="28883"/>
                  </a:lnTo>
                  <a:lnTo>
                    <a:pt x="11800887" y="25400"/>
                  </a:lnTo>
                  <a:close/>
                </a:path>
                <a:path w="12414885" h="8610600">
                  <a:moveTo>
                    <a:pt x="11377884" y="25400"/>
                  </a:moveTo>
                  <a:lnTo>
                    <a:pt x="11376481" y="25400"/>
                  </a:lnTo>
                  <a:lnTo>
                    <a:pt x="11375976" y="28557"/>
                  </a:lnTo>
                  <a:lnTo>
                    <a:pt x="11377884" y="25400"/>
                  </a:lnTo>
                  <a:close/>
                </a:path>
                <a:path w="12414885" h="8610600">
                  <a:moveTo>
                    <a:pt x="10954871" y="25400"/>
                  </a:moveTo>
                  <a:lnTo>
                    <a:pt x="10953615" y="25400"/>
                  </a:lnTo>
                  <a:lnTo>
                    <a:pt x="10953233" y="28222"/>
                  </a:lnTo>
                  <a:lnTo>
                    <a:pt x="10954871" y="25400"/>
                  </a:lnTo>
                  <a:close/>
                </a:path>
                <a:path w="12414885" h="8610600">
                  <a:moveTo>
                    <a:pt x="10320367" y="25400"/>
                  </a:moveTo>
                  <a:lnTo>
                    <a:pt x="10319320" y="25400"/>
                  </a:lnTo>
                  <a:lnTo>
                    <a:pt x="10319091" y="27734"/>
                  </a:lnTo>
                  <a:lnTo>
                    <a:pt x="10320367" y="25400"/>
                  </a:lnTo>
                  <a:close/>
                </a:path>
                <a:path w="12414885" h="8610600">
                  <a:moveTo>
                    <a:pt x="12114071" y="25400"/>
                  </a:moveTo>
                  <a:lnTo>
                    <a:pt x="12113128" y="25400"/>
                  </a:lnTo>
                  <a:lnTo>
                    <a:pt x="12112751" y="27152"/>
                  </a:lnTo>
                  <a:lnTo>
                    <a:pt x="12114071" y="25400"/>
                  </a:lnTo>
                  <a:close/>
                </a:path>
                <a:path w="12414885" h="8610600">
                  <a:moveTo>
                    <a:pt x="9262849" y="25400"/>
                  </a:moveTo>
                  <a:lnTo>
                    <a:pt x="9262148" y="25400"/>
                  </a:lnTo>
                  <a:lnTo>
                    <a:pt x="9262093" y="26949"/>
                  </a:lnTo>
                  <a:lnTo>
                    <a:pt x="9262849" y="25400"/>
                  </a:lnTo>
                  <a:close/>
                </a:path>
                <a:path w="12414885" h="8610600">
                  <a:moveTo>
                    <a:pt x="11479819" y="25400"/>
                  </a:moveTo>
                  <a:lnTo>
                    <a:pt x="11479048" y="25400"/>
                  </a:lnTo>
                  <a:lnTo>
                    <a:pt x="11478750" y="26846"/>
                  </a:lnTo>
                  <a:lnTo>
                    <a:pt x="11479819" y="25400"/>
                  </a:lnTo>
                  <a:close/>
                </a:path>
                <a:path w="12414885" h="8610600">
                  <a:moveTo>
                    <a:pt x="8416833" y="25400"/>
                  </a:moveTo>
                  <a:lnTo>
                    <a:pt x="8416414" y="25400"/>
                  </a:lnTo>
                  <a:lnTo>
                    <a:pt x="8416428" y="26316"/>
                  </a:lnTo>
                  <a:lnTo>
                    <a:pt x="8416833" y="25400"/>
                  </a:lnTo>
                  <a:close/>
                </a:path>
                <a:path w="12414885" h="8610600">
                  <a:moveTo>
                    <a:pt x="12316055" y="25400"/>
                  </a:moveTo>
                  <a:lnTo>
                    <a:pt x="12315521" y="25400"/>
                  </a:lnTo>
                  <a:lnTo>
                    <a:pt x="12315505" y="26060"/>
                  </a:lnTo>
                  <a:lnTo>
                    <a:pt x="12316055" y="25400"/>
                  </a:lnTo>
                  <a:close/>
                </a:path>
                <a:path w="12414885" h="8610600">
                  <a:moveTo>
                    <a:pt x="12062785" y="25400"/>
                  </a:moveTo>
                  <a:lnTo>
                    <a:pt x="12062251" y="25400"/>
                  </a:lnTo>
                  <a:lnTo>
                    <a:pt x="12061881" y="25976"/>
                  </a:lnTo>
                  <a:lnTo>
                    <a:pt x="12062785" y="25400"/>
                  </a:lnTo>
                  <a:close/>
                </a:path>
                <a:path w="12414885" h="8610600">
                  <a:moveTo>
                    <a:pt x="11893146" y="25400"/>
                  </a:moveTo>
                  <a:lnTo>
                    <a:pt x="11892790" y="25400"/>
                  </a:lnTo>
                  <a:lnTo>
                    <a:pt x="11892781" y="25848"/>
                  </a:lnTo>
                  <a:lnTo>
                    <a:pt x="11893146" y="25400"/>
                  </a:lnTo>
                  <a:close/>
                </a:path>
                <a:path w="12414885" h="8610600">
                  <a:moveTo>
                    <a:pt x="7570828" y="25400"/>
                  </a:moveTo>
                  <a:lnTo>
                    <a:pt x="7570681" y="25400"/>
                  </a:lnTo>
                  <a:lnTo>
                    <a:pt x="7570702" y="25718"/>
                  </a:lnTo>
                  <a:lnTo>
                    <a:pt x="7570828" y="25400"/>
                  </a:lnTo>
                  <a:close/>
                </a:path>
                <a:path w="12414885" h="8610600">
                  <a:moveTo>
                    <a:pt x="11216633" y="25400"/>
                  </a:moveTo>
                  <a:close/>
                </a:path>
                <a:path w="12414885" h="8610600">
                  <a:moveTo>
                    <a:pt x="17580" y="12700"/>
                  </a:moveTo>
                  <a:lnTo>
                    <a:pt x="5918" y="12700"/>
                  </a:lnTo>
                  <a:lnTo>
                    <a:pt x="7475" y="25400"/>
                  </a:lnTo>
                  <a:lnTo>
                    <a:pt x="21012" y="25400"/>
                  </a:lnTo>
                  <a:lnTo>
                    <a:pt x="17580" y="12700"/>
                  </a:lnTo>
                  <a:close/>
                </a:path>
                <a:path w="12414885" h="8610600">
                  <a:moveTo>
                    <a:pt x="39768" y="12700"/>
                  </a:moveTo>
                  <a:lnTo>
                    <a:pt x="17580" y="12700"/>
                  </a:lnTo>
                  <a:lnTo>
                    <a:pt x="21012" y="25400"/>
                  </a:lnTo>
                  <a:lnTo>
                    <a:pt x="40752" y="25400"/>
                  </a:lnTo>
                  <a:lnTo>
                    <a:pt x="39768" y="12700"/>
                  </a:lnTo>
                  <a:close/>
                </a:path>
                <a:path w="12414885" h="8610600">
                  <a:moveTo>
                    <a:pt x="192640" y="12700"/>
                  </a:moveTo>
                  <a:lnTo>
                    <a:pt x="39768" y="12700"/>
                  </a:lnTo>
                  <a:lnTo>
                    <a:pt x="40752" y="25400"/>
                  </a:lnTo>
                  <a:lnTo>
                    <a:pt x="196987" y="25400"/>
                  </a:lnTo>
                  <a:lnTo>
                    <a:pt x="192640" y="12700"/>
                  </a:lnTo>
                  <a:close/>
                </a:path>
                <a:path w="12414885" h="8610600">
                  <a:moveTo>
                    <a:pt x="458624" y="0"/>
                  </a:moveTo>
                  <a:lnTo>
                    <a:pt x="448561" y="0"/>
                  </a:lnTo>
                  <a:lnTo>
                    <a:pt x="447680" y="12700"/>
                  </a:lnTo>
                  <a:lnTo>
                    <a:pt x="448038" y="12700"/>
                  </a:lnTo>
                  <a:lnTo>
                    <a:pt x="447427" y="16349"/>
                  </a:lnTo>
                  <a:lnTo>
                    <a:pt x="446800" y="25400"/>
                  </a:lnTo>
                  <a:lnTo>
                    <a:pt x="459856" y="25400"/>
                  </a:lnTo>
                  <a:lnTo>
                    <a:pt x="458456" y="12700"/>
                  </a:lnTo>
                  <a:lnTo>
                    <a:pt x="458624" y="0"/>
                  </a:lnTo>
                  <a:close/>
                </a:path>
                <a:path w="12414885" h="8610600">
                  <a:moveTo>
                    <a:pt x="528379" y="12700"/>
                  </a:moveTo>
                  <a:lnTo>
                    <a:pt x="462287" y="12700"/>
                  </a:lnTo>
                  <a:lnTo>
                    <a:pt x="459856" y="25400"/>
                  </a:lnTo>
                  <a:lnTo>
                    <a:pt x="533613" y="25400"/>
                  </a:lnTo>
                  <a:lnTo>
                    <a:pt x="528379" y="12700"/>
                  </a:lnTo>
                  <a:close/>
                </a:path>
                <a:path w="12414885" h="8610600">
                  <a:moveTo>
                    <a:pt x="882301" y="0"/>
                  </a:moveTo>
                  <a:lnTo>
                    <a:pt x="872268" y="0"/>
                  </a:lnTo>
                  <a:lnTo>
                    <a:pt x="871080" y="12700"/>
                  </a:lnTo>
                  <a:lnTo>
                    <a:pt x="871266" y="12700"/>
                  </a:lnTo>
                  <a:lnTo>
                    <a:pt x="870962" y="14259"/>
                  </a:lnTo>
                  <a:lnTo>
                    <a:pt x="870836" y="15307"/>
                  </a:lnTo>
                  <a:lnTo>
                    <a:pt x="869892" y="25400"/>
                  </a:lnTo>
                  <a:lnTo>
                    <a:pt x="883001" y="25400"/>
                  </a:lnTo>
                  <a:lnTo>
                    <a:pt x="882094" y="14259"/>
                  </a:lnTo>
                  <a:lnTo>
                    <a:pt x="882218" y="3157"/>
                  </a:lnTo>
                  <a:lnTo>
                    <a:pt x="882301" y="0"/>
                  </a:lnTo>
                  <a:close/>
                </a:path>
                <a:path w="12414885" h="8610600">
                  <a:moveTo>
                    <a:pt x="951576" y="12700"/>
                  </a:moveTo>
                  <a:lnTo>
                    <a:pt x="885467" y="12700"/>
                  </a:lnTo>
                  <a:lnTo>
                    <a:pt x="883001" y="25400"/>
                  </a:lnTo>
                  <a:lnTo>
                    <a:pt x="956726" y="25400"/>
                  </a:lnTo>
                  <a:lnTo>
                    <a:pt x="951576" y="12700"/>
                  </a:lnTo>
                  <a:close/>
                </a:path>
                <a:path w="12414885" h="8610600">
                  <a:moveTo>
                    <a:pt x="1295976" y="0"/>
                  </a:moveTo>
                  <a:lnTo>
                    <a:pt x="1287488" y="0"/>
                  </a:lnTo>
                  <a:lnTo>
                    <a:pt x="1281176" y="12700"/>
                  </a:lnTo>
                  <a:lnTo>
                    <a:pt x="1287771" y="12700"/>
                  </a:lnTo>
                  <a:lnTo>
                    <a:pt x="1290442" y="25400"/>
                  </a:lnTo>
                  <a:lnTo>
                    <a:pt x="1292986" y="25400"/>
                  </a:lnTo>
                  <a:lnTo>
                    <a:pt x="1295976" y="0"/>
                  </a:lnTo>
                  <a:close/>
                </a:path>
                <a:path w="12414885" h="8610600">
                  <a:moveTo>
                    <a:pt x="1462633" y="12700"/>
                  </a:moveTo>
                  <a:lnTo>
                    <a:pt x="1294481" y="12700"/>
                  </a:lnTo>
                  <a:lnTo>
                    <a:pt x="1292986" y="25400"/>
                  </a:lnTo>
                  <a:lnTo>
                    <a:pt x="1466249" y="25400"/>
                  </a:lnTo>
                  <a:lnTo>
                    <a:pt x="1462633" y="12700"/>
                  </a:lnTo>
                  <a:close/>
                </a:path>
                <a:path w="12414885" h="8610600">
                  <a:moveTo>
                    <a:pt x="1586369" y="12700"/>
                  </a:moveTo>
                  <a:lnTo>
                    <a:pt x="1520237" y="12700"/>
                  </a:lnTo>
                  <a:lnTo>
                    <a:pt x="1517720" y="25400"/>
                  </a:lnTo>
                  <a:lnTo>
                    <a:pt x="1591397" y="25400"/>
                  </a:lnTo>
                  <a:lnTo>
                    <a:pt x="1586369" y="12700"/>
                  </a:lnTo>
                  <a:close/>
                </a:path>
                <a:path w="12414885" h="8610600">
                  <a:moveTo>
                    <a:pt x="1941491" y="0"/>
                  </a:moveTo>
                  <a:lnTo>
                    <a:pt x="1931536" y="0"/>
                  </a:lnTo>
                  <a:lnTo>
                    <a:pt x="1927626" y="25400"/>
                  </a:lnTo>
                  <a:lnTo>
                    <a:pt x="1940865" y="25400"/>
                  </a:lnTo>
                  <a:lnTo>
                    <a:pt x="1940816" y="11517"/>
                  </a:lnTo>
                  <a:lnTo>
                    <a:pt x="1941491" y="0"/>
                  </a:lnTo>
                  <a:close/>
                </a:path>
                <a:path w="12414885" h="8610600">
                  <a:moveTo>
                    <a:pt x="2009566" y="12700"/>
                  </a:moveTo>
                  <a:lnTo>
                    <a:pt x="1943417" y="12700"/>
                  </a:lnTo>
                  <a:lnTo>
                    <a:pt x="1940865" y="25400"/>
                  </a:lnTo>
                  <a:lnTo>
                    <a:pt x="2014511" y="25400"/>
                  </a:lnTo>
                  <a:lnTo>
                    <a:pt x="2009566" y="12700"/>
                  </a:lnTo>
                  <a:close/>
                </a:path>
                <a:path w="12414885" h="8610600">
                  <a:moveTo>
                    <a:pt x="2365168" y="0"/>
                  </a:moveTo>
                  <a:lnTo>
                    <a:pt x="2355244" y="0"/>
                  </a:lnTo>
                  <a:lnTo>
                    <a:pt x="2350720" y="25400"/>
                  </a:lnTo>
                  <a:lnTo>
                    <a:pt x="2364010" y="25400"/>
                  </a:lnTo>
                  <a:lnTo>
                    <a:pt x="2364228" y="14259"/>
                  </a:lnTo>
                  <a:lnTo>
                    <a:pt x="2364343" y="11517"/>
                  </a:lnTo>
                  <a:lnTo>
                    <a:pt x="2365168" y="0"/>
                  </a:lnTo>
                  <a:close/>
                </a:path>
                <a:path w="12414885" h="8610600">
                  <a:moveTo>
                    <a:pt x="2432761" y="12700"/>
                  </a:moveTo>
                  <a:lnTo>
                    <a:pt x="2366597" y="12700"/>
                  </a:lnTo>
                  <a:lnTo>
                    <a:pt x="2364010" y="25400"/>
                  </a:lnTo>
                  <a:lnTo>
                    <a:pt x="2437625" y="25400"/>
                  </a:lnTo>
                  <a:lnTo>
                    <a:pt x="2432761" y="12700"/>
                  </a:lnTo>
                  <a:close/>
                </a:path>
                <a:path w="12414885" h="8610600">
                  <a:moveTo>
                    <a:pt x="2778952" y="0"/>
                  </a:moveTo>
                  <a:lnTo>
                    <a:pt x="2770091" y="0"/>
                  </a:lnTo>
                  <a:lnTo>
                    <a:pt x="2763357" y="12700"/>
                  </a:lnTo>
                  <a:lnTo>
                    <a:pt x="2769663" y="12700"/>
                  </a:lnTo>
                  <a:lnTo>
                    <a:pt x="2771442" y="25400"/>
                  </a:lnTo>
                  <a:lnTo>
                    <a:pt x="2773812" y="25400"/>
                  </a:lnTo>
                  <a:lnTo>
                    <a:pt x="2778952" y="0"/>
                  </a:lnTo>
                  <a:close/>
                </a:path>
                <a:path w="12414885" h="8610600">
                  <a:moveTo>
                    <a:pt x="2944293" y="12700"/>
                  </a:moveTo>
                  <a:lnTo>
                    <a:pt x="2776382" y="12700"/>
                  </a:lnTo>
                  <a:lnTo>
                    <a:pt x="2773812" y="25400"/>
                  </a:lnTo>
                  <a:lnTo>
                    <a:pt x="2947054" y="25400"/>
                  </a:lnTo>
                  <a:lnTo>
                    <a:pt x="2944293" y="12700"/>
                  </a:lnTo>
                  <a:close/>
                </a:path>
                <a:path w="12414885" h="8610600">
                  <a:moveTo>
                    <a:pt x="3067555" y="12700"/>
                  </a:moveTo>
                  <a:lnTo>
                    <a:pt x="3001367" y="12700"/>
                  </a:lnTo>
                  <a:lnTo>
                    <a:pt x="2998729" y="25400"/>
                  </a:lnTo>
                  <a:lnTo>
                    <a:pt x="3072294" y="25400"/>
                  </a:lnTo>
                  <a:lnTo>
                    <a:pt x="3067555" y="12700"/>
                  </a:lnTo>
                  <a:close/>
                </a:path>
                <a:path w="12414885" h="8610600">
                  <a:moveTo>
                    <a:pt x="3424358" y="0"/>
                  </a:moveTo>
                  <a:lnTo>
                    <a:pt x="3414512" y="0"/>
                  </a:lnTo>
                  <a:lnTo>
                    <a:pt x="3408453" y="25400"/>
                  </a:lnTo>
                  <a:lnTo>
                    <a:pt x="3421874" y="25400"/>
                  </a:lnTo>
                  <a:lnTo>
                    <a:pt x="3423038" y="12700"/>
                  </a:lnTo>
                  <a:lnTo>
                    <a:pt x="3424358" y="0"/>
                  </a:lnTo>
                  <a:close/>
                </a:path>
                <a:path w="12414885" h="8610600">
                  <a:moveTo>
                    <a:pt x="3490752" y="12700"/>
                  </a:moveTo>
                  <a:lnTo>
                    <a:pt x="3424548" y="12700"/>
                  </a:lnTo>
                  <a:lnTo>
                    <a:pt x="3421874" y="25400"/>
                  </a:lnTo>
                  <a:lnTo>
                    <a:pt x="3495408" y="25400"/>
                  </a:lnTo>
                  <a:lnTo>
                    <a:pt x="3490752" y="12700"/>
                  </a:lnTo>
                  <a:close/>
                </a:path>
                <a:path w="12414885" h="8610600">
                  <a:moveTo>
                    <a:pt x="3616458" y="12700"/>
                  </a:moveTo>
                  <a:lnTo>
                    <a:pt x="3498197" y="12700"/>
                  </a:lnTo>
                  <a:lnTo>
                    <a:pt x="3495408" y="25400"/>
                  </a:lnTo>
                  <a:lnTo>
                    <a:pt x="3617728" y="25400"/>
                  </a:lnTo>
                  <a:lnTo>
                    <a:pt x="3616458" y="12700"/>
                  </a:lnTo>
                  <a:close/>
                </a:path>
                <a:path w="12414885" h="8610600">
                  <a:moveTo>
                    <a:pt x="3623564" y="0"/>
                  </a:moveTo>
                  <a:lnTo>
                    <a:pt x="3599717" y="0"/>
                  </a:lnTo>
                  <a:lnTo>
                    <a:pt x="3596877" y="12700"/>
                  </a:lnTo>
                  <a:lnTo>
                    <a:pt x="3616458" y="12700"/>
                  </a:lnTo>
                  <a:lnTo>
                    <a:pt x="3617728" y="25400"/>
                  </a:lnTo>
                  <a:lnTo>
                    <a:pt x="3620810" y="11517"/>
                  </a:lnTo>
                  <a:lnTo>
                    <a:pt x="3623564" y="0"/>
                  </a:lnTo>
                  <a:close/>
                </a:path>
                <a:path w="12414885" h="8610600">
                  <a:moveTo>
                    <a:pt x="3790956" y="12700"/>
                  </a:moveTo>
                  <a:lnTo>
                    <a:pt x="3620527" y="12700"/>
                  </a:lnTo>
                  <a:lnTo>
                    <a:pt x="3617789" y="25400"/>
                  </a:lnTo>
                  <a:lnTo>
                    <a:pt x="3793229" y="25400"/>
                  </a:lnTo>
                  <a:lnTo>
                    <a:pt x="3790956" y="12700"/>
                  </a:lnTo>
                  <a:close/>
                </a:path>
                <a:path w="12414885" h="8610600">
                  <a:moveTo>
                    <a:pt x="3913947" y="12700"/>
                  </a:moveTo>
                  <a:lnTo>
                    <a:pt x="3847727" y="12700"/>
                  </a:lnTo>
                  <a:lnTo>
                    <a:pt x="3845021" y="25400"/>
                  </a:lnTo>
                  <a:lnTo>
                    <a:pt x="3918522" y="25400"/>
                  </a:lnTo>
                  <a:lnTo>
                    <a:pt x="3913947" y="12700"/>
                  </a:lnTo>
                  <a:close/>
                </a:path>
                <a:path w="12414885" h="8610600">
                  <a:moveTo>
                    <a:pt x="4214287" y="12700"/>
                  </a:moveTo>
                  <a:lnTo>
                    <a:pt x="4043707" y="12700"/>
                  </a:lnTo>
                  <a:lnTo>
                    <a:pt x="4040991" y="24244"/>
                  </a:lnTo>
                  <a:lnTo>
                    <a:pt x="4040871" y="25400"/>
                  </a:lnTo>
                  <a:lnTo>
                    <a:pt x="4216316" y="25400"/>
                  </a:lnTo>
                  <a:lnTo>
                    <a:pt x="4214287" y="12700"/>
                  </a:lnTo>
                  <a:close/>
                </a:path>
                <a:path w="12414885" h="8610600">
                  <a:moveTo>
                    <a:pt x="4337144" y="12700"/>
                  </a:moveTo>
                  <a:lnTo>
                    <a:pt x="4270907" y="12700"/>
                  </a:lnTo>
                  <a:lnTo>
                    <a:pt x="4268166" y="25400"/>
                  </a:lnTo>
                  <a:lnTo>
                    <a:pt x="4341636" y="25400"/>
                  </a:lnTo>
                  <a:lnTo>
                    <a:pt x="4337144" y="12700"/>
                  </a:lnTo>
                  <a:close/>
                </a:path>
                <a:path w="12414885" h="8610600">
                  <a:moveTo>
                    <a:pt x="4637619" y="12700"/>
                  </a:moveTo>
                  <a:lnTo>
                    <a:pt x="4466888" y="12700"/>
                  </a:lnTo>
                  <a:lnTo>
                    <a:pt x="4464098" y="23643"/>
                  </a:lnTo>
                  <a:lnTo>
                    <a:pt x="4464014" y="25400"/>
                  </a:lnTo>
                  <a:lnTo>
                    <a:pt x="4639404" y="25400"/>
                  </a:lnTo>
                  <a:lnTo>
                    <a:pt x="4637619" y="12700"/>
                  </a:lnTo>
                  <a:close/>
                </a:path>
                <a:path w="12414885" h="8610600">
                  <a:moveTo>
                    <a:pt x="4907225" y="0"/>
                  </a:moveTo>
                  <a:lnTo>
                    <a:pt x="4892829" y="0"/>
                  </a:lnTo>
                  <a:lnTo>
                    <a:pt x="4894224" y="12700"/>
                  </a:lnTo>
                  <a:lnTo>
                    <a:pt x="4892676" y="12700"/>
                  </a:lnTo>
                  <a:lnTo>
                    <a:pt x="4890067" y="25400"/>
                  </a:lnTo>
                  <a:lnTo>
                    <a:pt x="4902884" y="25400"/>
                  </a:lnTo>
                  <a:lnTo>
                    <a:pt x="4905329" y="12700"/>
                  </a:lnTo>
                  <a:lnTo>
                    <a:pt x="4907225" y="0"/>
                  </a:lnTo>
                  <a:close/>
                </a:path>
                <a:path w="12414885" h="8610600">
                  <a:moveTo>
                    <a:pt x="4971937" y="12700"/>
                  </a:moveTo>
                  <a:lnTo>
                    <a:pt x="4905677" y="12700"/>
                  </a:lnTo>
                  <a:lnTo>
                    <a:pt x="4902884" y="25400"/>
                  </a:lnTo>
                  <a:lnTo>
                    <a:pt x="4976307" y="25400"/>
                  </a:lnTo>
                  <a:lnTo>
                    <a:pt x="4971937" y="12700"/>
                  </a:lnTo>
                  <a:close/>
                </a:path>
                <a:path w="12414885" h="8610600">
                  <a:moveTo>
                    <a:pt x="5272616" y="12700"/>
                  </a:moveTo>
                  <a:lnTo>
                    <a:pt x="5101658" y="12700"/>
                  </a:lnTo>
                  <a:lnTo>
                    <a:pt x="5098818" y="22685"/>
                  </a:lnTo>
                  <a:lnTo>
                    <a:pt x="5098728" y="25400"/>
                  </a:lnTo>
                  <a:lnTo>
                    <a:pt x="5274035" y="25400"/>
                  </a:lnTo>
                  <a:lnTo>
                    <a:pt x="5272616" y="12700"/>
                  </a:lnTo>
                  <a:close/>
                </a:path>
                <a:path w="12414885" h="8610600">
                  <a:moveTo>
                    <a:pt x="5527750" y="12700"/>
                  </a:moveTo>
                  <a:lnTo>
                    <a:pt x="5521748" y="12700"/>
                  </a:lnTo>
                  <a:lnTo>
                    <a:pt x="5521871" y="25400"/>
                  </a:lnTo>
                  <a:lnTo>
                    <a:pt x="5524795" y="25400"/>
                  </a:lnTo>
                  <a:lnTo>
                    <a:pt x="5527750" y="12700"/>
                  </a:lnTo>
                  <a:close/>
                </a:path>
                <a:path w="12414885" h="8610600">
                  <a:moveTo>
                    <a:pt x="5695946" y="12700"/>
                  </a:moveTo>
                  <a:lnTo>
                    <a:pt x="5527750" y="12700"/>
                  </a:lnTo>
                  <a:lnTo>
                    <a:pt x="5524795" y="25400"/>
                  </a:lnTo>
                  <a:lnTo>
                    <a:pt x="5697121" y="25400"/>
                  </a:lnTo>
                  <a:lnTo>
                    <a:pt x="5695946" y="12700"/>
                  </a:lnTo>
                  <a:close/>
                </a:path>
                <a:path w="12414885" h="8610600">
                  <a:moveTo>
                    <a:pt x="5754578" y="0"/>
                  </a:moveTo>
                  <a:lnTo>
                    <a:pt x="5738304" y="0"/>
                  </a:lnTo>
                  <a:lnTo>
                    <a:pt x="5738421" y="12700"/>
                  </a:lnTo>
                  <a:lnTo>
                    <a:pt x="5752038" y="12700"/>
                  </a:lnTo>
                  <a:lnTo>
                    <a:pt x="5749175" y="25400"/>
                  </a:lnTo>
                  <a:lnTo>
                    <a:pt x="5752352" y="12700"/>
                  </a:lnTo>
                  <a:lnTo>
                    <a:pt x="5754578" y="0"/>
                  </a:lnTo>
                  <a:close/>
                </a:path>
                <a:path w="12414885" h="8610600">
                  <a:moveTo>
                    <a:pt x="5818329" y="12700"/>
                  </a:moveTo>
                  <a:lnTo>
                    <a:pt x="5752352" y="12700"/>
                  </a:lnTo>
                  <a:lnTo>
                    <a:pt x="5749175" y="25400"/>
                  </a:lnTo>
                  <a:lnTo>
                    <a:pt x="5822534" y="25400"/>
                  </a:lnTo>
                  <a:lnTo>
                    <a:pt x="5818329" y="12700"/>
                  </a:lnTo>
                  <a:close/>
                </a:path>
                <a:path w="12414885" h="8610600">
                  <a:moveTo>
                    <a:pt x="6175218" y="12700"/>
                  </a:moveTo>
                  <a:lnTo>
                    <a:pt x="6162824" y="12700"/>
                  </a:lnTo>
                  <a:lnTo>
                    <a:pt x="6159522" y="25400"/>
                  </a:lnTo>
                  <a:lnTo>
                    <a:pt x="6172322" y="25400"/>
                  </a:lnTo>
                  <a:lnTo>
                    <a:pt x="6175218" y="12700"/>
                  </a:lnTo>
                  <a:close/>
                </a:path>
                <a:path w="12414885" h="8610600">
                  <a:moveTo>
                    <a:pt x="6178254" y="0"/>
                  </a:moveTo>
                  <a:lnTo>
                    <a:pt x="6163791" y="0"/>
                  </a:lnTo>
                  <a:lnTo>
                    <a:pt x="6164987" y="12700"/>
                  </a:lnTo>
                  <a:lnTo>
                    <a:pt x="6175218" y="12700"/>
                  </a:lnTo>
                  <a:lnTo>
                    <a:pt x="6172322" y="25400"/>
                  </a:lnTo>
                  <a:lnTo>
                    <a:pt x="6175864" y="12700"/>
                  </a:lnTo>
                  <a:lnTo>
                    <a:pt x="6178254" y="0"/>
                  </a:lnTo>
                  <a:close/>
                </a:path>
                <a:path w="12414885" h="8610600">
                  <a:moveTo>
                    <a:pt x="6241526" y="12700"/>
                  </a:moveTo>
                  <a:lnTo>
                    <a:pt x="6175864" y="12700"/>
                  </a:lnTo>
                  <a:lnTo>
                    <a:pt x="6172322" y="25400"/>
                  </a:lnTo>
                  <a:lnTo>
                    <a:pt x="6245648" y="25400"/>
                  </a:lnTo>
                  <a:lnTo>
                    <a:pt x="6241526" y="12700"/>
                  </a:lnTo>
                  <a:close/>
                </a:path>
                <a:path w="12414885" h="8610600">
                  <a:moveTo>
                    <a:pt x="6586207" y="12700"/>
                  </a:moveTo>
                  <a:lnTo>
                    <a:pt x="6580241" y="12700"/>
                  </a:lnTo>
                  <a:lnTo>
                    <a:pt x="6579729" y="25400"/>
                  </a:lnTo>
                  <a:lnTo>
                    <a:pt x="6582674" y="25400"/>
                  </a:lnTo>
                  <a:lnTo>
                    <a:pt x="6586207" y="12700"/>
                  </a:lnTo>
                  <a:close/>
                </a:path>
                <a:path w="12414885" h="8610600">
                  <a:moveTo>
                    <a:pt x="6754277" y="12700"/>
                  </a:moveTo>
                  <a:lnTo>
                    <a:pt x="6586207" y="12700"/>
                  </a:lnTo>
                  <a:lnTo>
                    <a:pt x="6582674" y="25400"/>
                  </a:lnTo>
                  <a:lnTo>
                    <a:pt x="6754842" y="25400"/>
                  </a:lnTo>
                  <a:lnTo>
                    <a:pt x="6754277" y="12700"/>
                  </a:lnTo>
                  <a:close/>
                </a:path>
                <a:path w="12414885" h="8610600">
                  <a:moveTo>
                    <a:pt x="6813772" y="0"/>
                  </a:moveTo>
                  <a:lnTo>
                    <a:pt x="6797322" y="0"/>
                  </a:lnTo>
                  <a:lnTo>
                    <a:pt x="6797197" y="12700"/>
                  </a:lnTo>
                  <a:lnTo>
                    <a:pt x="6809992" y="12700"/>
                  </a:lnTo>
                  <a:lnTo>
                    <a:pt x="6807039" y="25400"/>
                  </a:lnTo>
                  <a:lnTo>
                    <a:pt x="6811133" y="12700"/>
                  </a:lnTo>
                  <a:lnTo>
                    <a:pt x="6813772" y="0"/>
                  </a:lnTo>
                  <a:close/>
                </a:path>
                <a:path w="12414885" h="8610600">
                  <a:moveTo>
                    <a:pt x="6876315" y="12700"/>
                  </a:moveTo>
                  <a:lnTo>
                    <a:pt x="6811133" y="12700"/>
                  </a:lnTo>
                  <a:lnTo>
                    <a:pt x="6807039" y="25400"/>
                  </a:lnTo>
                  <a:lnTo>
                    <a:pt x="6880315" y="25400"/>
                  </a:lnTo>
                  <a:lnTo>
                    <a:pt x="6876315" y="12700"/>
                  </a:lnTo>
                  <a:close/>
                </a:path>
                <a:path w="12414885" h="8610600">
                  <a:moveTo>
                    <a:pt x="7233173" y="12700"/>
                  </a:moveTo>
                  <a:lnTo>
                    <a:pt x="7221281" y="12700"/>
                  </a:lnTo>
                  <a:lnTo>
                    <a:pt x="7217403" y="25400"/>
                  </a:lnTo>
                  <a:lnTo>
                    <a:pt x="7230189" y="25400"/>
                  </a:lnTo>
                  <a:lnTo>
                    <a:pt x="7233173" y="12700"/>
                  </a:lnTo>
                  <a:close/>
                </a:path>
                <a:path w="12414885" h="8610600">
                  <a:moveTo>
                    <a:pt x="7237445" y="0"/>
                  </a:moveTo>
                  <a:lnTo>
                    <a:pt x="7222922" y="0"/>
                  </a:lnTo>
                  <a:lnTo>
                    <a:pt x="7223953" y="12700"/>
                  </a:lnTo>
                  <a:lnTo>
                    <a:pt x="7233173" y="12700"/>
                  </a:lnTo>
                  <a:lnTo>
                    <a:pt x="7230189" y="25400"/>
                  </a:lnTo>
                  <a:lnTo>
                    <a:pt x="7234639" y="12700"/>
                  </a:lnTo>
                  <a:lnTo>
                    <a:pt x="7237445" y="0"/>
                  </a:lnTo>
                  <a:close/>
                </a:path>
                <a:path w="12414885" h="8610600">
                  <a:moveTo>
                    <a:pt x="7299517" y="12700"/>
                  </a:moveTo>
                  <a:lnTo>
                    <a:pt x="7234639" y="12700"/>
                  </a:lnTo>
                  <a:lnTo>
                    <a:pt x="7230189" y="25400"/>
                  </a:lnTo>
                  <a:lnTo>
                    <a:pt x="7303433" y="25400"/>
                  </a:lnTo>
                  <a:lnTo>
                    <a:pt x="7299517" y="12700"/>
                  </a:lnTo>
                  <a:close/>
                </a:path>
                <a:path w="12414885" h="8610600">
                  <a:moveTo>
                    <a:pt x="7644664" y="12700"/>
                  </a:moveTo>
                  <a:lnTo>
                    <a:pt x="7638731" y="12700"/>
                  </a:lnTo>
                  <a:lnTo>
                    <a:pt x="7637590" y="25400"/>
                  </a:lnTo>
                  <a:lnTo>
                    <a:pt x="7640552" y="25400"/>
                  </a:lnTo>
                  <a:lnTo>
                    <a:pt x="7644664" y="12700"/>
                  </a:lnTo>
                  <a:close/>
                </a:path>
                <a:path w="12414885" h="8610600">
                  <a:moveTo>
                    <a:pt x="7812600" y="12700"/>
                  </a:moveTo>
                  <a:lnTo>
                    <a:pt x="7644664" y="12700"/>
                  </a:lnTo>
                  <a:lnTo>
                    <a:pt x="7640552" y="25400"/>
                  </a:lnTo>
                  <a:lnTo>
                    <a:pt x="7812558" y="25400"/>
                  </a:lnTo>
                  <a:lnTo>
                    <a:pt x="7812600" y="12700"/>
                  </a:lnTo>
                  <a:close/>
                </a:path>
                <a:path w="12414885" h="8610600">
                  <a:moveTo>
                    <a:pt x="7872965" y="0"/>
                  </a:moveTo>
                  <a:lnTo>
                    <a:pt x="7856337" y="0"/>
                  </a:lnTo>
                  <a:lnTo>
                    <a:pt x="7855981" y="12700"/>
                  </a:lnTo>
                  <a:lnTo>
                    <a:pt x="7867939" y="12700"/>
                  </a:lnTo>
                  <a:lnTo>
                    <a:pt x="7864902" y="25400"/>
                  </a:lnTo>
                  <a:lnTo>
                    <a:pt x="7869908" y="12700"/>
                  </a:lnTo>
                  <a:lnTo>
                    <a:pt x="7872965" y="0"/>
                  </a:lnTo>
                  <a:close/>
                </a:path>
                <a:path w="12414885" h="8610600">
                  <a:moveTo>
                    <a:pt x="7934314" y="12700"/>
                  </a:moveTo>
                  <a:lnTo>
                    <a:pt x="7869908" y="12700"/>
                  </a:lnTo>
                  <a:lnTo>
                    <a:pt x="7864902" y="25400"/>
                  </a:lnTo>
                  <a:lnTo>
                    <a:pt x="7938104" y="25400"/>
                  </a:lnTo>
                  <a:lnTo>
                    <a:pt x="7934314" y="12700"/>
                  </a:lnTo>
                  <a:close/>
                </a:path>
                <a:path w="12414885" h="8610600">
                  <a:moveTo>
                    <a:pt x="8235938" y="12700"/>
                  </a:moveTo>
                  <a:lnTo>
                    <a:pt x="8063923" y="12700"/>
                  </a:lnTo>
                  <a:lnTo>
                    <a:pt x="8061497" y="18445"/>
                  </a:lnTo>
                  <a:lnTo>
                    <a:pt x="8060729" y="25400"/>
                  </a:lnTo>
                  <a:lnTo>
                    <a:pt x="8235645" y="25400"/>
                  </a:lnTo>
                  <a:lnTo>
                    <a:pt x="8235938" y="12700"/>
                  </a:lnTo>
                  <a:close/>
                </a:path>
                <a:path w="12414885" h="8610600">
                  <a:moveTo>
                    <a:pt x="8502705" y="12700"/>
                  </a:moveTo>
                  <a:lnTo>
                    <a:pt x="8491430" y="12700"/>
                  </a:lnTo>
                  <a:lnTo>
                    <a:pt x="8486859" y="25400"/>
                  </a:lnTo>
                  <a:lnTo>
                    <a:pt x="8499627" y="25400"/>
                  </a:lnTo>
                  <a:lnTo>
                    <a:pt x="8502705" y="12700"/>
                  </a:lnTo>
                  <a:close/>
                </a:path>
                <a:path w="12414885" h="8610600">
                  <a:moveTo>
                    <a:pt x="8508474" y="0"/>
                  </a:moveTo>
                  <a:lnTo>
                    <a:pt x="8493889" y="0"/>
                  </a:lnTo>
                  <a:lnTo>
                    <a:pt x="8494718" y="12700"/>
                  </a:lnTo>
                  <a:lnTo>
                    <a:pt x="8502705" y="12700"/>
                  </a:lnTo>
                  <a:lnTo>
                    <a:pt x="8499627" y="25400"/>
                  </a:lnTo>
                  <a:lnTo>
                    <a:pt x="8505176" y="12700"/>
                  </a:lnTo>
                  <a:lnTo>
                    <a:pt x="8508474" y="0"/>
                  </a:lnTo>
                  <a:close/>
                </a:path>
                <a:path w="12414885" h="8610600">
                  <a:moveTo>
                    <a:pt x="8569101" y="12700"/>
                  </a:moveTo>
                  <a:lnTo>
                    <a:pt x="8505176" y="12700"/>
                  </a:lnTo>
                  <a:lnTo>
                    <a:pt x="8499627" y="25400"/>
                  </a:lnTo>
                  <a:lnTo>
                    <a:pt x="8572776" y="25400"/>
                  </a:lnTo>
                  <a:lnTo>
                    <a:pt x="8569101" y="12700"/>
                  </a:lnTo>
                  <a:close/>
                </a:path>
                <a:path w="12414885" h="8610600">
                  <a:moveTo>
                    <a:pt x="8870935" y="12700"/>
                  </a:moveTo>
                  <a:lnTo>
                    <a:pt x="8698689" y="12700"/>
                  </a:lnTo>
                  <a:lnTo>
                    <a:pt x="8696572" y="17388"/>
                  </a:lnTo>
                  <a:lnTo>
                    <a:pt x="8695443" y="25400"/>
                  </a:lnTo>
                  <a:lnTo>
                    <a:pt x="8870275" y="25400"/>
                  </a:lnTo>
                  <a:lnTo>
                    <a:pt x="8870935" y="12700"/>
                  </a:lnTo>
                  <a:close/>
                </a:path>
                <a:path w="12414885" h="8610600">
                  <a:moveTo>
                    <a:pt x="8932147" y="0"/>
                  </a:moveTo>
                  <a:lnTo>
                    <a:pt x="8915363" y="0"/>
                  </a:lnTo>
                  <a:lnTo>
                    <a:pt x="8914755" y="12700"/>
                  </a:lnTo>
                  <a:lnTo>
                    <a:pt x="8925886" y="12700"/>
                  </a:lnTo>
                  <a:lnTo>
                    <a:pt x="8922766" y="25400"/>
                  </a:lnTo>
                  <a:lnTo>
                    <a:pt x="8928692" y="12700"/>
                  </a:lnTo>
                  <a:lnTo>
                    <a:pt x="8932147" y="0"/>
                  </a:lnTo>
                  <a:close/>
                </a:path>
                <a:path w="12414885" h="8610600">
                  <a:moveTo>
                    <a:pt x="8992303" y="12700"/>
                  </a:moveTo>
                  <a:lnTo>
                    <a:pt x="8928692" y="12700"/>
                  </a:lnTo>
                  <a:lnTo>
                    <a:pt x="8922766" y="25400"/>
                  </a:lnTo>
                  <a:lnTo>
                    <a:pt x="8995884" y="25400"/>
                  </a:lnTo>
                  <a:lnTo>
                    <a:pt x="8992303" y="12700"/>
                  </a:lnTo>
                  <a:close/>
                </a:path>
                <a:path w="12414885" h="8610600">
                  <a:moveTo>
                    <a:pt x="9349067" y="12700"/>
                  </a:moveTo>
                  <a:lnTo>
                    <a:pt x="9338195" y="12700"/>
                  </a:lnTo>
                  <a:lnTo>
                    <a:pt x="9333159" y="25400"/>
                  </a:lnTo>
                  <a:lnTo>
                    <a:pt x="9345915" y="25400"/>
                  </a:lnTo>
                  <a:lnTo>
                    <a:pt x="9349067" y="12700"/>
                  </a:lnTo>
                  <a:close/>
                </a:path>
                <a:path w="12414885" h="8610600">
                  <a:moveTo>
                    <a:pt x="9355831" y="0"/>
                  </a:moveTo>
                  <a:lnTo>
                    <a:pt x="9341193" y="0"/>
                  </a:lnTo>
                  <a:lnTo>
                    <a:pt x="9341893" y="12700"/>
                  </a:lnTo>
                  <a:lnTo>
                    <a:pt x="9349067" y="12700"/>
                  </a:lnTo>
                  <a:lnTo>
                    <a:pt x="9345915" y="25400"/>
                  </a:lnTo>
                  <a:lnTo>
                    <a:pt x="9352197" y="12700"/>
                  </a:lnTo>
                  <a:lnTo>
                    <a:pt x="9355831" y="0"/>
                  </a:lnTo>
                  <a:close/>
                </a:path>
                <a:path w="12414885" h="8610600">
                  <a:moveTo>
                    <a:pt x="9415494" y="12700"/>
                  </a:moveTo>
                  <a:lnTo>
                    <a:pt x="9352197" y="12700"/>
                  </a:lnTo>
                  <a:lnTo>
                    <a:pt x="9345915" y="25400"/>
                  </a:lnTo>
                  <a:lnTo>
                    <a:pt x="9419002" y="25400"/>
                  </a:lnTo>
                  <a:lnTo>
                    <a:pt x="9415494" y="12700"/>
                  </a:lnTo>
                  <a:close/>
                </a:path>
                <a:path w="12414885" h="8610600">
                  <a:moveTo>
                    <a:pt x="9717589" y="12700"/>
                  </a:moveTo>
                  <a:lnTo>
                    <a:pt x="9545050" y="12700"/>
                  </a:lnTo>
                  <a:lnTo>
                    <a:pt x="9543426" y="16010"/>
                  </a:lnTo>
                  <a:lnTo>
                    <a:pt x="9541731" y="25400"/>
                  </a:lnTo>
                  <a:lnTo>
                    <a:pt x="9716448" y="25400"/>
                  </a:lnTo>
                  <a:lnTo>
                    <a:pt x="9717589" y="12700"/>
                  </a:lnTo>
                  <a:close/>
                </a:path>
                <a:path w="12414885" h="8610600">
                  <a:moveTo>
                    <a:pt x="9779504" y="0"/>
                  </a:moveTo>
                  <a:lnTo>
                    <a:pt x="9762572" y="0"/>
                  </a:lnTo>
                  <a:lnTo>
                    <a:pt x="9761787" y="12700"/>
                  </a:lnTo>
                  <a:lnTo>
                    <a:pt x="9772248" y="12700"/>
                  </a:lnTo>
                  <a:lnTo>
                    <a:pt x="9769054" y="25400"/>
                  </a:lnTo>
                  <a:lnTo>
                    <a:pt x="9775713" y="12700"/>
                  </a:lnTo>
                  <a:lnTo>
                    <a:pt x="9779504" y="0"/>
                  </a:lnTo>
                  <a:close/>
                </a:path>
                <a:path w="12414885" h="8610600">
                  <a:moveTo>
                    <a:pt x="9838696" y="12700"/>
                  </a:moveTo>
                  <a:lnTo>
                    <a:pt x="9775713" y="12700"/>
                  </a:lnTo>
                  <a:lnTo>
                    <a:pt x="9769054" y="25400"/>
                  </a:lnTo>
                  <a:lnTo>
                    <a:pt x="9842120" y="25400"/>
                  </a:lnTo>
                  <a:lnTo>
                    <a:pt x="9838696" y="12700"/>
                  </a:lnTo>
                  <a:close/>
                </a:path>
                <a:path w="12414885" h="8610600">
                  <a:moveTo>
                    <a:pt x="10140927" y="12700"/>
                  </a:moveTo>
                  <a:lnTo>
                    <a:pt x="9968231" y="12700"/>
                  </a:lnTo>
                  <a:lnTo>
                    <a:pt x="9966900" y="15307"/>
                  </a:lnTo>
                  <a:lnTo>
                    <a:pt x="9964870" y="25400"/>
                  </a:lnTo>
                  <a:lnTo>
                    <a:pt x="10139535" y="25400"/>
                  </a:lnTo>
                  <a:lnTo>
                    <a:pt x="10140927" y="12700"/>
                  </a:lnTo>
                  <a:close/>
                </a:path>
                <a:path w="12414885" h="8610600">
                  <a:moveTo>
                    <a:pt x="10407024" y="12700"/>
                  </a:moveTo>
                  <a:lnTo>
                    <a:pt x="10396654" y="12700"/>
                  </a:lnTo>
                  <a:lnTo>
                    <a:pt x="10391040" y="25400"/>
                  </a:lnTo>
                  <a:lnTo>
                    <a:pt x="10403778" y="25400"/>
                  </a:lnTo>
                  <a:lnTo>
                    <a:pt x="10407024" y="12700"/>
                  </a:lnTo>
                  <a:close/>
                </a:path>
                <a:path w="12414885" h="8610600">
                  <a:moveTo>
                    <a:pt x="10415013" y="0"/>
                  </a:moveTo>
                  <a:lnTo>
                    <a:pt x="10400333" y="0"/>
                  </a:lnTo>
                  <a:lnTo>
                    <a:pt x="10400864" y="12700"/>
                  </a:lnTo>
                  <a:lnTo>
                    <a:pt x="10407024" y="12700"/>
                  </a:lnTo>
                  <a:lnTo>
                    <a:pt x="10403778" y="25400"/>
                  </a:lnTo>
                  <a:lnTo>
                    <a:pt x="10410982" y="12700"/>
                  </a:lnTo>
                  <a:lnTo>
                    <a:pt x="10415013" y="0"/>
                  </a:lnTo>
                  <a:close/>
                </a:path>
                <a:path w="12414885" h="8610600">
                  <a:moveTo>
                    <a:pt x="10473483" y="12700"/>
                  </a:moveTo>
                  <a:lnTo>
                    <a:pt x="10410982" y="12700"/>
                  </a:lnTo>
                  <a:lnTo>
                    <a:pt x="10403778" y="25400"/>
                  </a:lnTo>
                  <a:lnTo>
                    <a:pt x="10476781" y="25400"/>
                  </a:lnTo>
                  <a:lnTo>
                    <a:pt x="10473483" y="12700"/>
                  </a:lnTo>
                  <a:close/>
                </a:path>
                <a:path w="12414885" h="8610600">
                  <a:moveTo>
                    <a:pt x="10775924" y="12700"/>
                  </a:moveTo>
                  <a:lnTo>
                    <a:pt x="10602997" y="12700"/>
                  </a:lnTo>
                  <a:lnTo>
                    <a:pt x="10602155" y="14259"/>
                  </a:lnTo>
                  <a:lnTo>
                    <a:pt x="10599584" y="25400"/>
                  </a:lnTo>
                  <a:lnTo>
                    <a:pt x="10774165" y="25400"/>
                  </a:lnTo>
                  <a:lnTo>
                    <a:pt x="10775924" y="12700"/>
                  </a:lnTo>
                  <a:close/>
                </a:path>
                <a:path w="12414885" h="8610600">
                  <a:moveTo>
                    <a:pt x="11041790" y="12700"/>
                  </a:moveTo>
                  <a:lnTo>
                    <a:pt x="11031729" y="12700"/>
                  </a:lnTo>
                  <a:lnTo>
                    <a:pt x="11025770" y="25400"/>
                  </a:lnTo>
                  <a:lnTo>
                    <a:pt x="11038492" y="25400"/>
                  </a:lnTo>
                  <a:lnTo>
                    <a:pt x="11041790" y="12700"/>
                  </a:lnTo>
                  <a:close/>
                </a:path>
                <a:path w="12414885" h="8610600">
                  <a:moveTo>
                    <a:pt x="11050533" y="0"/>
                  </a:moveTo>
                  <a:lnTo>
                    <a:pt x="11035811" y="0"/>
                  </a:lnTo>
                  <a:lnTo>
                    <a:pt x="11036244" y="12700"/>
                  </a:lnTo>
                  <a:lnTo>
                    <a:pt x="11041790" y="12700"/>
                  </a:lnTo>
                  <a:lnTo>
                    <a:pt x="11038492" y="25400"/>
                  </a:lnTo>
                  <a:lnTo>
                    <a:pt x="11046251" y="12700"/>
                  </a:lnTo>
                  <a:lnTo>
                    <a:pt x="11050533" y="0"/>
                  </a:lnTo>
                  <a:close/>
                </a:path>
                <a:path w="12414885" h="8610600">
                  <a:moveTo>
                    <a:pt x="11108280" y="12700"/>
                  </a:moveTo>
                  <a:lnTo>
                    <a:pt x="11046251" y="12700"/>
                  </a:lnTo>
                  <a:lnTo>
                    <a:pt x="11038492" y="25400"/>
                  </a:lnTo>
                  <a:lnTo>
                    <a:pt x="11111453" y="25400"/>
                  </a:lnTo>
                  <a:lnTo>
                    <a:pt x="11108280" y="12700"/>
                  </a:lnTo>
                  <a:close/>
                </a:path>
                <a:path w="12414885" h="8610600">
                  <a:moveTo>
                    <a:pt x="11455107" y="12700"/>
                  </a:moveTo>
                  <a:lnTo>
                    <a:pt x="11449317" y="12700"/>
                  </a:lnTo>
                  <a:lnTo>
                    <a:pt x="11445872" y="25400"/>
                  </a:lnTo>
                  <a:lnTo>
                    <a:pt x="11448917" y="25400"/>
                  </a:lnTo>
                  <a:lnTo>
                    <a:pt x="11455107" y="12700"/>
                  </a:lnTo>
                  <a:close/>
                </a:path>
                <a:path w="12414885" h="8610600">
                  <a:moveTo>
                    <a:pt x="11622589" y="12700"/>
                  </a:moveTo>
                  <a:lnTo>
                    <a:pt x="11455107" y="12700"/>
                  </a:lnTo>
                  <a:lnTo>
                    <a:pt x="11448917" y="25400"/>
                  </a:lnTo>
                  <a:lnTo>
                    <a:pt x="11620338" y="25400"/>
                  </a:lnTo>
                  <a:lnTo>
                    <a:pt x="11622589" y="12700"/>
                  </a:lnTo>
                  <a:close/>
                </a:path>
                <a:path w="12414885" h="8610600">
                  <a:moveTo>
                    <a:pt x="11888152" y="12700"/>
                  </a:moveTo>
                  <a:lnTo>
                    <a:pt x="11878491" y="12700"/>
                  </a:lnTo>
                  <a:lnTo>
                    <a:pt x="11872069" y="25400"/>
                  </a:lnTo>
                  <a:lnTo>
                    <a:pt x="11884791" y="25400"/>
                  </a:lnTo>
                  <a:lnTo>
                    <a:pt x="11888152" y="12700"/>
                  </a:lnTo>
                  <a:close/>
                </a:path>
                <a:path w="12414885" h="8610600">
                  <a:moveTo>
                    <a:pt x="11897879" y="0"/>
                  </a:moveTo>
                  <a:lnTo>
                    <a:pt x="11883126" y="0"/>
                  </a:lnTo>
                  <a:lnTo>
                    <a:pt x="11883419" y="12700"/>
                  </a:lnTo>
                  <a:lnTo>
                    <a:pt x="11888152" y="12700"/>
                  </a:lnTo>
                  <a:lnTo>
                    <a:pt x="11884791" y="25400"/>
                  </a:lnTo>
                  <a:lnTo>
                    <a:pt x="11893272" y="12700"/>
                  </a:lnTo>
                  <a:lnTo>
                    <a:pt x="11897879" y="0"/>
                  </a:lnTo>
                  <a:close/>
                </a:path>
                <a:path w="12414885" h="8610600">
                  <a:moveTo>
                    <a:pt x="11954673" y="12700"/>
                  </a:moveTo>
                  <a:lnTo>
                    <a:pt x="11893272" y="12700"/>
                  </a:lnTo>
                  <a:lnTo>
                    <a:pt x="11884791" y="25400"/>
                  </a:lnTo>
                  <a:lnTo>
                    <a:pt x="11957689" y="25400"/>
                  </a:lnTo>
                  <a:lnTo>
                    <a:pt x="11954673" y="12700"/>
                  </a:lnTo>
                  <a:close/>
                </a:path>
                <a:path w="12414885" h="8610600">
                  <a:moveTo>
                    <a:pt x="12257585" y="12700"/>
                  </a:moveTo>
                  <a:lnTo>
                    <a:pt x="12084407" y="12700"/>
                  </a:lnTo>
                  <a:lnTo>
                    <a:pt x="12080586" y="25400"/>
                  </a:lnTo>
                  <a:lnTo>
                    <a:pt x="12254978" y="25400"/>
                  </a:lnTo>
                  <a:lnTo>
                    <a:pt x="12257585" y="12700"/>
                  </a:lnTo>
                  <a:close/>
                </a:path>
                <a:path w="12414885" h="8610600">
                  <a:moveTo>
                    <a:pt x="12321563" y="0"/>
                  </a:moveTo>
                  <a:lnTo>
                    <a:pt x="12304212" y="0"/>
                  </a:lnTo>
                  <a:lnTo>
                    <a:pt x="12302851" y="12700"/>
                  </a:lnTo>
                  <a:lnTo>
                    <a:pt x="12311332" y="12700"/>
                  </a:lnTo>
                  <a:lnTo>
                    <a:pt x="12307929" y="25400"/>
                  </a:lnTo>
                  <a:lnTo>
                    <a:pt x="12316788" y="12700"/>
                  </a:lnTo>
                  <a:lnTo>
                    <a:pt x="12321563" y="0"/>
                  </a:lnTo>
                  <a:close/>
                </a:path>
                <a:path w="12414885" h="8610600">
                  <a:moveTo>
                    <a:pt x="12377864" y="12700"/>
                  </a:moveTo>
                  <a:lnTo>
                    <a:pt x="12316788" y="12700"/>
                  </a:lnTo>
                  <a:lnTo>
                    <a:pt x="12307929" y="25400"/>
                  </a:lnTo>
                  <a:lnTo>
                    <a:pt x="12380796" y="25400"/>
                  </a:lnTo>
                  <a:lnTo>
                    <a:pt x="12377864" y="12700"/>
                  </a:lnTo>
                  <a:close/>
                </a:path>
                <a:path w="12414885" h="8610600">
                  <a:moveTo>
                    <a:pt x="12409277" y="0"/>
                  </a:moveTo>
                  <a:lnTo>
                    <a:pt x="12402021" y="0"/>
                  </a:lnTo>
                  <a:lnTo>
                    <a:pt x="12396681" y="12700"/>
                  </a:lnTo>
                  <a:lnTo>
                    <a:pt x="12384587" y="12700"/>
                  </a:lnTo>
                  <a:lnTo>
                    <a:pt x="12380796" y="25400"/>
                  </a:lnTo>
                  <a:lnTo>
                    <a:pt x="12408701" y="25400"/>
                  </a:lnTo>
                  <a:lnTo>
                    <a:pt x="12414104" y="12700"/>
                  </a:lnTo>
                  <a:lnTo>
                    <a:pt x="12409277" y="0"/>
                  </a:lnTo>
                  <a:close/>
                </a:path>
                <a:path w="12414885" h="8610600">
                  <a:moveTo>
                    <a:pt x="4047173" y="0"/>
                  </a:moveTo>
                  <a:lnTo>
                    <a:pt x="4023544" y="0"/>
                  </a:lnTo>
                  <a:lnTo>
                    <a:pt x="4020223" y="12700"/>
                  </a:lnTo>
                  <a:lnTo>
                    <a:pt x="4039856" y="12700"/>
                  </a:lnTo>
                  <a:lnTo>
                    <a:pt x="4040833" y="24918"/>
                  </a:lnTo>
                  <a:lnTo>
                    <a:pt x="4043707" y="12700"/>
                  </a:lnTo>
                  <a:lnTo>
                    <a:pt x="4047173" y="0"/>
                  </a:lnTo>
                  <a:close/>
                </a:path>
                <a:path w="12414885" h="8610600">
                  <a:moveTo>
                    <a:pt x="4470783" y="0"/>
                  </a:moveTo>
                  <a:lnTo>
                    <a:pt x="4447372" y="0"/>
                  </a:lnTo>
                  <a:lnTo>
                    <a:pt x="4443567" y="12700"/>
                  </a:lnTo>
                  <a:lnTo>
                    <a:pt x="4463253" y="12700"/>
                  </a:lnTo>
                  <a:lnTo>
                    <a:pt x="4463945" y="24244"/>
                  </a:lnTo>
                  <a:lnTo>
                    <a:pt x="4466888" y="12700"/>
                  </a:lnTo>
                  <a:lnTo>
                    <a:pt x="4470783" y="0"/>
                  </a:lnTo>
                  <a:close/>
                </a:path>
                <a:path w="12414885" h="8610600">
                  <a:moveTo>
                    <a:pt x="5106198" y="0"/>
                  </a:moveTo>
                  <a:lnTo>
                    <a:pt x="5083113" y="0"/>
                  </a:lnTo>
                  <a:lnTo>
                    <a:pt x="5078584" y="12700"/>
                  </a:lnTo>
                  <a:lnTo>
                    <a:pt x="5098350" y="12700"/>
                  </a:lnTo>
                  <a:lnTo>
                    <a:pt x="5098663" y="23230"/>
                  </a:lnTo>
                  <a:lnTo>
                    <a:pt x="5101786" y="12342"/>
                  </a:lnTo>
                  <a:lnTo>
                    <a:pt x="5106198" y="0"/>
                  </a:lnTo>
                  <a:close/>
                </a:path>
                <a:path w="12414885" h="8610600">
                  <a:moveTo>
                    <a:pt x="8071472" y="0"/>
                  </a:moveTo>
                  <a:lnTo>
                    <a:pt x="8049902" y="0"/>
                  </a:lnTo>
                  <a:lnTo>
                    <a:pt x="8041997" y="12700"/>
                  </a:lnTo>
                  <a:lnTo>
                    <a:pt x="8062132" y="12700"/>
                  </a:lnTo>
                  <a:lnTo>
                    <a:pt x="8061497" y="18445"/>
                  </a:lnTo>
                  <a:lnTo>
                    <a:pt x="8063923" y="12700"/>
                  </a:lnTo>
                  <a:lnTo>
                    <a:pt x="8071472" y="0"/>
                  </a:lnTo>
                  <a:close/>
                </a:path>
                <a:path w="12414885" h="8610600">
                  <a:moveTo>
                    <a:pt x="8706887" y="0"/>
                  </a:moveTo>
                  <a:lnTo>
                    <a:pt x="8685642" y="0"/>
                  </a:lnTo>
                  <a:lnTo>
                    <a:pt x="8677014" y="12700"/>
                  </a:lnTo>
                  <a:lnTo>
                    <a:pt x="8697233" y="12700"/>
                  </a:lnTo>
                  <a:lnTo>
                    <a:pt x="8696572" y="17388"/>
                  </a:lnTo>
                  <a:lnTo>
                    <a:pt x="8698689" y="12700"/>
                  </a:lnTo>
                  <a:lnTo>
                    <a:pt x="8706887" y="0"/>
                  </a:lnTo>
                  <a:close/>
                </a:path>
                <a:path w="12414885" h="8610600">
                  <a:moveTo>
                    <a:pt x="9554097" y="0"/>
                  </a:moveTo>
                  <a:lnTo>
                    <a:pt x="9533302" y="0"/>
                  </a:lnTo>
                  <a:lnTo>
                    <a:pt x="9523700" y="12700"/>
                  </a:lnTo>
                  <a:lnTo>
                    <a:pt x="9544024" y="12700"/>
                  </a:lnTo>
                  <a:lnTo>
                    <a:pt x="9543426" y="16010"/>
                  </a:lnTo>
                  <a:lnTo>
                    <a:pt x="9545050" y="12700"/>
                  </a:lnTo>
                  <a:lnTo>
                    <a:pt x="9554097" y="0"/>
                  </a:lnTo>
                  <a:close/>
                </a:path>
                <a:path w="12414885" h="8610600">
                  <a:moveTo>
                    <a:pt x="9977707" y="0"/>
                  </a:moveTo>
                  <a:lnTo>
                    <a:pt x="9957132" y="0"/>
                  </a:lnTo>
                  <a:lnTo>
                    <a:pt x="9947048" y="12700"/>
                  </a:lnTo>
                  <a:lnTo>
                    <a:pt x="9967425" y="12700"/>
                  </a:lnTo>
                  <a:lnTo>
                    <a:pt x="9966900" y="15307"/>
                  </a:lnTo>
                  <a:lnTo>
                    <a:pt x="9968231" y="12700"/>
                  </a:lnTo>
                  <a:lnTo>
                    <a:pt x="9977707" y="0"/>
                  </a:lnTo>
                  <a:close/>
                </a:path>
                <a:path w="12414885" h="8610600">
                  <a:moveTo>
                    <a:pt x="10613122" y="0"/>
                  </a:moveTo>
                  <a:lnTo>
                    <a:pt x="10592872" y="0"/>
                  </a:lnTo>
                  <a:lnTo>
                    <a:pt x="10582066" y="12700"/>
                  </a:lnTo>
                  <a:lnTo>
                    <a:pt x="10602515" y="12700"/>
                  </a:lnTo>
                  <a:lnTo>
                    <a:pt x="10602155" y="14259"/>
                  </a:lnTo>
                  <a:lnTo>
                    <a:pt x="10602997" y="12700"/>
                  </a:lnTo>
                  <a:lnTo>
                    <a:pt x="10613122" y="0"/>
                  </a:lnTo>
                  <a:close/>
                </a:path>
                <a:path w="12414885" h="8610600">
                  <a:moveTo>
                    <a:pt x="47024" y="0"/>
                  </a:moveTo>
                  <a:lnTo>
                    <a:pt x="33951" y="0"/>
                  </a:lnTo>
                  <a:lnTo>
                    <a:pt x="26625" y="12700"/>
                  </a:lnTo>
                  <a:lnTo>
                    <a:pt x="52093" y="12700"/>
                  </a:lnTo>
                  <a:lnTo>
                    <a:pt x="47024" y="0"/>
                  </a:lnTo>
                  <a:close/>
                </a:path>
                <a:path w="12414885" h="8610600">
                  <a:moveTo>
                    <a:pt x="89428" y="0"/>
                  </a:moveTo>
                  <a:lnTo>
                    <a:pt x="58814" y="0"/>
                  </a:lnTo>
                  <a:lnTo>
                    <a:pt x="61365" y="12700"/>
                  </a:lnTo>
                  <a:lnTo>
                    <a:pt x="91832" y="12700"/>
                  </a:lnTo>
                  <a:lnTo>
                    <a:pt x="89428" y="0"/>
                  </a:lnTo>
                  <a:close/>
                </a:path>
                <a:path w="12414885" h="8610600">
                  <a:moveTo>
                    <a:pt x="103176" y="0"/>
                  </a:moveTo>
                  <a:lnTo>
                    <a:pt x="95213" y="0"/>
                  </a:lnTo>
                  <a:lnTo>
                    <a:pt x="91832" y="12700"/>
                  </a:lnTo>
                  <a:lnTo>
                    <a:pt x="99993" y="12700"/>
                  </a:lnTo>
                  <a:lnTo>
                    <a:pt x="102732" y="7109"/>
                  </a:lnTo>
                  <a:lnTo>
                    <a:pt x="103176" y="0"/>
                  </a:lnTo>
                  <a:close/>
                </a:path>
                <a:path w="12414885" h="8610600">
                  <a:moveTo>
                    <a:pt x="102732" y="7109"/>
                  </a:moveTo>
                  <a:lnTo>
                    <a:pt x="99993" y="12700"/>
                  </a:lnTo>
                  <a:lnTo>
                    <a:pt x="102383" y="12700"/>
                  </a:lnTo>
                  <a:lnTo>
                    <a:pt x="102732" y="7109"/>
                  </a:lnTo>
                  <a:close/>
                </a:path>
                <a:path w="12414885" h="8610600">
                  <a:moveTo>
                    <a:pt x="120594" y="0"/>
                  </a:moveTo>
                  <a:lnTo>
                    <a:pt x="106215" y="0"/>
                  </a:lnTo>
                  <a:lnTo>
                    <a:pt x="102732" y="7109"/>
                  </a:lnTo>
                  <a:lnTo>
                    <a:pt x="102383" y="12700"/>
                  </a:lnTo>
                  <a:lnTo>
                    <a:pt x="119854" y="12700"/>
                  </a:lnTo>
                  <a:lnTo>
                    <a:pt x="120594" y="0"/>
                  </a:lnTo>
                  <a:close/>
                </a:path>
                <a:path w="12414885" h="8610600">
                  <a:moveTo>
                    <a:pt x="144436" y="0"/>
                  </a:moveTo>
                  <a:lnTo>
                    <a:pt x="128803" y="0"/>
                  </a:lnTo>
                  <a:lnTo>
                    <a:pt x="129462" y="12700"/>
                  </a:lnTo>
                  <a:lnTo>
                    <a:pt x="142705" y="12700"/>
                  </a:lnTo>
                  <a:lnTo>
                    <a:pt x="144436" y="0"/>
                  </a:lnTo>
                  <a:close/>
                </a:path>
                <a:path w="12414885" h="8610600">
                  <a:moveTo>
                    <a:pt x="174628" y="0"/>
                  </a:moveTo>
                  <a:lnTo>
                    <a:pt x="144800" y="0"/>
                  </a:lnTo>
                  <a:lnTo>
                    <a:pt x="144808" y="12700"/>
                  </a:lnTo>
                  <a:lnTo>
                    <a:pt x="175777" y="12700"/>
                  </a:lnTo>
                  <a:lnTo>
                    <a:pt x="174628" y="0"/>
                  </a:lnTo>
                  <a:close/>
                </a:path>
                <a:path w="12414885" h="8610600">
                  <a:moveTo>
                    <a:pt x="186971" y="0"/>
                  </a:moveTo>
                  <a:lnTo>
                    <a:pt x="183592" y="0"/>
                  </a:lnTo>
                  <a:lnTo>
                    <a:pt x="175777" y="12700"/>
                  </a:lnTo>
                  <a:lnTo>
                    <a:pt x="190348" y="12700"/>
                  </a:lnTo>
                  <a:lnTo>
                    <a:pt x="186971" y="0"/>
                  </a:lnTo>
                  <a:close/>
                </a:path>
                <a:path w="12414885" h="8610600">
                  <a:moveTo>
                    <a:pt x="212324" y="0"/>
                  </a:moveTo>
                  <a:lnTo>
                    <a:pt x="195101" y="0"/>
                  </a:lnTo>
                  <a:lnTo>
                    <a:pt x="192338" y="12700"/>
                  </a:lnTo>
                  <a:lnTo>
                    <a:pt x="218100" y="12700"/>
                  </a:lnTo>
                  <a:lnTo>
                    <a:pt x="212324" y="0"/>
                  </a:lnTo>
                  <a:close/>
                </a:path>
                <a:path w="12414885" h="8610600">
                  <a:moveTo>
                    <a:pt x="231409" y="0"/>
                  </a:moveTo>
                  <a:lnTo>
                    <a:pt x="223066" y="12700"/>
                  </a:lnTo>
                  <a:lnTo>
                    <a:pt x="232768" y="12700"/>
                  </a:lnTo>
                  <a:lnTo>
                    <a:pt x="231409" y="0"/>
                  </a:lnTo>
                  <a:close/>
                </a:path>
                <a:path w="12414885" h="8610600">
                  <a:moveTo>
                    <a:pt x="296273" y="0"/>
                  </a:moveTo>
                  <a:lnTo>
                    <a:pt x="272432" y="0"/>
                  </a:lnTo>
                  <a:lnTo>
                    <a:pt x="268757" y="12700"/>
                  </a:lnTo>
                  <a:lnTo>
                    <a:pt x="302935" y="12700"/>
                  </a:lnTo>
                  <a:lnTo>
                    <a:pt x="296273" y="0"/>
                  </a:lnTo>
                  <a:close/>
                </a:path>
                <a:path w="12414885" h="8610600">
                  <a:moveTo>
                    <a:pt x="342659" y="0"/>
                  </a:moveTo>
                  <a:lnTo>
                    <a:pt x="303295" y="0"/>
                  </a:lnTo>
                  <a:lnTo>
                    <a:pt x="307061" y="12700"/>
                  </a:lnTo>
                  <a:lnTo>
                    <a:pt x="336598" y="12700"/>
                  </a:lnTo>
                  <a:lnTo>
                    <a:pt x="342659" y="0"/>
                  </a:lnTo>
                  <a:close/>
                </a:path>
                <a:path w="12414885" h="8610600">
                  <a:moveTo>
                    <a:pt x="360824" y="0"/>
                  </a:moveTo>
                  <a:lnTo>
                    <a:pt x="346945" y="0"/>
                  </a:lnTo>
                  <a:lnTo>
                    <a:pt x="350192" y="12700"/>
                  </a:lnTo>
                  <a:lnTo>
                    <a:pt x="359801" y="12700"/>
                  </a:lnTo>
                  <a:lnTo>
                    <a:pt x="360824" y="0"/>
                  </a:lnTo>
                  <a:close/>
                </a:path>
                <a:path w="12414885" h="8610600">
                  <a:moveTo>
                    <a:pt x="376784" y="0"/>
                  </a:moveTo>
                  <a:lnTo>
                    <a:pt x="369076" y="0"/>
                  </a:lnTo>
                  <a:lnTo>
                    <a:pt x="366086" y="12700"/>
                  </a:lnTo>
                  <a:lnTo>
                    <a:pt x="389669" y="12700"/>
                  </a:lnTo>
                  <a:lnTo>
                    <a:pt x="376784" y="0"/>
                  </a:lnTo>
                  <a:close/>
                </a:path>
                <a:path w="12414885" h="8610600">
                  <a:moveTo>
                    <a:pt x="424965" y="0"/>
                  </a:moveTo>
                  <a:lnTo>
                    <a:pt x="400327" y="0"/>
                  </a:lnTo>
                  <a:lnTo>
                    <a:pt x="398964" y="12700"/>
                  </a:lnTo>
                  <a:lnTo>
                    <a:pt x="422777" y="12700"/>
                  </a:lnTo>
                  <a:lnTo>
                    <a:pt x="424965" y="0"/>
                  </a:lnTo>
                  <a:close/>
                </a:path>
                <a:path w="12414885" h="8610600">
                  <a:moveTo>
                    <a:pt x="439569" y="1500"/>
                  </a:moveTo>
                  <a:lnTo>
                    <a:pt x="434217" y="12700"/>
                  </a:lnTo>
                  <a:lnTo>
                    <a:pt x="444604" y="12700"/>
                  </a:lnTo>
                  <a:lnTo>
                    <a:pt x="439569" y="1500"/>
                  </a:lnTo>
                  <a:close/>
                </a:path>
                <a:path w="12414885" h="8610600">
                  <a:moveTo>
                    <a:pt x="448561" y="0"/>
                  </a:moveTo>
                  <a:lnTo>
                    <a:pt x="440287" y="0"/>
                  </a:lnTo>
                  <a:lnTo>
                    <a:pt x="439569" y="1500"/>
                  </a:lnTo>
                  <a:lnTo>
                    <a:pt x="444604" y="12700"/>
                  </a:lnTo>
                  <a:lnTo>
                    <a:pt x="447680" y="12700"/>
                  </a:lnTo>
                  <a:lnTo>
                    <a:pt x="448561" y="0"/>
                  </a:lnTo>
                  <a:close/>
                </a:path>
                <a:path w="12414885" h="8610600">
                  <a:moveTo>
                    <a:pt x="480812" y="0"/>
                  </a:moveTo>
                  <a:lnTo>
                    <a:pt x="472254" y="0"/>
                  </a:lnTo>
                  <a:lnTo>
                    <a:pt x="468481" y="12700"/>
                  </a:lnTo>
                  <a:lnTo>
                    <a:pt x="484725" y="12700"/>
                  </a:lnTo>
                  <a:lnTo>
                    <a:pt x="480812" y="0"/>
                  </a:lnTo>
                  <a:close/>
                </a:path>
                <a:path w="12414885" h="8610600">
                  <a:moveTo>
                    <a:pt x="522977" y="0"/>
                  </a:moveTo>
                  <a:lnTo>
                    <a:pt x="497480" y="0"/>
                  </a:lnTo>
                  <a:lnTo>
                    <a:pt x="491283" y="12700"/>
                  </a:lnTo>
                  <a:lnTo>
                    <a:pt x="524020" y="12700"/>
                  </a:lnTo>
                  <a:lnTo>
                    <a:pt x="522977" y="0"/>
                  </a:lnTo>
                  <a:close/>
                </a:path>
                <a:path w="12414885" h="8610600">
                  <a:moveTo>
                    <a:pt x="566600" y="0"/>
                  </a:moveTo>
                  <a:lnTo>
                    <a:pt x="539089" y="0"/>
                  </a:lnTo>
                  <a:lnTo>
                    <a:pt x="538348" y="12700"/>
                  </a:lnTo>
                  <a:lnTo>
                    <a:pt x="565811" y="12700"/>
                  </a:lnTo>
                  <a:lnTo>
                    <a:pt x="566600" y="0"/>
                  </a:lnTo>
                  <a:close/>
                </a:path>
                <a:path w="12414885" h="8610600">
                  <a:moveTo>
                    <a:pt x="594765" y="0"/>
                  </a:moveTo>
                  <a:lnTo>
                    <a:pt x="581467" y="0"/>
                  </a:lnTo>
                  <a:lnTo>
                    <a:pt x="579544" y="12700"/>
                  </a:lnTo>
                  <a:lnTo>
                    <a:pt x="594959" y="12700"/>
                  </a:lnTo>
                  <a:lnTo>
                    <a:pt x="594765" y="0"/>
                  </a:lnTo>
                  <a:close/>
                </a:path>
                <a:path w="12414885" h="8610600">
                  <a:moveTo>
                    <a:pt x="625208" y="0"/>
                  </a:moveTo>
                  <a:lnTo>
                    <a:pt x="610634" y="0"/>
                  </a:lnTo>
                  <a:lnTo>
                    <a:pt x="613937" y="12700"/>
                  </a:lnTo>
                  <a:lnTo>
                    <a:pt x="625237" y="12700"/>
                  </a:lnTo>
                  <a:lnTo>
                    <a:pt x="625208" y="0"/>
                  </a:lnTo>
                  <a:close/>
                </a:path>
                <a:path w="12414885" h="8610600">
                  <a:moveTo>
                    <a:pt x="720009" y="0"/>
                  </a:moveTo>
                  <a:lnTo>
                    <a:pt x="696263" y="0"/>
                  </a:lnTo>
                  <a:lnTo>
                    <a:pt x="692306" y="12700"/>
                  </a:lnTo>
                  <a:lnTo>
                    <a:pt x="726353" y="12700"/>
                  </a:lnTo>
                  <a:lnTo>
                    <a:pt x="720009" y="0"/>
                  </a:lnTo>
                  <a:close/>
                </a:path>
                <a:path w="12414885" h="8610600">
                  <a:moveTo>
                    <a:pt x="766350" y="0"/>
                  </a:moveTo>
                  <a:lnTo>
                    <a:pt x="726906" y="0"/>
                  </a:lnTo>
                  <a:lnTo>
                    <a:pt x="730603" y="12700"/>
                  </a:lnTo>
                  <a:lnTo>
                    <a:pt x="760041" y="12700"/>
                  </a:lnTo>
                  <a:lnTo>
                    <a:pt x="766350" y="0"/>
                  </a:lnTo>
                  <a:close/>
                </a:path>
                <a:path w="12414885" h="8610600">
                  <a:moveTo>
                    <a:pt x="784604" y="0"/>
                  </a:moveTo>
                  <a:lnTo>
                    <a:pt x="770649" y="0"/>
                  </a:lnTo>
                  <a:lnTo>
                    <a:pt x="773652" y="12700"/>
                  </a:lnTo>
                  <a:lnTo>
                    <a:pt x="783351" y="12700"/>
                  </a:lnTo>
                  <a:lnTo>
                    <a:pt x="784604" y="0"/>
                  </a:lnTo>
                  <a:close/>
                </a:path>
                <a:path w="12414885" h="8610600">
                  <a:moveTo>
                    <a:pt x="800475" y="0"/>
                  </a:moveTo>
                  <a:lnTo>
                    <a:pt x="792677" y="0"/>
                  </a:lnTo>
                  <a:lnTo>
                    <a:pt x="789670" y="12700"/>
                  </a:lnTo>
                  <a:lnTo>
                    <a:pt x="813253" y="12700"/>
                  </a:lnTo>
                  <a:lnTo>
                    <a:pt x="800475" y="0"/>
                  </a:lnTo>
                  <a:close/>
                </a:path>
                <a:path w="12414885" h="8610600">
                  <a:moveTo>
                    <a:pt x="848585" y="0"/>
                  </a:moveTo>
                  <a:lnTo>
                    <a:pt x="824051" y="0"/>
                  </a:lnTo>
                  <a:lnTo>
                    <a:pt x="822445" y="12700"/>
                  </a:lnTo>
                  <a:lnTo>
                    <a:pt x="846343" y="12700"/>
                  </a:lnTo>
                  <a:lnTo>
                    <a:pt x="848585" y="0"/>
                  </a:lnTo>
                  <a:close/>
                </a:path>
                <a:path w="12414885" h="8610600">
                  <a:moveTo>
                    <a:pt x="863188" y="1433"/>
                  </a:moveTo>
                  <a:lnTo>
                    <a:pt x="857696" y="12700"/>
                  </a:lnTo>
                  <a:lnTo>
                    <a:pt x="868031" y="12700"/>
                  </a:lnTo>
                  <a:lnTo>
                    <a:pt x="863188" y="1433"/>
                  </a:lnTo>
                  <a:close/>
                </a:path>
                <a:path w="12414885" h="8610600">
                  <a:moveTo>
                    <a:pt x="872268" y="0"/>
                  </a:moveTo>
                  <a:lnTo>
                    <a:pt x="863887" y="0"/>
                  </a:lnTo>
                  <a:lnTo>
                    <a:pt x="863306" y="1192"/>
                  </a:lnTo>
                  <a:lnTo>
                    <a:pt x="863217" y="1500"/>
                  </a:lnTo>
                  <a:lnTo>
                    <a:pt x="868031" y="12700"/>
                  </a:lnTo>
                  <a:lnTo>
                    <a:pt x="871080" y="12700"/>
                  </a:lnTo>
                  <a:lnTo>
                    <a:pt x="872268" y="0"/>
                  </a:lnTo>
                  <a:close/>
                </a:path>
                <a:path w="12414885" h="8610600">
                  <a:moveTo>
                    <a:pt x="904472" y="0"/>
                  </a:moveTo>
                  <a:lnTo>
                    <a:pt x="896016" y="0"/>
                  </a:lnTo>
                  <a:lnTo>
                    <a:pt x="891892" y="12700"/>
                  </a:lnTo>
                  <a:lnTo>
                    <a:pt x="908285" y="12700"/>
                  </a:lnTo>
                  <a:lnTo>
                    <a:pt x="904472" y="0"/>
                  </a:lnTo>
                  <a:close/>
                </a:path>
                <a:path w="12414885" h="8610600">
                  <a:moveTo>
                    <a:pt x="946638" y="0"/>
                  </a:moveTo>
                  <a:lnTo>
                    <a:pt x="921237" y="0"/>
                  </a:lnTo>
                  <a:lnTo>
                    <a:pt x="914826" y="12700"/>
                  </a:lnTo>
                  <a:lnTo>
                    <a:pt x="947516" y="12700"/>
                  </a:lnTo>
                  <a:lnTo>
                    <a:pt x="946638" y="0"/>
                  </a:lnTo>
                  <a:close/>
                </a:path>
                <a:path w="12414885" h="8610600">
                  <a:moveTo>
                    <a:pt x="990311" y="0"/>
                  </a:moveTo>
                  <a:lnTo>
                    <a:pt x="962765" y="0"/>
                  </a:lnTo>
                  <a:lnTo>
                    <a:pt x="961859" y="12700"/>
                  </a:lnTo>
                  <a:lnTo>
                    <a:pt x="989388" y="12700"/>
                  </a:lnTo>
                  <a:lnTo>
                    <a:pt x="990311" y="0"/>
                  </a:lnTo>
                  <a:close/>
                </a:path>
                <a:path w="12414885" h="8610600">
                  <a:moveTo>
                    <a:pt x="1018475" y="0"/>
                  </a:moveTo>
                  <a:lnTo>
                    <a:pt x="1005127" y="0"/>
                  </a:lnTo>
                  <a:lnTo>
                    <a:pt x="1004085" y="12700"/>
                  </a:lnTo>
                  <a:lnTo>
                    <a:pt x="1018471" y="12700"/>
                  </a:lnTo>
                  <a:lnTo>
                    <a:pt x="1018475" y="0"/>
                  </a:lnTo>
                  <a:close/>
                </a:path>
                <a:path w="12414885" h="8610600">
                  <a:moveTo>
                    <a:pt x="1049050" y="0"/>
                  </a:moveTo>
                  <a:lnTo>
                    <a:pt x="1034295" y="0"/>
                  </a:lnTo>
                  <a:lnTo>
                    <a:pt x="1037414" y="12700"/>
                  </a:lnTo>
                  <a:lnTo>
                    <a:pt x="1048666" y="12700"/>
                  </a:lnTo>
                  <a:lnTo>
                    <a:pt x="1049050" y="0"/>
                  </a:lnTo>
                  <a:close/>
                </a:path>
                <a:path w="12414885" h="8610600">
                  <a:moveTo>
                    <a:pt x="1143744" y="0"/>
                  </a:moveTo>
                  <a:lnTo>
                    <a:pt x="1120094" y="0"/>
                  </a:lnTo>
                  <a:lnTo>
                    <a:pt x="1115857" y="12700"/>
                  </a:lnTo>
                  <a:lnTo>
                    <a:pt x="1149772" y="12700"/>
                  </a:lnTo>
                  <a:lnTo>
                    <a:pt x="1143744" y="0"/>
                  </a:lnTo>
                  <a:close/>
                </a:path>
                <a:path w="12414885" h="8610600">
                  <a:moveTo>
                    <a:pt x="1190041" y="0"/>
                  </a:moveTo>
                  <a:lnTo>
                    <a:pt x="1150517" y="0"/>
                  </a:lnTo>
                  <a:lnTo>
                    <a:pt x="1154144" y="12700"/>
                  </a:lnTo>
                  <a:lnTo>
                    <a:pt x="1183485" y="12700"/>
                  </a:lnTo>
                  <a:lnTo>
                    <a:pt x="1190041" y="0"/>
                  </a:lnTo>
                  <a:close/>
                </a:path>
                <a:path w="12414885" h="8610600">
                  <a:moveTo>
                    <a:pt x="1208385" y="0"/>
                  </a:moveTo>
                  <a:lnTo>
                    <a:pt x="1194355" y="0"/>
                  </a:lnTo>
                  <a:lnTo>
                    <a:pt x="1197113" y="12700"/>
                  </a:lnTo>
                  <a:lnTo>
                    <a:pt x="1206901" y="12700"/>
                  </a:lnTo>
                  <a:lnTo>
                    <a:pt x="1208385" y="0"/>
                  </a:lnTo>
                  <a:close/>
                </a:path>
                <a:path w="12414885" h="8610600">
                  <a:moveTo>
                    <a:pt x="1224164" y="0"/>
                  </a:moveTo>
                  <a:lnTo>
                    <a:pt x="1216278" y="0"/>
                  </a:lnTo>
                  <a:lnTo>
                    <a:pt x="1213254" y="12700"/>
                  </a:lnTo>
                  <a:lnTo>
                    <a:pt x="1236837" y="12700"/>
                  </a:lnTo>
                  <a:lnTo>
                    <a:pt x="1224164" y="0"/>
                  </a:lnTo>
                  <a:close/>
                </a:path>
                <a:path w="12414885" h="8610600">
                  <a:moveTo>
                    <a:pt x="1272205" y="0"/>
                  </a:moveTo>
                  <a:lnTo>
                    <a:pt x="1247775" y="0"/>
                  </a:lnTo>
                  <a:lnTo>
                    <a:pt x="1245925" y="12700"/>
                  </a:lnTo>
                  <a:lnTo>
                    <a:pt x="1269911" y="12700"/>
                  </a:lnTo>
                  <a:lnTo>
                    <a:pt x="1272205" y="0"/>
                  </a:lnTo>
                  <a:close/>
                </a:path>
                <a:path w="12414885" h="8610600">
                  <a:moveTo>
                    <a:pt x="1318149" y="0"/>
                  </a:moveTo>
                  <a:lnTo>
                    <a:pt x="1305006" y="0"/>
                  </a:lnTo>
                  <a:lnTo>
                    <a:pt x="1297376" y="12700"/>
                  </a:lnTo>
                  <a:lnTo>
                    <a:pt x="1322819" y="12700"/>
                  </a:lnTo>
                  <a:lnTo>
                    <a:pt x="1318149" y="0"/>
                  </a:lnTo>
                  <a:close/>
                </a:path>
                <a:path w="12414885" h="8610600">
                  <a:moveTo>
                    <a:pt x="1360298" y="0"/>
                  </a:moveTo>
                  <a:lnTo>
                    <a:pt x="1329723" y="0"/>
                  </a:lnTo>
                  <a:lnTo>
                    <a:pt x="1331414" y="12700"/>
                  </a:lnTo>
                  <a:lnTo>
                    <a:pt x="1362392" y="12700"/>
                  </a:lnTo>
                  <a:lnTo>
                    <a:pt x="1360298" y="0"/>
                  </a:lnTo>
                  <a:close/>
                </a:path>
                <a:path w="12414885" h="8610600">
                  <a:moveTo>
                    <a:pt x="1374070" y="0"/>
                  </a:moveTo>
                  <a:lnTo>
                    <a:pt x="1366170" y="0"/>
                  </a:lnTo>
                  <a:lnTo>
                    <a:pt x="1362392" y="12700"/>
                  </a:lnTo>
                  <a:lnTo>
                    <a:pt x="1369932" y="12700"/>
                  </a:lnTo>
                  <a:lnTo>
                    <a:pt x="1373491" y="6310"/>
                  </a:lnTo>
                  <a:lnTo>
                    <a:pt x="1373611" y="5874"/>
                  </a:lnTo>
                  <a:lnTo>
                    <a:pt x="1374070" y="0"/>
                  </a:lnTo>
                  <a:close/>
                </a:path>
                <a:path w="12414885" h="8610600">
                  <a:moveTo>
                    <a:pt x="1373590" y="6131"/>
                  </a:moveTo>
                  <a:lnTo>
                    <a:pt x="1369932" y="12700"/>
                  </a:lnTo>
                  <a:lnTo>
                    <a:pt x="1373077" y="12700"/>
                  </a:lnTo>
                  <a:lnTo>
                    <a:pt x="1373590" y="6131"/>
                  </a:lnTo>
                  <a:close/>
                </a:path>
                <a:path w="12414885" h="8610600">
                  <a:moveTo>
                    <a:pt x="1391495" y="0"/>
                  </a:moveTo>
                  <a:lnTo>
                    <a:pt x="1377006" y="0"/>
                  </a:lnTo>
                  <a:lnTo>
                    <a:pt x="1373590" y="6131"/>
                  </a:lnTo>
                  <a:lnTo>
                    <a:pt x="1373077" y="12700"/>
                  </a:lnTo>
                  <a:lnTo>
                    <a:pt x="1390278" y="12700"/>
                  </a:lnTo>
                  <a:lnTo>
                    <a:pt x="1391495" y="0"/>
                  </a:lnTo>
                  <a:close/>
                </a:path>
                <a:path w="12414885" h="8610600">
                  <a:moveTo>
                    <a:pt x="1415552" y="0"/>
                  </a:moveTo>
                  <a:lnTo>
                    <a:pt x="1399800" y="0"/>
                  </a:lnTo>
                  <a:lnTo>
                    <a:pt x="1399941" y="12700"/>
                  </a:lnTo>
                  <a:lnTo>
                    <a:pt x="1412875" y="12700"/>
                  </a:lnTo>
                  <a:lnTo>
                    <a:pt x="1415552" y="0"/>
                  </a:lnTo>
                  <a:close/>
                </a:path>
                <a:path w="12414885" h="8610600">
                  <a:moveTo>
                    <a:pt x="1445418" y="0"/>
                  </a:moveTo>
                  <a:lnTo>
                    <a:pt x="1415646" y="0"/>
                  </a:lnTo>
                  <a:lnTo>
                    <a:pt x="1414921" y="12700"/>
                  </a:lnTo>
                  <a:lnTo>
                    <a:pt x="1446384" y="12700"/>
                  </a:lnTo>
                  <a:lnTo>
                    <a:pt x="1445418" y="0"/>
                  </a:lnTo>
                  <a:close/>
                </a:path>
                <a:path w="12414885" h="8610600">
                  <a:moveTo>
                    <a:pt x="1457784" y="0"/>
                  </a:moveTo>
                  <a:lnTo>
                    <a:pt x="1454859" y="0"/>
                  </a:lnTo>
                  <a:lnTo>
                    <a:pt x="1446384" y="12700"/>
                  </a:lnTo>
                  <a:lnTo>
                    <a:pt x="1460716" y="12700"/>
                  </a:lnTo>
                  <a:lnTo>
                    <a:pt x="1457784" y="0"/>
                  </a:lnTo>
                  <a:close/>
                </a:path>
                <a:path w="12414885" h="8610600">
                  <a:moveTo>
                    <a:pt x="1483473" y="0"/>
                  </a:moveTo>
                  <a:lnTo>
                    <a:pt x="1465979" y="0"/>
                  </a:lnTo>
                  <a:lnTo>
                    <a:pt x="1462993" y="12700"/>
                  </a:lnTo>
                  <a:lnTo>
                    <a:pt x="1488707" y="12700"/>
                  </a:lnTo>
                  <a:lnTo>
                    <a:pt x="1483473" y="0"/>
                  </a:lnTo>
                  <a:close/>
                </a:path>
                <a:path w="12414885" h="8610600">
                  <a:moveTo>
                    <a:pt x="1499556" y="3672"/>
                  </a:moveTo>
                  <a:lnTo>
                    <a:pt x="1492980" y="12700"/>
                  </a:lnTo>
                  <a:lnTo>
                    <a:pt x="1503172" y="12700"/>
                  </a:lnTo>
                  <a:lnTo>
                    <a:pt x="1499556" y="3672"/>
                  </a:lnTo>
                  <a:close/>
                </a:path>
                <a:path w="12414885" h="8610600">
                  <a:moveTo>
                    <a:pt x="1502231" y="0"/>
                  </a:moveTo>
                  <a:lnTo>
                    <a:pt x="1499744" y="3414"/>
                  </a:lnTo>
                  <a:lnTo>
                    <a:pt x="1499626" y="3846"/>
                  </a:lnTo>
                  <a:lnTo>
                    <a:pt x="1503172" y="12700"/>
                  </a:lnTo>
                  <a:lnTo>
                    <a:pt x="1503303" y="12700"/>
                  </a:lnTo>
                  <a:lnTo>
                    <a:pt x="1502231" y="0"/>
                  </a:lnTo>
                  <a:close/>
                </a:path>
                <a:path w="12414885" h="8610600">
                  <a:moveTo>
                    <a:pt x="1539963" y="0"/>
                  </a:moveTo>
                  <a:lnTo>
                    <a:pt x="1531658" y="0"/>
                  </a:lnTo>
                  <a:lnTo>
                    <a:pt x="1527007" y="12700"/>
                  </a:lnTo>
                  <a:lnTo>
                    <a:pt x="1543625" y="12700"/>
                  </a:lnTo>
                  <a:lnTo>
                    <a:pt x="1539963" y="0"/>
                  </a:lnTo>
                  <a:close/>
                </a:path>
                <a:path w="12414885" h="8610600">
                  <a:moveTo>
                    <a:pt x="1582128" y="0"/>
                  </a:moveTo>
                  <a:lnTo>
                    <a:pt x="1556876" y="0"/>
                  </a:lnTo>
                  <a:lnTo>
                    <a:pt x="1550142" y="12700"/>
                  </a:lnTo>
                  <a:lnTo>
                    <a:pt x="1582760" y="12700"/>
                  </a:lnTo>
                  <a:lnTo>
                    <a:pt x="1582128" y="0"/>
                  </a:lnTo>
                  <a:close/>
                </a:path>
                <a:path w="12414885" h="8610600">
                  <a:moveTo>
                    <a:pt x="1625877" y="0"/>
                  </a:moveTo>
                  <a:lnTo>
                    <a:pt x="1598280" y="0"/>
                  </a:lnTo>
                  <a:lnTo>
                    <a:pt x="1597127" y="12700"/>
                  </a:lnTo>
                  <a:lnTo>
                    <a:pt x="1624755" y="12700"/>
                  </a:lnTo>
                  <a:lnTo>
                    <a:pt x="1625877" y="0"/>
                  </a:lnTo>
                  <a:close/>
                </a:path>
                <a:path w="12414885" h="8610600">
                  <a:moveTo>
                    <a:pt x="1654041" y="0"/>
                  </a:moveTo>
                  <a:lnTo>
                    <a:pt x="1640618" y="0"/>
                  </a:lnTo>
                  <a:lnTo>
                    <a:pt x="1638277" y="12700"/>
                  </a:lnTo>
                  <a:lnTo>
                    <a:pt x="1653739" y="12700"/>
                  </a:lnTo>
                  <a:lnTo>
                    <a:pt x="1654041" y="0"/>
                  </a:lnTo>
                  <a:close/>
                </a:path>
                <a:path w="12414885" h="8610600">
                  <a:moveTo>
                    <a:pt x="1684816" y="0"/>
                  </a:moveTo>
                  <a:lnTo>
                    <a:pt x="1669785" y="0"/>
                  </a:lnTo>
                  <a:lnTo>
                    <a:pt x="1672630" y="12700"/>
                  </a:lnTo>
                  <a:lnTo>
                    <a:pt x="1683811" y="12700"/>
                  </a:lnTo>
                  <a:lnTo>
                    <a:pt x="1684816" y="0"/>
                  </a:lnTo>
                  <a:close/>
                </a:path>
                <a:path w="12414885" h="8610600">
                  <a:moveTo>
                    <a:pt x="1779347" y="0"/>
                  </a:moveTo>
                  <a:lnTo>
                    <a:pt x="1755840" y="0"/>
                  </a:lnTo>
                  <a:lnTo>
                    <a:pt x="1751183" y="12700"/>
                  </a:lnTo>
                  <a:lnTo>
                    <a:pt x="1784899" y="12700"/>
                  </a:lnTo>
                  <a:lnTo>
                    <a:pt x="1779347" y="0"/>
                  </a:lnTo>
                  <a:close/>
                </a:path>
                <a:path w="12414885" h="8610600">
                  <a:moveTo>
                    <a:pt x="1825576" y="0"/>
                  </a:moveTo>
                  <a:lnTo>
                    <a:pt x="1785934" y="0"/>
                  </a:lnTo>
                  <a:lnTo>
                    <a:pt x="1789458" y="12700"/>
                  </a:lnTo>
                  <a:lnTo>
                    <a:pt x="1818651" y="12700"/>
                  </a:lnTo>
                  <a:lnTo>
                    <a:pt x="1825576" y="0"/>
                  </a:lnTo>
                  <a:close/>
                </a:path>
                <a:path w="12414885" h="8610600">
                  <a:moveTo>
                    <a:pt x="1844054" y="0"/>
                  </a:moveTo>
                  <a:lnTo>
                    <a:pt x="1829911" y="0"/>
                  </a:lnTo>
                  <a:lnTo>
                    <a:pt x="1832304" y="12700"/>
                  </a:lnTo>
                  <a:lnTo>
                    <a:pt x="1842227" y="12700"/>
                  </a:lnTo>
                  <a:lnTo>
                    <a:pt x="1844054" y="0"/>
                  </a:lnTo>
                  <a:close/>
                </a:path>
                <a:path w="12414885" h="8610600">
                  <a:moveTo>
                    <a:pt x="1859700" y="0"/>
                  </a:moveTo>
                  <a:lnTo>
                    <a:pt x="1851679" y="0"/>
                  </a:lnTo>
                  <a:lnTo>
                    <a:pt x="1848630" y="12700"/>
                  </a:lnTo>
                  <a:lnTo>
                    <a:pt x="1872213" y="12700"/>
                  </a:lnTo>
                  <a:lnTo>
                    <a:pt x="1859700" y="0"/>
                  </a:lnTo>
                  <a:close/>
                </a:path>
                <a:path w="12414885" h="8610600">
                  <a:moveTo>
                    <a:pt x="1907636" y="0"/>
                  </a:moveTo>
                  <a:lnTo>
                    <a:pt x="1883361" y="0"/>
                  </a:lnTo>
                  <a:lnTo>
                    <a:pt x="1881145" y="12700"/>
                  </a:lnTo>
                  <a:lnTo>
                    <a:pt x="1905262" y="12700"/>
                  </a:lnTo>
                  <a:lnTo>
                    <a:pt x="1907636" y="0"/>
                  </a:lnTo>
                  <a:close/>
                </a:path>
                <a:path w="12414885" h="8610600">
                  <a:moveTo>
                    <a:pt x="1922243" y="1264"/>
                  </a:moveTo>
                  <a:lnTo>
                    <a:pt x="1916397" y="12700"/>
                  </a:lnTo>
                  <a:lnTo>
                    <a:pt x="1926598" y="12700"/>
                  </a:lnTo>
                  <a:lnTo>
                    <a:pt x="1922243" y="1264"/>
                  </a:lnTo>
                  <a:close/>
                </a:path>
                <a:path w="12414885" h="8610600">
                  <a:moveTo>
                    <a:pt x="1963623" y="0"/>
                  </a:moveTo>
                  <a:lnTo>
                    <a:pt x="1955418" y="0"/>
                  </a:lnTo>
                  <a:lnTo>
                    <a:pt x="1950419" y="12700"/>
                  </a:lnTo>
                  <a:lnTo>
                    <a:pt x="1967184" y="12700"/>
                  </a:lnTo>
                  <a:lnTo>
                    <a:pt x="1963623" y="0"/>
                  </a:lnTo>
                  <a:close/>
                </a:path>
                <a:path w="12414885" h="8610600">
                  <a:moveTo>
                    <a:pt x="2005789" y="0"/>
                  </a:moveTo>
                  <a:lnTo>
                    <a:pt x="1980633" y="0"/>
                  </a:lnTo>
                  <a:lnTo>
                    <a:pt x="1973685" y="12700"/>
                  </a:lnTo>
                  <a:lnTo>
                    <a:pt x="2006256" y="12700"/>
                  </a:lnTo>
                  <a:lnTo>
                    <a:pt x="2005789" y="0"/>
                  </a:lnTo>
                  <a:close/>
                </a:path>
                <a:path w="12414885" h="8610600">
                  <a:moveTo>
                    <a:pt x="2049587" y="0"/>
                  </a:moveTo>
                  <a:lnTo>
                    <a:pt x="2021956" y="0"/>
                  </a:lnTo>
                  <a:lnTo>
                    <a:pt x="2020638" y="12700"/>
                  </a:lnTo>
                  <a:lnTo>
                    <a:pt x="2048334" y="12700"/>
                  </a:lnTo>
                  <a:lnTo>
                    <a:pt x="2049587" y="0"/>
                  </a:lnTo>
                  <a:close/>
                </a:path>
                <a:path w="12414885" h="8610600">
                  <a:moveTo>
                    <a:pt x="2077752" y="0"/>
                  </a:moveTo>
                  <a:lnTo>
                    <a:pt x="2064278" y="0"/>
                  </a:lnTo>
                  <a:lnTo>
                    <a:pt x="2061771" y="12700"/>
                  </a:lnTo>
                  <a:lnTo>
                    <a:pt x="2077250" y="12700"/>
                  </a:lnTo>
                  <a:lnTo>
                    <a:pt x="2077752" y="0"/>
                  </a:lnTo>
                  <a:close/>
                </a:path>
                <a:path w="12414885" h="8610600">
                  <a:moveTo>
                    <a:pt x="2108659" y="0"/>
                  </a:moveTo>
                  <a:lnTo>
                    <a:pt x="2093445" y="0"/>
                  </a:lnTo>
                  <a:lnTo>
                    <a:pt x="2096107" y="12700"/>
                  </a:lnTo>
                  <a:lnTo>
                    <a:pt x="2107240" y="12700"/>
                  </a:lnTo>
                  <a:lnTo>
                    <a:pt x="2108659" y="0"/>
                  </a:lnTo>
                  <a:close/>
                </a:path>
                <a:path w="12414885" h="8610600">
                  <a:moveTo>
                    <a:pt x="2203082" y="0"/>
                  </a:moveTo>
                  <a:lnTo>
                    <a:pt x="2179670" y="0"/>
                  </a:lnTo>
                  <a:lnTo>
                    <a:pt x="2174732" y="12700"/>
                  </a:lnTo>
                  <a:lnTo>
                    <a:pt x="2208318" y="12700"/>
                  </a:lnTo>
                  <a:lnTo>
                    <a:pt x="2203082" y="0"/>
                  </a:lnTo>
                  <a:close/>
                </a:path>
                <a:path w="12414885" h="8610600">
                  <a:moveTo>
                    <a:pt x="2249266" y="0"/>
                  </a:moveTo>
                  <a:lnTo>
                    <a:pt x="2209545" y="0"/>
                  </a:lnTo>
                  <a:lnTo>
                    <a:pt x="2212999" y="12700"/>
                  </a:lnTo>
                  <a:lnTo>
                    <a:pt x="2242095" y="12700"/>
                  </a:lnTo>
                  <a:lnTo>
                    <a:pt x="2249266" y="0"/>
                  </a:lnTo>
                  <a:close/>
                </a:path>
                <a:path w="12414885" h="8610600">
                  <a:moveTo>
                    <a:pt x="2267835" y="0"/>
                  </a:moveTo>
                  <a:lnTo>
                    <a:pt x="2253616" y="0"/>
                  </a:lnTo>
                  <a:lnTo>
                    <a:pt x="2255764" y="12700"/>
                  </a:lnTo>
                  <a:lnTo>
                    <a:pt x="2265777" y="12700"/>
                  </a:lnTo>
                  <a:lnTo>
                    <a:pt x="2267835" y="0"/>
                  </a:lnTo>
                  <a:close/>
                </a:path>
                <a:path w="12414885" h="8610600">
                  <a:moveTo>
                    <a:pt x="2283391" y="0"/>
                  </a:moveTo>
                  <a:lnTo>
                    <a:pt x="2275280" y="0"/>
                  </a:lnTo>
                  <a:lnTo>
                    <a:pt x="2272214" y="12700"/>
                  </a:lnTo>
                  <a:lnTo>
                    <a:pt x="2295797" y="12700"/>
                  </a:lnTo>
                  <a:lnTo>
                    <a:pt x="2283391" y="0"/>
                  </a:lnTo>
                  <a:close/>
                </a:path>
                <a:path w="12414885" h="8610600">
                  <a:moveTo>
                    <a:pt x="2331256" y="0"/>
                  </a:moveTo>
                  <a:lnTo>
                    <a:pt x="2307085" y="0"/>
                  </a:lnTo>
                  <a:lnTo>
                    <a:pt x="2304626" y="12700"/>
                  </a:lnTo>
                  <a:lnTo>
                    <a:pt x="2328829" y="12700"/>
                  </a:lnTo>
                  <a:lnTo>
                    <a:pt x="2331256" y="0"/>
                  </a:lnTo>
                  <a:close/>
                </a:path>
                <a:path w="12414885" h="8610600">
                  <a:moveTo>
                    <a:pt x="2345870" y="1192"/>
                  </a:moveTo>
                  <a:lnTo>
                    <a:pt x="2339877" y="12700"/>
                  </a:lnTo>
                  <a:lnTo>
                    <a:pt x="2350025" y="12700"/>
                  </a:lnTo>
                  <a:lnTo>
                    <a:pt x="2345870" y="1192"/>
                  </a:lnTo>
                  <a:close/>
                </a:path>
                <a:path w="12414885" h="8610600">
                  <a:moveTo>
                    <a:pt x="2387284" y="0"/>
                  </a:moveTo>
                  <a:lnTo>
                    <a:pt x="2379179" y="0"/>
                  </a:lnTo>
                  <a:lnTo>
                    <a:pt x="2373830" y="12700"/>
                  </a:lnTo>
                  <a:lnTo>
                    <a:pt x="2390743" y="12700"/>
                  </a:lnTo>
                  <a:lnTo>
                    <a:pt x="2387284" y="0"/>
                  </a:lnTo>
                  <a:close/>
                </a:path>
                <a:path w="12414885" h="8610600">
                  <a:moveTo>
                    <a:pt x="2429449" y="0"/>
                  </a:moveTo>
                  <a:lnTo>
                    <a:pt x="2404392" y="0"/>
                  </a:lnTo>
                  <a:lnTo>
                    <a:pt x="2397229" y="12700"/>
                  </a:lnTo>
                  <a:lnTo>
                    <a:pt x="2429752" y="12700"/>
                  </a:lnTo>
                  <a:lnTo>
                    <a:pt x="2429449" y="0"/>
                  </a:lnTo>
                  <a:close/>
                </a:path>
                <a:path w="12414885" h="8610600">
                  <a:moveTo>
                    <a:pt x="2473298" y="0"/>
                  </a:moveTo>
                  <a:lnTo>
                    <a:pt x="2445632" y="0"/>
                  </a:lnTo>
                  <a:lnTo>
                    <a:pt x="2444150" y="12700"/>
                  </a:lnTo>
                  <a:lnTo>
                    <a:pt x="2471912" y="12700"/>
                  </a:lnTo>
                  <a:lnTo>
                    <a:pt x="2473298" y="0"/>
                  </a:lnTo>
                  <a:close/>
                </a:path>
                <a:path w="12414885" h="8610600">
                  <a:moveTo>
                    <a:pt x="2501463" y="0"/>
                  </a:moveTo>
                  <a:lnTo>
                    <a:pt x="2487938" y="0"/>
                  </a:lnTo>
                  <a:lnTo>
                    <a:pt x="2485264" y="12700"/>
                  </a:lnTo>
                  <a:lnTo>
                    <a:pt x="2500762" y="12700"/>
                  </a:lnTo>
                  <a:lnTo>
                    <a:pt x="2501463" y="0"/>
                  </a:lnTo>
                  <a:close/>
                </a:path>
                <a:path w="12414885" h="8610600">
                  <a:moveTo>
                    <a:pt x="2532502" y="0"/>
                  </a:moveTo>
                  <a:lnTo>
                    <a:pt x="2517105" y="0"/>
                  </a:lnTo>
                  <a:lnTo>
                    <a:pt x="2519585" y="12700"/>
                  </a:lnTo>
                  <a:lnTo>
                    <a:pt x="2530670" y="12700"/>
                  </a:lnTo>
                  <a:lnTo>
                    <a:pt x="2532502" y="0"/>
                  </a:lnTo>
                  <a:close/>
                </a:path>
                <a:path w="12414885" h="8610600">
                  <a:moveTo>
                    <a:pt x="2626818" y="0"/>
                  </a:moveTo>
                  <a:lnTo>
                    <a:pt x="2603501" y="0"/>
                  </a:lnTo>
                  <a:lnTo>
                    <a:pt x="2598283" y="12700"/>
                  </a:lnTo>
                  <a:lnTo>
                    <a:pt x="2631736" y="12700"/>
                  </a:lnTo>
                  <a:lnTo>
                    <a:pt x="2626818" y="0"/>
                  </a:lnTo>
                  <a:close/>
                </a:path>
                <a:path w="12414885" h="8610600">
                  <a:moveTo>
                    <a:pt x="2672957" y="0"/>
                  </a:moveTo>
                  <a:lnTo>
                    <a:pt x="2633156" y="0"/>
                  </a:lnTo>
                  <a:lnTo>
                    <a:pt x="2636541" y="12700"/>
                  </a:lnTo>
                  <a:lnTo>
                    <a:pt x="2665538" y="12700"/>
                  </a:lnTo>
                  <a:lnTo>
                    <a:pt x="2672957" y="0"/>
                  </a:lnTo>
                  <a:close/>
                </a:path>
                <a:path w="12414885" h="8610600">
                  <a:moveTo>
                    <a:pt x="2691615" y="0"/>
                  </a:moveTo>
                  <a:lnTo>
                    <a:pt x="2677320" y="0"/>
                  </a:lnTo>
                  <a:lnTo>
                    <a:pt x="2679225" y="12700"/>
                  </a:lnTo>
                  <a:lnTo>
                    <a:pt x="2689327" y="12700"/>
                  </a:lnTo>
                  <a:lnTo>
                    <a:pt x="2691615" y="0"/>
                  </a:lnTo>
                  <a:close/>
                </a:path>
                <a:path w="12414885" h="8610600">
                  <a:moveTo>
                    <a:pt x="2707081" y="0"/>
                  </a:moveTo>
                  <a:lnTo>
                    <a:pt x="2698881" y="0"/>
                  </a:lnTo>
                  <a:lnTo>
                    <a:pt x="2695797" y="12700"/>
                  </a:lnTo>
                  <a:lnTo>
                    <a:pt x="2719381" y="12700"/>
                  </a:lnTo>
                  <a:lnTo>
                    <a:pt x="2707081" y="0"/>
                  </a:lnTo>
                  <a:close/>
                </a:path>
                <a:path w="12414885" h="8610600">
                  <a:moveTo>
                    <a:pt x="2754877" y="0"/>
                  </a:moveTo>
                  <a:lnTo>
                    <a:pt x="2730810" y="0"/>
                  </a:lnTo>
                  <a:lnTo>
                    <a:pt x="2728106" y="12700"/>
                  </a:lnTo>
                  <a:lnTo>
                    <a:pt x="2752396" y="12700"/>
                  </a:lnTo>
                  <a:lnTo>
                    <a:pt x="2754877" y="0"/>
                  </a:lnTo>
                  <a:close/>
                </a:path>
                <a:path w="12414885" h="8610600">
                  <a:moveTo>
                    <a:pt x="2801127" y="0"/>
                  </a:moveTo>
                  <a:lnTo>
                    <a:pt x="2787903" y="0"/>
                  </a:lnTo>
                  <a:lnTo>
                    <a:pt x="2779918" y="12700"/>
                  </a:lnTo>
                  <a:lnTo>
                    <a:pt x="2805333" y="12700"/>
                  </a:lnTo>
                  <a:lnTo>
                    <a:pt x="2801127" y="0"/>
                  </a:lnTo>
                  <a:close/>
                </a:path>
                <a:path w="12414885" h="8610600">
                  <a:moveTo>
                    <a:pt x="2842979" y="0"/>
                  </a:moveTo>
                  <a:lnTo>
                    <a:pt x="2812451" y="0"/>
                  </a:lnTo>
                  <a:lnTo>
                    <a:pt x="2813139" y="12700"/>
                  </a:lnTo>
                  <a:lnTo>
                    <a:pt x="2844711" y="12700"/>
                  </a:lnTo>
                  <a:lnTo>
                    <a:pt x="2842979" y="0"/>
                  </a:lnTo>
                  <a:close/>
                </a:path>
                <a:path w="12414885" h="8610600">
                  <a:moveTo>
                    <a:pt x="2856778" y="0"/>
                  </a:moveTo>
                  <a:lnTo>
                    <a:pt x="2848954" y="0"/>
                  </a:lnTo>
                  <a:lnTo>
                    <a:pt x="2844711" y="12700"/>
                  </a:lnTo>
                  <a:lnTo>
                    <a:pt x="2851526" y="12700"/>
                  </a:lnTo>
                  <a:lnTo>
                    <a:pt x="2856244" y="5273"/>
                  </a:lnTo>
                  <a:lnTo>
                    <a:pt x="2856353" y="4408"/>
                  </a:lnTo>
                  <a:lnTo>
                    <a:pt x="2856778" y="0"/>
                  </a:lnTo>
                  <a:close/>
                </a:path>
                <a:path w="12414885" h="8610600">
                  <a:moveTo>
                    <a:pt x="2856274" y="5224"/>
                  </a:moveTo>
                  <a:lnTo>
                    <a:pt x="2851526" y="12700"/>
                  </a:lnTo>
                  <a:lnTo>
                    <a:pt x="2855553" y="12700"/>
                  </a:lnTo>
                  <a:lnTo>
                    <a:pt x="2856274" y="5224"/>
                  </a:lnTo>
                  <a:close/>
                </a:path>
                <a:path w="12414885" h="8610600">
                  <a:moveTo>
                    <a:pt x="2874214" y="0"/>
                  </a:moveTo>
                  <a:lnTo>
                    <a:pt x="2859593" y="0"/>
                  </a:lnTo>
                  <a:lnTo>
                    <a:pt x="2856274" y="5224"/>
                  </a:lnTo>
                  <a:lnTo>
                    <a:pt x="2855553" y="12700"/>
                  </a:lnTo>
                  <a:lnTo>
                    <a:pt x="2872439" y="12700"/>
                  </a:lnTo>
                  <a:lnTo>
                    <a:pt x="2874214" y="0"/>
                  </a:lnTo>
                  <a:close/>
                </a:path>
                <a:path w="12414885" h="8610600">
                  <a:moveTo>
                    <a:pt x="2898300" y="0"/>
                  </a:moveTo>
                  <a:lnTo>
                    <a:pt x="2882629" y="0"/>
                  </a:lnTo>
                  <a:lnTo>
                    <a:pt x="2882167" y="12700"/>
                  </a:lnTo>
                  <a:lnTo>
                    <a:pt x="2894739" y="12700"/>
                  </a:lnTo>
                  <a:lnTo>
                    <a:pt x="2898075" y="1500"/>
                  </a:lnTo>
                  <a:lnTo>
                    <a:pt x="2898188" y="894"/>
                  </a:lnTo>
                  <a:lnTo>
                    <a:pt x="2898300" y="0"/>
                  </a:lnTo>
                  <a:close/>
                </a:path>
                <a:path w="12414885" h="8610600">
                  <a:moveTo>
                    <a:pt x="2928007" y="0"/>
                  </a:moveTo>
                  <a:lnTo>
                    <a:pt x="2898522" y="0"/>
                  </a:lnTo>
                  <a:lnTo>
                    <a:pt x="2898221" y="1008"/>
                  </a:lnTo>
                  <a:lnTo>
                    <a:pt x="2898121" y="1433"/>
                  </a:lnTo>
                  <a:lnTo>
                    <a:pt x="2896720" y="12700"/>
                  </a:lnTo>
                  <a:lnTo>
                    <a:pt x="2928758" y="12700"/>
                  </a:lnTo>
                  <a:lnTo>
                    <a:pt x="2928007" y="0"/>
                  </a:lnTo>
                  <a:close/>
                </a:path>
                <a:path w="12414885" h="8610600">
                  <a:moveTo>
                    <a:pt x="2940400" y="0"/>
                  </a:moveTo>
                  <a:lnTo>
                    <a:pt x="2938004" y="0"/>
                  </a:lnTo>
                  <a:lnTo>
                    <a:pt x="2928758" y="12700"/>
                  </a:lnTo>
                  <a:lnTo>
                    <a:pt x="2942811" y="12700"/>
                  </a:lnTo>
                  <a:lnTo>
                    <a:pt x="2940400" y="0"/>
                  </a:lnTo>
                  <a:close/>
                </a:path>
                <a:path w="12414885" h="8610600">
                  <a:moveTo>
                    <a:pt x="2966479" y="0"/>
                  </a:moveTo>
                  <a:lnTo>
                    <a:pt x="2948669" y="0"/>
                  </a:lnTo>
                  <a:lnTo>
                    <a:pt x="2945423" y="12700"/>
                  </a:lnTo>
                  <a:lnTo>
                    <a:pt x="2971081" y="12700"/>
                  </a:lnTo>
                  <a:lnTo>
                    <a:pt x="2966479" y="0"/>
                  </a:lnTo>
                  <a:close/>
                </a:path>
                <a:path w="12414885" h="8610600">
                  <a:moveTo>
                    <a:pt x="2982085" y="3414"/>
                  </a:moveTo>
                  <a:lnTo>
                    <a:pt x="2974547" y="12700"/>
                  </a:lnTo>
                  <a:lnTo>
                    <a:pt x="2985165" y="12700"/>
                  </a:lnTo>
                  <a:lnTo>
                    <a:pt x="2982085" y="3414"/>
                  </a:lnTo>
                  <a:close/>
                </a:path>
                <a:path w="12414885" h="8610600">
                  <a:moveTo>
                    <a:pt x="2984857" y="0"/>
                  </a:moveTo>
                  <a:lnTo>
                    <a:pt x="2982203" y="3269"/>
                  </a:lnTo>
                  <a:lnTo>
                    <a:pt x="2982117" y="3511"/>
                  </a:lnTo>
                  <a:lnTo>
                    <a:pt x="2985165" y="12700"/>
                  </a:lnTo>
                  <a:lnTo>
                    <a:pt x="2985594" y="12700"/>
                  </a:lnTo>
                  <a:lnTo>
                    <a:pt x="2984857" y="0"/>
                  </a:lnTo>
                  <a:close/>
                </a:path>
                <a:path w="12414885" h="8610600">
                  <a:moveTo>
                    <a:pt x="3022774" y="0"/>
                  </a:moveTo>
                  <a:lnTo>
                    <a:pt x="3014822" y="0"/>
                  </a:lnTo>
                  <a:lnTo>
                    <a:pt x="3008946" y="12700"/>
                  </a:lnTo>
                  <a:lnTo>
                    <a:pt x="3026082" y="12700"/>
                  </a:lnTo>
                  <a:lnTo>
                    <a:pt x="3022774" y="0"/>
                  </a:lnTo>
                  <a:close/>
                </a:path>
                <a:path w="12414885" h="8610600">
                  <a:moveTo>
                    <a:pt x="3064940" y="0"/>
                  </a:moveTo>
                  <a:lnTo>
                    <a:pt x="3040030" y="0"/>
                  </a:lnTo>
                  <a:lnTo>
                    <a:pt x="3032544" y="12700"/>
                  </a:lnTo>
                  <a:lnTo>
                    <a:pt x="3064995" y="12700"/>
                  </a:lnTo>
                  <a:lnTo>
                    <a:pt x="3064940" y="0"/>
                  </a:lnTo>
                  <a:close/>
                </a:path>
                <a:path w="12414885" h="8610600">
                  <a:moveTo>
                    <a:pt x="3108864" y="0"/>
                  </a:moveTo>
                  <a:lnTo>
                    <a:pt x="3081147" y="0"/>
                  </a:lnTo>
                  <a:lnTo>
                    <a:pt x="3079418" y="12700"/>
                  </a:lnTo>
                  <a:lnTo>
                    <a:pt x="3107279" y="12700"/>
                  </a:lnTo>
                  <a:lnTo>
                    <a:pt x="3108864" y="0"/>
                  </a:lnTo>
                  <a:close/>
                </a:path>
                <a:path w="12414885" h="8610600">
                  <a:moveTo>
                    <a:pt x="3137029" y="0"/>
                  </a:moveTo>
                  <a:lnTo>
                    <a:pt x="3123429" y="0"/>
                  </a:lnTo>
                  <a:lnTo>
                    <a:pt x="3120503" y="12700"/>
                  </a:lnTo>
                  <a:lnTo>
                    <a:pt x="3136030" y="12700"/>
                  </a:lnTo>
                  <a:lnTo>
                    <a:pt x="3137029" y="0"/>
                  </a:lnTo>
                  <a:close/>
                </a:path>
                <a:path w="12414885" h="8610600">
                  <a:moveTo>
                    <a:pt x="3168267" y="0"/>
                  </a:moveTo>
                  <a:lnTo>
                    <a:pt x="3152596" y="0"/>
                  </a:lnTo>
                  <a:lnTo>
                    <a:pt x="3154801" y="12700"/>
                  </a:lnTo>
                  <a:lnTo>
                    <a:pt x="3165814" y="12700"/>
                  </a:lnTo>
                  <a:lnTo>
                    <a:pt x="3168267" y="0"/>
                  </a:lnTo>
                  <a:close/>
                </a:path>
                <a:path w="12414885" h="8610600">
                  <a:moveTo>
                    <a:pt x="3262421" y="0"/>
                  </a:moveTo>
                  <a:lnTo>
                    <a:pt x="3239247" y="0"/>
                  </a:lnTo>
                  <a:lnTo>
                    <a:pt x="3233609" y="12700"/>
                  </a:lnTo>
                  <a:lnTo>
                    <a:pt x="3266864" y="12700"/>
                  </a:lnTo>
                  <a:lnTo>
                    <a:pt x="3262421" y="0"/>
                  </a:lnTo>
                  <a:close/>
                </a:path>
                <a:path w="12414885" h="8610600">
                  <a:moveTo>
                    <a:pt x="3308492" y="0"/>
                  </a:moveTo>
                  <a:lnTo>
                    <a:pt x="3268573" y="0"/>
                  </a:lnTo>
                  <a:lnTo>
                    <a:pt x="3271854" y="12700"/>
                  </a:lnTo>
                  <a:lnTo>
                    <a:pt x="3300704" y="12700"/>
                  </a:lnTo>
                  <a:lnTo>
                    <a:pt x="3308492" y="0"/>
                  </a:lnTo>
                  <a:close/>
                </a:path>
                <a:path w="12414885" h="8610600">
                  <a:moveTo>
                    <a:pt x="3327286" y="0"/>
                  </a:moveTo>
                  <a:lnTo>
                    <a:pt x="3312877" y="0"/>
                  </a:lnTo>
                  <a:lnTo>
                    <a:pt x="3314416" y="12700"/>
                  </a:lnTo>
                  <a:lnTo>
                    <a:pt x="3324653" y="12700"/>
                  </a:lnTo>
                  <a:lnTo>
                    <a:pt x="3327286" y="0"/>
                  </a:lnTo>
                  <a:close/>
                </a:path>
                <a:path w="12414885" h="8610600">
                  <a:moveTo>
                    <a:pt x="3342617" y="0"/>
                  </a:moveTo>
                  <a:lnTo>
                    <a:pt x="3334281" y="0"/>
                  </a:lnTo>
                  <a:lnTo>
                    <a:pt x="3331173" y="12700"/>
                  </a:lnTo>
                  <a:lnTo>
                    <a:pt x="3354757" y="12700"/>
                  </a:lnTo>
                  <a:lnTo>
                    <a:pt x="3342617" y="0"/>
                  </a:lnTo>
                  <a:close/>
                </a:path>
                <a:path w="12414885" h="8610600">
                  <a:moveTo>
                    <a:pt x="3390307" y="0"/>
                  </a:moveTo>
                  <a:lnTo>
                    <a:pt x="3366395" y="0"/>
                  </a:lnTo>
                  <a:lnTo>
                    <a:pt x="3363325" y="12700"/>
                  </a:lnTo>
                  <a:lnTo>
                    <a:pt x="3387747" y="12700"/>
                  </a:lnTo>
                  <a:lnTo>
                    <a:pt x="3390307" y="0"/>
                  </a:lnTo>
                  <a:close/>
                </a:path>
                <a:path w="12414885" h="8610600">
                  <a:moveTo>
                    <a:pt x="3404944" y="1008"/>
                  </a:moveTo>
                  <a:lnTo>
                    <a:pt x="3398578" y="12700"/>
                  </a:lnTo>
                  <a:lnTo>
                    <a:pt x="3408592" y="12700"/>
                  </a:lnTo>
                  <a:lnTo>
                    <a:pt x="3404944" y="1008"/>
                  </a:lnTo>
                  <a:close/>
                </a:path>
                <a:path w="12414885" h="8610600">
                  <a:moveTo>
                    <a:pt x="3446435" y="0"/>
                  </a:moveTo>
                  <a:lnTo>
                    <a:pt x="3438583" y="0"/>
                  </a:lnTo>
                  <a:lnTo>
                    <a:pt x="3432357" y="12700"/>
                  </a:lnTo>
                  <a:lnTo>
                    <a:pt x="3449642" y="12700"/>
                  </a:lnTo>
                  <a:lnTo>
                    <a:pt x="3446435" y="0"/>
                  </a:lnTo>
                  <a:close/>
                </a:path>
                <a:path w="12414885" h="8610600">
                  <a:moveTo>
                    <a:pt x="3488600" y="0"/>
                  </a:moveTo>
                  <a:lnTo>
                    <a:pt x="3463788" y="0"/>
                  </a:lnTo>
                  <a:lnTo>
                    <a:pt x="3456088" y="12700"/>
                  </a:lnTo>
                  <a:lnTo>
                    <a:pt x="3488491" y="12700"/>
                  </a:lnTo>
                  <a:lnTo>
                    <a:pt x="3488600" y="0"/>
                  </a:lnTo>
                  <a:close/>
                </a:path>
                <a:path w="12414885" h="8610600">
                  <a:moveTo>
                    <a:pt x="3532575" y="0"/>
                  </a:moveTo>
                  <a:lnTo>
                    <a:pt x="3504823" y="0"/>
                  </a:lnTo>
                  <a:lnTo>
                    <a:pt x="3502925" y="12700"/>
                  </a:lnTo>
                  <a:lnTo>
                    <a:pt x="3530857" y="12700"/>
                  </a:lnTo>
                  <a:lnTo>
                    <a:pt x="3532575" y="0"/>
                  </a:lnTo>
                  <a:close/>
                </a:path>
                <a:path w="12414885" h="8610600">
                  <a:moveTo>
                    <a:pt x="3560739" y="0"/>
                  </a:moveTo>
                  <a:lnTo>
                    <a:pt x="3547089" y="0"/>
                  </a:lnTo>
                  <a:lnTo>
                    <a:pt x="3543997" y="12700"/>
                  </a:lnTo>
                  <a:lnTo>
                    <a:pt x="3559542" y="12700"/>
                  </a:lnTo>
                  <a:lnTo>
                    <a:pt x="3560739" y="0"/>
                  </a:lnTo>
                  <a:close/>
                </a:path>
                <a:path w="12414885" h="8610600">
                  <a:moveTo>
                    <a:pt x="3592111" y="0"/>
                  </a:moveTo>
                  <a:lnTo>
                    <a:pt x="3576256" y="0"/>
                  </a:lnTo>
                  <a:lnTo>
                    <a:pt x="3578278" y="12700"/>
                  </a:lnTo>
                  <a:lnTo>
                    <a:pt x="3589243" y="12700"/>
                  </a:lnTo>
                  <a:lnTo>
                    <a:pt x="3592111" y="0"/>
                  </a:lnTo>
                  <a:close/>
                </a:path>
                <a:path w="12414885" h="8610600">
                  <a:moveTo>
                    <a:pt x="3648543" y="0"/>
                  </a:moveTo>
                  <a:lnTo>
                    <a:pt x="3635273" y="0"/>
                  </a:lnTo>
                  <a:lnTo>
                    <a:pt x="3627085" y="12700"/>
                  </a:lnTo>
                  <a:lnTo>
                    <a:pt x="3652484" y="12700"/>
                  </a:lnTo>
                  <a:lnTo>
                    <a:pt x="3648543" y="0"/>
                  </a:lnTo>
                  <a:close/>
                </a:path>
                <a:path w="12414885" h="8610600">
                  <a:moveTo>
                    <a:pt x="3690225" y="0"/>
                  </a:moveTo>
                  <a:lnTo>
                    <a:pt x="3659724" y="0"/>
                  </a:lnTo>
                  <a:lnTo>
                    <a:pt x="3659839" y="12700"/>
                  </a:lnTo>
                  <a:lnTo>
                    <a:pt x="3691750" y="12700"/>
                  </a:lnTo>
                  <a:lnTo>
                    <a:pt x="3690225" y="0"/>
                  </a:lnTo>
                  <a:close/>
                </a:path>
                <a:path w="12414885" h="8610600">
                  <a:moveTo>
                    <a:pt x="3704041" y="0"/>
                  </a:moveTo>
                  <a:lnTo>
                    <a:pt x="3696259" y="0"/>
                  </a:lnTo>
                  <a:lnTo>
                    <a:pt x="3691750" y="12700"/>
                  </a:lnTo>
                  <a:lnTo>
                    <a:pt x="3698152" y="12700"/>
                  </a:lnTo>
                  <a:lnTo>
                    <a:pt x="3703529" y="4792"/>
                  </a:lnTo>
                  <a:lnTo>
                    <a:pt x="3704041" y="0"/>
                  </a:lnTo>
                  <a:close/>
                </a:path>
                <a:path w="12414885" h="8610600">
                  <a:moveTo>
                    <a:pt x="3703529" y="4792"/>
                  </a:moveTo>
                  <a:lnTo>
                    <a:pt x="3698152" y="12700"/>
                  </a:lnTo>
                  <a:lnTo>
                    <a:pt x="3702684" y="12700"/>
                  </a:lnTo>
                  <a:lnTo>
                    <a:pt x="3703529" y="4792"/>
                  </a:lnTo>
                  <a:close/>
                </a:path>
                <a:path w="12414885" h="8610600">
                  <a:moveTo>
                    <a:pt x="3721481" y="0"/>
                  </a:moveTo>
                  <a:lnTo>
                    <a:pt x="3706787" y="0"/>
                  </a:lnTo>
                  <a:lnTo>
                    <a:pt x="3703529" y="4792"/>
                  </a:lnTo>
                  <a:lnTo>
                    <a:pt x="3702684" y="12700"/>
                  </a:lnTo>
                  <a:lnTo>
                    <a:pt x="3719388" y="12700"/>
                  </a:lnTo>
                  <a:lnTo>
                    <a:pt x="3721481" y="0"/>
                  </a:lnTo>
                  <a:close/>
                </a:path>
                <a:path w="12414885" h="8610600">
                  <a:moveTo>
                    <a:pt x="3745529" y="0"/>
                  </a:moveTo>
                  <a:lnTo>
                    <a:pt x="3729960" y="0"/>
                  </a:lnTo>
                  <a:lnTo>
                    <a:pt x="3729154" y="12700"/>
                  </a:lnTo>
                  <a:lnTo>
                    <a:pt x="3741518" y="12700"/>
                  </a:lnTo>
                  <a:lnTo>
                    <a:pt x="3745153" y="2242"/>
                  </a:lnTo>
                  <a:lnTo>
                    <a:pt x="3745529" y="0"/>
                  </a:lnTo>
                  <a:close/>
                </a:path>
                <a:path w="12414885" h="8610600">
                  <a:moveTo>
                    <a:pt x="3775200" y="0"/>
                  </a:moveTo>
                  <a:lnTo>
                    <a:pt x="3745933" y="0"/>
                  </a:lnTo>
                  <a:lnTo>
                    <a:pt x="3745174" y="2180"/>
                  </a:lnTo>
                  <a:lnTo>
                    <a:pt x="3743462" y="12700"/>
                  </a:lnTo>
                  <a:lnTo>
                    <a:pt x="3775830" y="12700"/>
                  </a:lnTo>
                  <a:lnTo>
                    <a:pt x="3775200" y="0"/>
                  </a:lnTo>
                  <a:close/>
                </a:path>
                <a:path w="12414885" h="8610600">
                  <a:moveTo>
                    <a:pt x="3787610" y="0"/>
                  </a:moveTo>
                  <a:lnTo>
                    <a:pt x="3785517" y="0"/>
                  </a:lnTo>
                  <a:lnTo>
                    <a:pt x="3775830" y="12700"/>
                  </a:lnTo>
                  <a:lnTo>
                    <a:pt x="3789724" y="12700"/>
                  </a:lnTo>
                  <a:lnTo>
                    <a:pt x="3787610" y="0"/>
                  </a:lnTo>
                  <a:close/>
                </a:path>
                <a:path w="12414885" h="8610600">
                  <a:moveTo>
                    <a:pt x="3813911" y="0"/>
                  </a:moveTo>
                  <a:lnTo>
                    <a:pt x="3795921" y="0"/>
                  </a:lnTo>
                  <a:lnTo>
                    <a:pt x="3792526" y="12700"/>
                  </a:lnTo>
                  <a:lnTo>
                    <a:pt x="3818152" y="12700"/>
                  </a:lnTo>
                  <a:lnTo>
                    <a:pt x="3813911" y="0"/>
                  </a:lnTo>
                  <a:close/>
                </a:path>
                <a:path w="12414885" h="8610600">
                  <a:moveTo>
                    <a:pt x="3829262" y="3269"/>
                  </a:moveTo>
                  <a:lnTo>
                    <a:pt x="3821156" y="12700"/>
                  </a:lnTo>
                  <a:lnTo>
                    <a:pt x="3832019" y="12700"/>
                  </a:lnTo>
                  <a:lnTo>
                    <a:pt x="3829262" y="3269"/>
                  </a:lnTo>
                  <a:close/>
                </a:path>
                <a:path w="12414885" h="8610600">
                  <a:moveTo>
                    <a:pt x="3832071" y="0"/>
                  </a:moveTo>
                  <a:lnTo>
                    <a:pt x="3829358" y="3157"/>
                  </a:lnTo>
                  <a:lnTo>
                    <a:pt x="3829361" y="3609"/>
                  </a:lnTo>
                  <a:lnTo>
                    <a:pt x="3832019" y="12700"/>
                  </a:lnTo>
                  <a:lnTo>
                    <a:pt x="3832618" y="12700"/>
                  </a:lnTo>
                  <a:lnTo>
                    <a:pt x="3832071" y="0"/>
                  </a:lnTo>
                  <a:close/>
                </a:path>
                <a:path w="12414885" h="8610600">
                  <a:moveTo>
                    <a:pt x="3870095" y="0"/>
                  </a:moveTo>
                  <a:lnTo>
                    <a:pt x="3862344" y="0"/>
                  </a:lnTo>
                  <a:lnTo>
                    <a:pt x="3855768" y="12700"/>
                  </a:lnTo>
                  <a:lnTo>
                    <a:pt x="3873202" y="12700"/>
                  </a:lnTo>
                  <a:lnTo>
                    <a:pt x="3870095" y="0"/>
                  </a:lnTo>
                  <a:close/>
                </a:path>
                <a:path w="12414885" h="8610600">
                  <a:moveTo>
                    <a:pt x="3912260" y="0"/>
                  </a:moveTo>
                  <a:lnTo>
                    <a:pt x="3887547" y="0"/>
                  </a:lnTo>
                  <a:lnTo>
                    <a:pt x="3879631" y="12700"/>
                  </a:lnTo>
                  <a:lnTo>
                    <a:pt x="3911987" y="12700"/>
                  </a:lnTo>
                  <a:lnTo>
                    <a:pt x="3912260" y="0"/>
                  </a:lnTo>
                  <a:close/>
                </a:path>
                <a:path w="12414885" h="8610600">
                  <a:moveTo>
                    <a:pt x="3956285" y="0"/>
                  </a:moveTo>
                  <a:lnTo>
                    <a:pt x="3928499" y="0"/>
                  </a:lnTo>
                  <a:lnTo>
                    <a:pt x="3926441" y="12700"/>
                  </a:lnTo>
                  <a:lnTo>
                    <a:pt x="3954435" y="12700"/>
                  </a:lnTo>
                  <a:lnTo>
                    <a:pt x="3956285" y="0"/>
                  </a:lnTo>
                  <a:close/>
                </a:path>
                <a:path w="12414885" h="8610600">
                  <a:moveTo>
                    <a:pt x="3984451" y="0"/>
                  </a:moveTo>
                  <a:lnTo>
                    <a:pt x="3970750" y="0"/>
                  </a:lnTo>
                  <a:lnTo>
                    <a:pt x="3967490" y="12700"/>
                  </a:lnTo>
                  <a:lnTo>
                    <a:pt x="3983054" y="12700"/>
                  </a:lnTo>
                  <a:lnTo>
                    <a:pt x="3984451" y="0"/>
                  </a:lnTo>
                  <a:close/>
                </a:path>
                <a:path w="12414885" h="8610600">
                  <a:moveTo>
                    <a:pt x="4015955" y="0"/>
                  </a:moveTo>
                  <a:lnTo>
                    <a:pt x="3999916" y="0"/>
                  </a:lnTo>
                  <a:lnTo>
                    <a:pt x="4001755" y="12700"/>
                  </a:lnTo>
                  <a:lnTo>
                    <a:pt x="4012673" y="12700"/>
                  </a:lnTo>
                  <a:lnTo>
                    <a:pt x="4015955" y="0"/>
                  </a:lnTo>
                  <a:close/>
                </a:path>
                <a:path w="12414885" h="8610600">
                  <a:moveTo>
                    <a:pt x="4072251" y="0"/>
                  </a:moveTo>
                  <a:lnTo>
                    <a:pt x="4058958" y="0"/>
                  </a:lnTo>
                  <a:lnTo>
                    <a:pt x="4050668" y="12700"/>
                  </a:lnTo>
                  <a:lnTo>
                    <a:pt x="4076060" y="12700"/>
                  </a:lnTo>
                  <a:lnTo>
                    <a:pt x="4072251" y="0"/>
                  </a:lnTo>
                  <a:close/>
                </a:path>
                <a:path w="12414885" h="8610600">
                  <a:moveTo>
                    <a:pt x="4113849" y="0"/>
                  </a:moveTo>
                  <a:lnTo>
                    <a:pt x="4083360" y="0"/>
                  </a:lnTo>
                  <a:lnTo>
                    <a:pt x="4083189" y="12700"/>
                  </a:lnTo>
                  <a:lnTo>
                    <a:pt x="4115270" y="12700"/>
                  </a:lnTo>
                  <a:lnTo>
                    <a:pt x="4113849" y="0"/>
                  </a:lnTo>
                  <a:close/>
                </a:path>
                <a:path w="12414885" h="8610600">
                  <a:moveTo>
                    <a:pt x="4127672" y="0"/>
                  </a:moveTo>
                  <a:lnTo>
                    <a:pt x="4119911" y="0"/>
                  </a:lnTo>
                  <a:lnTo>
                    <a:pt x="4115270" y="12700"/>
                  </a:lnTo>
                  <a:lnTo>
                    <a:pt x="4121465" y="12700"/>
                  </a:lnTo>
                  <a:lnTo>
                    <a:pt x="4127149" y="4605"/>
                  </a:lnTo>
                  <a:lnTo>
                    <a:pt x="4127672" y="0"/>
                  </a:lnTo>
                  <a:close/>
                </a:path>
                <a:path w="12414885" h="8610600">
                  <a:moveTo>
                    <a:pt x="4127157" y="4594"/>
                  </a:moveTo>
                  <a:lnTo>
                    <a:pt x="4121465" y="12700"/>
                  </a:lnTo>
                  <a:lnTo>
                    <a:pt x="4126249" y="12700"/>
                  </a:lnTo>
                  <a:lnTo>
                    <a:pt x="4127157" y="4594"/>
                  </a:lnTo>
                  <a:close/>
                </a:path>
                <a:path w="12414885" h="8610600">
                  <a:moveTo>
                    <a:pt x="4145115" y="0"/>
                  </a:moveTo>
                  <a:lnTo>
                    <a:pt x="4130384" y="0"/>
                  </a:lnTo>
                  <a:lnTo>
                    <a:pt x="4127157" y="4594"/>
                  </a:lnTo>
                  <a:lnTo>
                    <a:pt x="4126249" y="12700"/>
                  </a:lnTo>
                  <a:lnTo>
                    <a:pt x="4142863" y="12700"/>
                  </a:lnTo>
                  <a:lnTo>
                    <a:pt x="4145115" y="0"/>
                  </a:lnTo>
                  <a:close/>
                </a:path>
                <a:path w="12414885" h="8610600">
                  <a:moveTo>
                    <a:pt x="4169145" y="0"/>
                  </a:moveTo>
                  <a:lnTo>
                    <a:pt x="4153626" y="0"/>
                  </a:lnTo>
                  <a:lnTo>
                    <a:pt x="4152647" y="12700"/>
                  </a:lnTo>
                  <a:lnTo>
                    <a:pt x="4164908" y="12700"/>
                  </a:lnTo>
                  <a:lnTo>
                    <a:pt x="4168638" y="2686"/>
                  </a:lnTo>
                  <a:lnTo>
                    <a:pt x="4169145" y="0"/>
                  </a:lnTo>
                  <a:close/>
                </a:path>
                <a:path w="12414885" h="8610600">
                  <a:moveTo>
                    <a:pt x="4198796" y="0"/>
                  </a:moveTo>
                  <a:lnTo>
                    <a:pt x="4169638" y="0"/>
                  </a:lnTo>
                  <a:lnTo>
                    <a:pt x="4168757" y="2365"/>
                  </a:lnTo>
                  <a:lnTo>
                    <a:pt x="4168638" y="2782"/>
                  </a:lnTo>
                  <a:lnTo>
                    <a:pt x="4166834" y="12700"/>
                  </a:lnTo>
                  <a:lnTo>
                    <a:pt x="4199366" y="12700"/>
                  </a:lnTo>
                  <a:lnTo>
                    <a:pt x="4198796" y="0"/>
                  </a:lnTo>
                  <a:close/>
                </a:path>
                <a:path w="12414885" h="8610600">
                  <a:moveTo>
                    <a:pt x="4211215" y="0"/>
                  </a:moveTo>
                  <a:lnTo>
                    <a:pt x="4209272" y="0"/>
                  </a:lnTo>
                  <a:lnTo>
                    <a:pt x="4199366" y="12700"/>
                  </a:lnTo>
                  <a:lnTo>
                    <a:pt x="4213180" y="12700"/>
                  </a:lnTo>
                  <a:lnTo>
                    <a:pt x="4211215" y="0"/>
                  </a:lnTo>
                  <a:close/>
                </a:path>
                <a:path w="12414885" h="8610600">
                  <a:moveTo>
                    <a:pt x="4237626" y="0"/>
                  </a:moveTo>
                  <a:lnTo>
                    <a:pt x="4219546" y="0"/>
                  </a:lnTo>
                  <a:lnTo>
                    <a:pt x="4216077" y="12700"/>
                  </a:lnTo>
                  <a:lnTo>
                    <a:pt x="4241688" y="12700"/>
                  </a:lnTo>
                  <a:lnTo>
                    <a:pt x="4237626" y="0"/>
                  </a:lnTo>
                  <a:close/>
                </a:path>
                <a:path w="12414885" h="8610600">
                  <a:moveTo>
                    <a:pt x="4252854" y="3197"/>
                  </a:moveTo>
                  <a:lnTo>
                    <a:pt x="4244461" y="12700"/>
                  </a:lnTo>
                  <a:lnTo>
                    <a:pt x="4255446" y="12700"/>
                  </a:lnTo>
                  <a:lnTo>
                    <a:pt x="4252854" y="3197"/>
                  </a:lnTo>
                  <a:close/>
                </a:path>
                <a:path w="12414885" h="8610600">
                  <a:moveTo>
                    <a:pt x="4255678" y="0"/>
                  </a:moveTo>
                  <a:lnTo>
                    <a:pt x="4253071" y="2951"/>
                  </a:lnTo>
                  <a:lnTo>
                    <a:pt x="4252966" y="3609"/>
                  </a:lnTo>
                  <a:lnTo>
                    <a:pt x="4255446" y="12700"/>
                  </a:lnTo>
                  <a:lnTo>
                    <a:pt x="4256130" y="12700"/>
                  </a:lnTo>
                  <a:lnTo>
                    <a:pt x="4255678" y="0"/>
                  </a:lnTo>
                  <a:close/>
                </a:path>
                <a:path w="12414885" h="8610600">
                  <a:moveTo>
                    <a:pt x="4293756" y="0"/>
                  </a:moveTo>
                  <a:lnTo>
                    <a:pt x="4286105" y="0"/>
                  </a:lnTo>
                  <a:lnTo>
                    <a:pt x="4279179" y="12700"/>
                  </a:lnTo>
                  <a:lnTo>
                    <a:pt x="4296761" y="12700"/>
                  </a:lnTo>
                  <a:lnTo>
                    <a:pt x="4293756" y="0"/>
                  </a:lnTo>
                  <a:close/>
                </a:path>
                <a:path w="12414885" h="8610600">
                  <a:moveTo>
                    <a:pt x="4335921" y="0"/>
                  </a:moveTo>
                  <a:lnTo>
                    <a:pt x="4311306" y="0"/>
                  </a:lnTo>
                  <a:lnTo>
                    <a:pt x="4303175" y="12700"/>
                  </a:lnTo>
                  <a:lnTo>
                    <a:pt x="4335483" y="12700"/>
                  </a:lnTo>
                  <a:lnTo>
                    <a:pt x="4335921" y="0"/>
                  </a:lnTo>
                  <a:close/>
                </a:path>
                <a:path w="12414885" h="8610600">
                  <a:moveTo>
                    <a:pt x="4379996" y="0"/>
                  </a:moveTo>
                  <a:lnTo>
                    <a:pt x="4352176" y="0"/>
                  </a:lnTo>
                  <a:lnTo>
                    <a:pt x="4349953" y="12700"/>
                  </a:lnTo>
                  <a:lnTo>
                    <a:pt x="4378013" y="12700"/>
                  </a:lnTo>
                  <a:lnTo>
                    <a:pt x="4379996" y="0"/>
                  </a:lnTo>
                  <a:close/>
                </a:path>
                <a:path w="12414885" h="8610600">
                  <a:moveTo>
                    <a:pt x="4408162" y="0"/>
                  </a:moveTo>
                  <a:lnTo>
                    <a:pt x="4394410" y="0"/>
                  </a:lnTo>
                  <a:lnTo>
                    <a:pt x="4390983" y="12700"/>
                  </a:lnTo>
                  <a:lnTo>
                    <a:pt x="4406566" y="12700"/>
                  </a:lnTo>
                  <a:lnTo>
                    <a:pt x="4408162" y="0"/>
                  </a:lnTo>
                  <a:close/>
                </a:path>
                <a:path w="12414885" h="8610600">
                  <a:moveTo>
                    <a:pt x="4439798" y="0"/>
                  </a:moveTo>
                  <a:lnTo>
                    <a:pt x="4423577" y="0"/>
                  </a:lnTo>
                  <a:lnTo>
                    <a:pt x="4425232" y="12700"/>
                  </a:lnTo>
                  <a:lnTo>
                    <a:pt x="4436102" y="12700"/>
                  </a:lnTo>
                  <a:lnTo>
                    <a:pt x="4439798" y="0"/>
                  </a:lnTo>
                  <a:close/>
                </a:path>
                <a:path w="12414885" h="8610600">
                  <a:moveTo>
                    <a:pt x="4495959" y="0"/>
                  </a:moveTo>
                  <a:lnTo>
                    <a:pt x="4482643" y="0"/>
                  </a:lnTo>
                  <a:lnTo>
                    <a:pt x="4474252" y="12700"/>
                  </a:lnTo>
                  <a:lnTo>
                    <a:pt x="4499634" y="12700"/>
                  </a:lnTo>
                  <a:lnTo>
                    <a:pt x="4495959" y="0"/>
                  </a:lnTo>
                  <a:close/>
                </a:path>
                <a:path w="12414885" h="8610600">
                  <a:moveTo>
                    <a:pt x="4537472" y="0"/>
                  </a:moveTo>
                  <a:lnTo>
                    <a:pt x="4506996" y="0"/>
                  </a:lnTo>
                  <a:lnTo>
                    <a:pt x="4506539" y="12700"/>
                  </a:lnTo>
                  <a:lnTo>
                    <a:pt x="4538790" y="12700"/>
                  </a:lnTo>
                  <a:lnTo>
                    <a:pt x="4537472" y="0"/>
                  </a:lnTo>
                  <a:close/>
                </a:path>
                <a:path w="12414885" h="8610600">
                  <a:moveTo>
                    <a:pt x="4551303" y="0"/>
                  </a:moveTo>
                  <a:lnTo>
                    <a:pt x="4543563" y="0"/>
                  </a:lnTo>
                  <a:lnTo>
                    <a:pt x="4538790" y="12700"/>
                  </a:lnTo>
                  <a:lnTo>
                    <a:pt x="4544777" y="12700"/>
                  </a:lnTo>
                  <a:lnTo>
                    <a:pt x="4550786" y="4408"/>
                  </a:lnTo>
                  <a:lnTo>
                    <a:pt x="4551303" y="0"/>
                  </a:lnTo>
                  <a:close/>
                </a:path>
                <a:path w="12414885" h="8610600">
                  <a:moveTo>
                    <a:pt x="4550786" y="4408"/>
                  </a:moveTo>
                  <a:lnTo>
                    <a:pt x="4544777" y="12700"/>
                  </a:lnTo>
                  <a:lnTo>
                    <a:pt x="4549813" y="12700"/>
                  </a:lnTo>
                  <a:lnTo>
                    <a:pt x="4550786" y="4408"/>
                  </a:lnTo>
                  <a:close/>
                </a:path>
                <a:path w="12414885" h="8610600">
                  <a:moveTo>
                    <a:pt x="4568748" y="0"/>
                  </a:moveTo>
                  <a:lnTo>
                    <a:pt x="4553980" y="0"/>
                  </a:lnTo>
                  <a:lnTo>
                    <a:pt x="4550786" y="4408"/>
                  </a:lnTo>
                  <a:lnTo>
                    <a:pt x="4549813" y="12700"/>
                  </a:lnTo>
                  <a:lnTo>
                    <a:pt x="4566337" y="12700"/>
                  </a:lnTo>
                  <a:lnTo>
                    <a:pt x="4568748" y="0"/>
                  </a:lnTo>
                  <a:close/>
                </a:path>
                <a:path w="12414885" h="8610600">
                  <a:moveTo>
                    <a:pt x="4592760" y="0"/>
                  </a:moveTo>
                  <a:lnTo>
                    <a:pt x="4577292" y="0"/>
                  </a:lnTo>
                  <a:lnTo>
                    <a:pt x="4576140" y="12700"/>
                  </a:lnTo>
                  <a:lnTo>
                    <a:pt x="4588297" y="12700"/>
                  </a:lnTo>
                  <a:lnTo>
                    <a:pt x="4592089" y="3157"/>
                  </a:lnTo>
                  <a:lnTo>
                    <a:pt x="4592200" y="2782"/>
                  </a:lnTo>
                  <a:lnTo>
                    <a:pt x="4592760" y="0"/>
                  </a:lnTo>
                  <a:close/>
                </a:path>
                <a:path w="12414885" h="8610600">
                  <a:moveTo>
                    <a:pt x="4622393" y="0"/>
                  </a:moveTo>
                  <a:lnTo>
                    <a:pt x="4593343" y="0"/>
                  </a:lnTo>
                  <a:lnTo>
                    <a:pt x="4592171" y="2951"/>
                  </a:lnTo>
                  <a:lnTo>
                    <a:pt x="4590204" y="12700"/>
                  </a:lnTo>
                  <a:lnTo>
                    <a:pt x="4622902" y="12700"/>
                  </a:lnTo>
                  <a:lnTo>
                    <a:pt x="4622393" y="0"/>
                  </a:lnTo>
                  <a:close/>
                </a:path>
                <a:path w="12414885" h="8610600">
                  <a:moveTo>
                    <a:pt x="4634819" y="0"/>
                  </a:moveTo>
                  <a:lnTo>
                    <a:pt x="4633028" y="0"/>
                  </a:lnTo>
                  <a:lnTo>
                    <a:pt x="4622902" y="12700"/>
                  </a:lnTo>
                  <a:lnTo>
                    <a:pt x="4636636" y="12700"/>
                  </a:lnTo>
                  <a:lnTo>
                    <a:pt x="4634819" y="0"/>
                  </a:lnTo>
                  <a:close/>
                </a:path>
                <a:path w="12414885" h="8610600">
                  <a:moveTo>
                    <a:pt x="4661342" y="0"/>
                  </a:moveTo>
                  <a:lnTo>
                    <a:pt x="4643172" y="0"/>
                  </a:lnTo>
                  <a:lnTo>
                    <a:pt x="4639629" y="12700"/>
                  </a:lnTo>
                  <a:lnTo>
                    <a:pt x="4665224" y="12700"/>
                  </a:lnTo>
                  <a:lnTo>
                    <a:pt x="4661342" y="0"/>
                  </a:lnTo>
                  <a:close/>
                </a:path>
                <a:path w="12414885" h="8610600">
                  <a:moveTo>
                    <a:pt x="4679286" y="0"/>
                  </a:moveTo>
                  <a:lnTo>
                    <a:pt x="4667766" y="12700"/>
                  </a:lnTo>
                  <a:lnTo>
                    <a:pt x="4679641" y="12700"/>
                  </a:lnTo>
                  <a:lnTo>
                    <a:pt x="4679286" y="0"/>
                  </a:lnTo>
                  <a:close/>
                </a:path>
                <a:path w="12414885" h="8610600">
                  <a:moveTo>
                    <a:pt x="4745495" y="0"/>
                  </a:moveTo>
                  <a:lnTo>
                    <a:pt x="4722655" y="0"/>
                  </a:lnTo>
                  <a:lnTo>
                    <a:pt x="4716035" y="12700"/>
                  </a:lnTo>
                  <a:lnTo>
                    <a:pt x="4748829" y="12700"/>
                  </a:lnTo>
                  <a:lnTo>
                    <a:pt x="4745495" y="0"/>
                  </a:lnTo>
                  <a:close/>
                </a:path>
                <a:path w="12414885" h="8610600">
                  <a:moveTo>
                    <a:pt x="4791410" y="0"/>
                  </a:moveTo>
                  <a:lnTo>
                    <a:pt x="4751212" y="0"/>
                  </a:lnTo>
                  <a:lnTo>
                    <a:pt x="4754251" y="12700"/>
                  </a:lnTo>
                  <a:lnTo>
                    <a:pt x="4782758" y="12700"/>
                  </a:lnTo>
                  <a:lnTo>
                    <a:pt x="4791410" y="0"/>
                  </a:lnTo>
                  <a:close/>
                </a:path>
                <a:path w="12414885" h="8610600">
                  <a:moveTo>
                    <a:pt x="4810516" y="0"/>
                  </a:moveTo>
                  <a:lnTo>
                    <a:pt x="4795843" y="0"/>
                  </a:lnTo>
                  <a:lnTo>
                    <a:pt x="4796528" y="12700"/>
                  </a:lnTo>
                  <a:lnTo>
                    <a:pt x="4807079" y="12700"/>
                  </a:lnTo>
                  <a:lnTo>
                    <a:pt x="4810516" y="0"/>
                  </a:lnTo>
                  <a:close/>
                </a:path>
                <a:path w="12414885" h="8610600">
                  <a:moveTo>
                    <a:pt x="4825534" y="0"/>
                  </a:moveTo>
                  <a:lnTo>
                    <a:pt x="4816884" y="0"/>
                  </a:lnTo>
                  <a:lnTo>
                    <a:pt x="4813717" y="12700"/>
                  </a:lnTo>
                  <a:lnTo>
                    <a:pt x="4837300" y="12700"/>
                  </a:lnTo>
                  <a:lnTo>
                    <a:pt x="4825534" y="0"/>
                  </a:lnTo>
                  <a:close/>
                </a:path>
                <a:path w="12414885" h="8610600">
                  <a:moveTo>
                    <a:pt x="4872979" y="0"/>
                  </a:moveTo>
                  <a:lnTo>
                    <a:pt x="4849430" y="0"/>
                  </a:lnTo>
                  <a:lnTo>
                    <a:pt x="4845506" y="12700"/>
                  </a:lnTo>
                  <a:lnTo>
                    <a:pt x="4870231" y="12700"/>
                  </a:lnTo>
                  <a:lnTo>
                    <a:pt x="4872979" y="0"/>
                  </a:lnTo>
                  <a:close/>
                </a:path>
                <a:path w="12414885" h="8610600">
                  <a:moveTo>
                    <a:pt x="4887673" y="729"/>
                  </a:moveTo>
                  <a:lnTo>
                    <a:pt x="4880759" y="12700"/>
                  </a:lnTo>
                  <a:lnTo>
                    <a:pt x="4890586" y="12700"/>
                  </a:lnTo>
                  <a:lnTo>
                    <a:pt x="4887673" y="729"/>
                  </a:lnTo>
                  <a:close/>
                </a:path>
                <a:path w="12414885" h="8610600">
                  <a:moveTo>
                    <a:pt x="4892829" y="0"/>
                  </a:moveTo>
                  <a:lnTo>
                    <a:pt x="4888095" y="0"/>
                  </a:lnTo>
                  <a:lnTo>
                    <a:pt x="4887823" y="470"/>
                  </a:lnTo>
                  <a:lnTo>
                    <a:pt x="4887741" y="1008"/>
                  </a:lnTo>
                  <a:lnTo>
                    <a:pt x="4890586" y="12700"/>
                  </a:lnTo>
                  <a:lnTo>
                    <a:pt x="4894224" y="12700"/>
                  </a:lnTo>
                  <a:lnTo>
                    <a:pt x="4892829" y="0"/>
                  </a:lnTo>
                  <a:close/>
                </a:path>
                <a:path w="12414885" h="8610600">
                  <a:moveTo>
                    <a:pt x="4929246" y="0"/>
                  </a:moveTo>
                  <a:lnTo>
                    <a:pt x="4921747" y="0"/>
                  </a:lnTo>
                  <a:lnTo>
                    <a:pt x="4914295" y="12700"/>
                  </a:lnTo>
                  <a:lnTo>
                    <a:pt x="4932101" y="12700"/>
                  </a:lnTo>
                  <a:lnTo>
                    <a:pt x="4929246" y="0"/>
                  </a:lnTo>
                  <a:close/>
                </a:path>
                <a:path w="12414885" h="8610600">
                  <a:moveTo>
                    <a:pt x="4971410" y="0"/>
                  </a:moveTo>
                  <a:lnTo>
                    <a:pt x="4946943" y="0"/>
                  </a:lnTo>
                  <a:lnTo>
                    <a:pt x="4938490" y="12700"/>
                  </a:lnTo>
                  <a:lnTo>
                    <a:pt x="4970727" y="12700"/>
                  </a:lnTo>
                  <a:lnTo>
                    <a:pt x="4971410" y="0"/>
                  </a:lnTo>
                  <a:close/>
                </a:path>
                <a:path w="12414885" h="8610600">
                  <a:moveTo>
                    <a:pt x="5015563" y="0"/>
                  </a:moveTo>
                  <a:lnTo>
                    <a:pt x="4987690" y="0"/>
                  </a:lnTo>
                  <a:lnTo>
                    <a:pt x="4985220" y="12700"/>
                  </a:lnTo>
                  <a:lnTo>
                    <a:pt x="5013380" y="12700"/>
                  </a:lnTo>
                  <a:lnTo>
                    <a:pt x="5015563" y="0"/>
                  </a:lnTo>
                  <a:close/>
                </a:path>
                <a:path w="12414885" h="8610600">
                  <a:moveTo>
                    <a:pt x="5043728" y="0"/>
                  </a:moveTo>
                  <a:lnTo>
                    <a:pt x="5029900" y="0"/>
                  </a:lnTo>
                  <a:lnTo>
                    <a:pt x="5026223" y="12700"/>
                  </a:lnTo>
                  <a:lnTo>
                    <a:pt x="5041833" y="12700"/>
                  </a:lnTo>
                  <a:lnTo>
                    <a:pt x="5043728" y="0"/>
                  </a:lnTo>
                  <a:close/>
                </a:path>
                <a:path w="12414885" h="8610600">
                  <a:moveTo>
                    <a:pt x="5075563" y="0"/>
                  </a:moveTo>
                  <a:lnTo>
                    <a:pt x="5059067" y="0"/>
                  </a:lnTo>
                  <a:lnTo>
                    <a:pt x="5060449" y="12700"/>
                  </a:lnTo>
                  <a:lnTo>
                    <a:pt x="5071247" y="12700"/>
                  </a:lnTo>
                  <a:lnTo>
                    <a:pt x="5075563" y="0"/>
                  </a:lnTo>
                  <a:close/>
                </a:path>
                <a:path w="12414885" h="8610600">
                  <a:moveTo>
                    <a:pt x="5131522" y="0"/>
                  </a:moveTo>
                  <a:lnTo>
                    <a:pt x="5118170" y="0"/>
                  </a:lnTo>
                  <a:lnTo>
                    <a:pt x="5109627" y="12700"/>
                  </a:lnTo>
                  <a:lnTo>
                    <a:pt x="5134998" y="12700"/>
                  </a:lnTo>
                  <a:lnTo>
                    <a:pt x="5131522" y="0"/>
                  </a:lnTo>
                  <a:close/>
                </a:path>
                <a:path w="12414885" h="8610600">
                  <a:moveTo>
                    <a:pt x="5172907" y="0"/>
                  </a:moveTo>
                  <a:lnTo>
                    <a:pt x="5142451" y="0"/>
                  </a:lnTo>
                  <a:lnTo>
                    <a:pt x="5141563" y="12700"/>
                  </a:lnTo>
                  <a:lnTo>
                    <a:pt x="5174069" y="12700"/>
                  </a:lnTo>
                  <a:lnTo>
                    <a:pt x="5172907" y="0"/>
                  </a:lnTo>
                  <a:close/>
                </a:path>
                <a:path w="12414885" h="8610600">
                  <a:moveTo>
                    <a:pt x="5186749" y="0"/>
                  </a:moveTo>
                  <a:lnTo>
                    <a:pt x="5179042" y="0"/>
                  </a:lnTo>
                  <a:lnTo>
                    <a:pt x="5174069" y="12700"/>
                  </a:lnTo>
                  <a:lnTo>
                    <a:pt x="5179746" y="12700"/>
                  </a:lnTo>
                  <a:lnTo>
                    <a:pt x="5186230" y="4148"/>
                  </a:lnTo>
                  <a:lnTo>
                    <a:pt x="5186749" y="0"/>
                  </a:lnTo>
                  <a:close/>
                </a:path>
                <a:path w="12414885" h="8610600">
                  <a:moveTo>
                    <a:pt x="5186230" y="4148"/>
                  </a:moveTo>
                  <a:lnTo>
                    <a:pt x="5179746" y="12700"/>
                  </a:lnTo>
                  <a:lnTo>
                    <a:pt x="5185160" y="12700"/>
                  </a:lnTo>
                  <a:lnTo>
                    <a:pt x="5186230" y="4148"/>
                  </a:lnTo>
                  <a:close/>
                </a:path>
                <a:path w="12414885" h="8610600">
                  <a:moveTo>
                    <a:pt x="5204199" y="0"/>
                  </a:moveTo>
                  <a:lnTo>
                    <a:pt x="5189376" y="0"/>
                  </a:lnTo>
                  <a:lnTo>
                    <a:pt x="5186230" y="4148"/>
                  </a:lnTo>
                  <a:lnTo>
                    <a:pt x="5185160" y="12700"/>
                  </a:lnTo>
                  <a:lnTo>
                    <a:pt x="5201549" y="12700"/>
                  </a:lnTo>
                  <a:lnTo>
                    <a:pt x="5204199" y="0"/>
                  </a:lnTo>
                  <a:close/>
                </a:path>
                <a:path w="12414885" h="8610600">
                  <a:moveTo>
                    <a:pt x="5228183" y="0"/>
                  </a:moveTo>
                  <a:lnTo>
                    <a:pt x="5212791" y="0"/>
                  </a:lnTo>
                  <a:lnTo>
                    <a:pt x="5211380" y="12700"/>
                  </a:lnTo>
                  <a:lnTo>
                    <a:pt x="5223382" y="12700"/>
                  </a:lnTo>
                  <a:lnTo>
                    <a:pt x="5227333" y="3609"/>
                  </a:lnTo>
                  <a:lnTo>
                    <a:pt x="5228183" y="0"/>
                  </a:lnTo>
                  <a:close/>
                </a:path>
                <a:path w="12414885" h="8610600">
                  <a:moveTo>
                    <a:pt x="5257788" y="0"/>
                  </a:moveTo>
                  <a:lnTo>
                    <a:pt x="5228901" y="0"/>
                  </a:lnTo>
                  <a:lnTo>
                    <a:pt x="5227375" y="3511"/>
                  </a:lnTo>
                  <a:lnTo>
                    <a:pt x="5225261" y="12700"/>
                  </a:lnTo>
                  <a:lnTo>
                    <a:pt x="5258205" y="12700"/>
                  </a:lnTo>
                  <a:lnTo>
                    <a:pt x="5257788" y="0"/>
                  </a:lnTo>
                  <a:close/>
                </a:path>
                <a:path w="12414885" h="8610600">
                  <a:moveTo>
                    <a:pt x="5270225" y="0"/>
                  </a:moveTo>
                  <a:lnTo>
                    <a:pt x="5268662" y="0"/>
                  </a:lnTo>
                  <a:lnTo>
                    <a:pt x="5258205" y="12700"/>
                  </a:lnTo>
                  <a:lnTo>
                    <a:pt x="5271820" y="12700"/>
                  </a:lnTo>
                  <a:lnTo>
                    <a:pt x="5270225" y="0"/>
                  </a:lnTo>
                  <a:close/>
                </a:path>
                <a:path w="12414885" h="8610600">
                  <a:moveTo>
                    <a:pt x="5296917" y="0"/>
                  </a:moveTo>
                  <a:lnTo>
                    <a:pt x="5278612" y="0"/>
                  </a:lnTo>
                  <a:lnTo>
                    <a:pt x="5274956" y="12700"/>
                  </a:lnTo>
                  <a:lnTo>
                    <a:pt x="5300527" y="12700"/>
                  </a:lnTo>
                  <a:lnTo>
                    <a:pt x="5296917" y="0"/>
                  </a:lnTo>
                  <a:close/>
                </a:path>
                <a:path w="12414885" h="8610600">
                  <a:moveTo>
                    <a:pt x="5314696" y="0"/>
                  </a:moveTo>
                  <a:lnTo>
                    <a:pt x="5302723" y="12700"/>
                  </a:lnTo>
                  <a:lnTo>
                    <a:pt x="5314909" y="12700"/>
                  </a:lnTo>
                  <a:lnTo>
                    <a:pt x="5314696" y="0"/>
                  </a:lnTo>
                  <a:close/>
                </a:path>
                <a:path w="12414885" h="8610600">
                  <a:moveTo>
                    <a:pt x="5381097" y="0"/>
                  </a:moveTo>
                  <a:lnTo>
                    <a:pt x="5358401" y="0"/>
                  </a:lnTo>
                  <a:lnTo>
                    <a:pt x="5351360" y="12700"/>
                  </a:lnTo>
                  <a:lnTo>
                    <a:pt x="5383957" y="12700"/>
                  </a:lnTo>
                  <a:lnTo>
                    <a:pt x="5381097" y="0"/>
                  </a:lnTo>
                  <a:close/>
                </a:path>
                <a:path w="12414885" h="8610600">
                  <a:moveTo>
                    <a:pt x="5426945" y="0"/>
                  </a:moveTo>
                  <a:lnTo>
                    <a:pt x="5386629" y="0"/>
                  </a:lnTo>
                  <a:lnTo>
                    <a:pt x="5389564" y="12700"/>
                  </a:lnTo>
                  <a:lnTo>
                    <a:pt x="5417924" y="12700"/>
                  </a:lnTo>
                  <a:lnTo>
                    <a:pt x="5426945" y="0"/>
                  </a:lnTo>
                  <a:close/>
                </a:path>
                <a:path w="12414885" h="8610600">
                  <a:moveTo>
                    <a:pt x="5446187" y="0"/>
                  </a:moveTo>
                  <a:lnTo>
                    <a:pt x="5431400" y="0"/>
                  </a:lnTo>
                  <a:lnTo>
                    <a:pt x="5431719" y="12700"/>
                  </a:lnTo>
                  <a:lnTo>
                    <a:pt x="5442404" y="12700"/>
                  </a:lnTo>
                  <a:lnTo>
                    <a:pt x="5446187" y="0"/>
                  </a:lnTo>
                  <a:close/>
                </a:path>
                <a:path w="12414885" h="8610600">
                  <a:moveTo>
                    <a:pt x="5461070" y="0"/>
                  </a:moveTo>
                  <a:lnTo>
                    <a:pt x="5452286" y="0"/>
                  </a:lnTo>
                  <a:lnTo>
                    <a:pt x="5449093" y="12700"/>
                  </a:lnTo>
                  <a:lnTo>
                    <a:pt x="5472677" y="12700"/>
                  </a:lnTo>
                  <a:lnTo>
                    <a:pt x="5461070" y="0"/>
                  </a:lnTo>
                  <a:close/>
                </a:path>
                <a:path w="12414885" h="8610600">
                  <a:moveTo>
                    <a:pt x="5508409" y="0"/>
                  </a:moveTo>
                  <a:lnTo>
                    <a:pt x="5485016" y="0"/>
                  </a:lnTo>
                  <a:lnTo>
                    <a:pt x="5480727" y="12700"/>
                  </a:lnTo>
                  <a:lnTo>
                    <a:pt x="5505583" y="12700"/>
                  </a:lnTo>
                  <a:lnTo>
                    <a:pt x="5508409" y="0"/>
                  </a:lnTo>
                  <a:close/>
                </a:path>
                <a:path w="12414885" h="8610600">
                  <a:moveTo>
                    <a:pt x="5528310" y="0"/>
                  </a:moveTo>
                  <a:lnTo>
                    <a:pt x="5523496" y="0"/>
                  </a:lnTo>
                  <a:lnTo>
                    <a:pt x="5515979" y="12700"/>
                  </a:lnTo>
                  <a:lnTo>
                    <a:pt x="5529605" y="12700"/>
                  </a:lnTo>
                  <a:lnTo>
                    <a:pt x="5528310" y="0"/>
                  </a:lnTo>
                  <a:close/>
                </a:path>
                <a:path w="12414885" h="8610600">
                  <a:moveTo>
                    <a:pt x="5555229" y="0"/>
                  </a:moveTo>
                  <a:lnTo>
                    <a:pt x="5541855" y="0"/>
                  </a:lnTo>
                  <a:lnTo>
                    <a:pt x="5533211" y="12700"/>
                  </a:lnTo>
                  <a:lnTo>
                    <a:pt x="5558574" y="12700"/>
                  </a:lnTo>
                  <a:lnTo>
                    <a:pt x="5555229" y="0"/>
                  </a:lnTo>
                  <a:close/>
                </a:path>
                <a:path w="12414885" h="8610600">
                  <a:moveTo>
                    <a:pt x="5596530" y="0"/>
                  </a:moveTo>
                  <a:lnTo>
                    <a:pt x="5566088" y="0"/>
                  </a:lnTo>
                  <a:lnTo>
                    <a:pt x="5564914" y="12700"/>
                  </a:lnTo>
                  <a:lnTo>
                    <a:pt x="5597589" y="12700"/>
                  </a:lnTo>
                  <a:lnTo>
                    <a:pt x="5596530" y="0"/>
                  </a:lnTo>
                  <a:close/>
                </a:path>
                <a:path w="12414885" h="8610600">
                  <a:moveTo>
                    <a:pt x="5610381" y="0"/>
                  </a:moveTo>
                  <a:lnTo>
                    <a:pt x="5602694" y="0"/>
                  </a:lnTo>
                  <a:lnTo>
                    <a:pt x="5597589" y="12700"/>
                  </a:lnTo>
                  <a:lnTo>
                    <a:pt x="5603059" y="12700"/>
                  </a:lnTo>
                  <a:lnTo>
                    <a:pt x="5609861" y="3985"/>
                  </a:lnTo>
                  <a:lnTo>
                    <a:pt x="5610381" y="0"/>
                  </a:lnTo>
                  <a:close/>
                </a:path>
                <a:path w="12414885" h="8610600">
                  <a:moveTo>
                    <a:pt x="5609861" y="3985"/>
                  </a:moveTo>
                  <a:lnTo>
                    <a:pt x="5603059" y="12700"/>
                  </a:lnTo>
                  <a:lnTo>
                    <a:pt x="5608725" y="12700"/>
                  </a:lnTo>
                  <a:lnTo>
                    <a:pt x="5609861" y="3985"/>
                  </a:lnTo>
                  <a:close/>
                </a:path>
                <a:path w="12414885" h="8610600">
                  <a:moveTo>
                    <a:pt x="5627833" y="0"/>
                  </a:moveTo>
                  <a:lnTo>
                    <a:pt x="5612972" y="0"/>
                  </a:lnTo>
                  <a:lnTo>
                    <a:pt x="5609861" y="3985"/>
                  </a:lnTo>
                  <a:lnTo>
                    <a:pt x="5608725" y="12700"/>
                  </a:lnTo>
                  <a:lnTo>
                    <a:pt x="5625024" y="12700"/>
                  </a:lnTo>
                  <a:lnTo>
                    <a:pt x="5627833" y="0"/>
                  </a:lnTo>
                  <a:close/>
                </a:path>
                <a:path w="12414885" h="8610600">
                  <a:moveTo>
                    <a:pt x="5651798" y="0"/>
                  </a:moveTo>
                  <a:lnTo>
                    <a:pt x="5636456" y="0"/>
                  </a:lnTo>
                  <a:lnTo>
                    <a:pt x="5634873" y="12700"/>
                  </a:lnTo>
                  <a:lnTo>
                    <a:pt x="5646772" y="12700"/>
                  </a:lnTo>
                  <a:lnTo>
                    <a:pt x="5650775" y="3985"/>
                  </a:lnTo>
                  <a:lnTo>
                    <a:pt x="5650899" y="3609"/>
                  </a:lnTo>
                  <a:lnTo>
                    <a:pt x="5651798" y="0"/>
                  </a:lnTo>
                  <a:close/>
                </a:path>
                <a:path w="12414885" h="8610600">
                  <a:moveTo>
                    <a:pt x="5681385" y="0"/>
                  </a:moveTo>
                  <a:lnTo>
                    <a:pt x="5652606" y="0"/>
                  </a:lnTo>
                  <a:lnTo>
                    <a:pt x="5650919" y="3672"/>
                  </a:lnTo>
                  <a:lnTo>
                    <a:pt x="5650805" y="3985"/>
                  </a:lnTo>
                  <a:lnTo>
                    <a:pt x="5648633" y="12700"/>
                  </a:lnTo>
                  <a:lnTo>
                    <a:pt x="5681741" y="12700"/>
                  </a:lnTo>
                  <a:lnTo>
                    <a:pt x="5681385" y="0"/>
                  </a:lnTo>
                  <a:close/>
                </a:path>
                <a:path w="12414885" h="8610600">
                  <a:moveTo>
                    <a:pt x="5693830" y="0"/>
                  </a:moveTo>
                  <a:lnTo>
                    <a:pt x="5692418" y="0"/>
                  </a:lnTo>
                  <a:lnTo>
                    <a:pt x="5681741" y="12700"/>
                  </a:lnTo>
                  <a:lnTo>
                    <a:pt x="5695276" y="12700"/>
                  </a:lnTo>
                  <a:lnTo>
                    <a:pt x="5693830" y="0"/>
                  </a:lnTo>
                  <a:close/>
                </a:path>
                <a:path w="12414885" h="8610600">
                  <a:moveTo>
                    <a:pt x="5720633" y="0"/>
                  </a:moveTo>
                  <a:lnTo>
                    <a:pt x="5702237" y="0"/>
                  </a:lnTo>
                  <a:lnTo>
                    <a:pt x="5698508" y="12700"/>
                  </a:lnTo>
                  <a:lnTo>
                    <a:pt x="5724063" y="12700"/>
                  </a:lnTo>
                  <a:lnTo>
                    <a:pt x="5720633" y="0"/>
                  </a:lnTo>
                  <a:close/>
                </a:path>
                <a:path w="12414885" h="8610600">
                  <a:moveTo>
                    <a:pt x="5735451" y="2951"/>
                  </a:moveTo>
                  <a:lnTo>
                    <a:pt x="5726028" y="12700"/>
                  </a:lnTo>
                  <a:lnTo>
                    <a:pt x="5737439" y="12700"/>
                  </a:lnTo>
                  <a:lnTo>
                    <a:pt x="5735451" y="2951"/>
                  </a:lnTo>
                  <a:close/>
                </a:path>
                <a:path w="12414885" h="8610600">
                  <a:moveTo>
                    <a:pt x="5738304" y="0"/>
                  </a:moveTo>
                  <a:lnTo>
                    <a:pt x="5735614" y="2782"/>
                  </a:lnTo>
                  <a:lnTo>
                    <a:pt x="5735545" y="3414"/>
                  </a:lnTo>
                  <a:lnTo>
                    <a:pt x="5737439" y="12700"/>
                  </a:lnTo>
                  <a:lnTo>
                    <a:pt x="5738421" y="12700"/>
                  </a:lnTo>
                  <a:lnTo>
                    <a:pt x="5738304" y="0"/>
                  </a:lnTo>
                  <a:close/>
                </a:path>
                <a:path w="12414885" h="8610600">
                  <a:moveTo>
                    <a:pt x="5776567" y="0"/>
                  </a:moveTo>
                  <a:lnTo>
                    <a:pt x="5769269" y="0"/>
                  </a:lnTo>
                  <a:lnTo>
                    <a:pt x="5761117" y="12700"/>
                  </a:lnTo>
                  <a:lnTo>
                    <a:pt x="5779219" y="12700"/>
                  </a:lnTo>
                  <a:lnTo>
                    <a:pt x="5776567" y="0"/>
                  </a:lnTo>
                  <a:close/>
                </a:path>
                <a:path w="12414885" h="8610600">
                  <a:moveTo>
                    <a:pt x="5818731" y="0"/>
                  </a:moveTo>
                  <a:lnTo>
                    <a:pt x="5794461" y="0"/>
                  </a:lnTo>
                  <a:lnTo>
                    <a:pt x="5785577" y="12700"/>
                  </a:lnTo>
                  <a:lnTo>
                    <a:pt x="5817719" y="12700"/>
                  </a:lnTo>
                  <a:lnTo>
                    <a:pt x="5818731" y="0"/>
                  </a:lnTo>
                  <a:close/>
                </a:path>
                <a:path w="12414885" h="8610600">
                  <a:moveTo>
                    <a:pt x="5862984" y="0"/>
                  </a:moveTo>
                  <a:lnTo>
                    <a:pt x="5835043" y="0"/>
                  </a:lnTo>
                  <a:lnTo>
                    <a:pt x="5832244" y="12700"/>
                  </a:lnTo>
                  <a:lnTo>
                    <a:pt x="5860536" y="12700"/>
                  </a:lnTo>
                  <a:lnTo>
                    <a:pt x="5862984" y="0"/>
                  </a:lnTo>
                  <a:close/>
                </a:path>
                <a:path w="12414885" h="8610600">
                  <a:moveTo>
                    <a:pt x="5891149" y="0"/>
                  </a:moveTo>
                  <a:lnTo>
                    <a:pt x="5877221" y="0"/>
                  </a:lnTo>
                  <a:lnTo>
                    <a:pt x="5873209" y="12700"/>
                  </a:lnTo>
                  <a:lnTo>
                    <a:pt x="5888857" y="12700"/>
                  </a:lnTo>
                  <a:lnTo>
                    <a:pt x="5891149" y="0"/>
                  </a:lnTo>
                  <a:close/>
                </a:path>
                <a:path w="12414885" h="8610600">
                  <a:moveTo>
                    <a:pt x="5923250" y="0"/>
                  </a:moveTo>
                  <a:lnTo>
                    <a:pt x="5906388" y="0"/>
                  </a:lnTo>
                  <a:lnTo>
                    <a:pt x="5907403" y="12700"/>
                  </a:lnTo>
                  <a:lnTo>
                    <a:pt x="5918106" y="12700"/>
                  </a:lnTo>
                  <a:lnTo>
                    <a:pt x="5923250" y="0"/>
                  </a:lnTo>
                  <a:close/>
                </a:path>
                <a:path w="12414885" h="8610600">
                  <a:moveTo>
                    <a:pt x="6016700" y="0"/>
                  </a:moveTo>
                  <a:lnTo>
                    <a:pt x="5994147" y="0"/>
                  </a:lnTo>
                  <a:lnTo>
                    <a:pt x="5986685" y="12700"/>
                  </a:lnTo>
                  <a:lnTo>
                    <a:pt x="6019084" y="12700"/>
                  </a:lnTo>
                  <a:lnTo>
                    <a:pt x="6016700" y="0"/>
                  </a:lnTo>
                  <a:close/>
                </a:path>
                <a:path w="12414885" h="8610600">
                  <a:moveTo>
                    <a:pt x="6062481" y="0"/>
                  </a:moveTo>
                  <a:lnTo>
                    <a:pt x="6022046" y="0"/>
                  </a:lnTo>
                  <a:lnTo>
                    <a:pt x="6024877" y="12700"/>
                  </a:lnTo>
                  <a:lnTo>
                    <a:pt x="6053088" y="12700"/>
                  </a:lnTo>
                  <a:lnTo>
                    <a:pt x="6062481" y="0"/>
                  </a:lnTo>
                  <a:close/>
                </a:path>
                <a:path w="12414885" h="8610600">
                  <a:moveTo>
                    <a:pt x="6081856" y="0"/>
                  </a:moveTo>
                  <a:lnTo>
                    <a:pt x="6066956" y="0"/>
                  </a:lnTo>
                  <a:lnTo>
                    <a:pt x="6066910" y="12700"/>
                  </a:lnTo>
                  <a:lnTo>
                    <a:pt x="6077730" y="12700"/>
                  </a:lnTo>
                  <a:lnTo>
                    <a:pt x="6081856" y="0"/>
                  </a:lnTo>
                  <a:close/>
                </a:path>
                <a:path w="12414885" h="8610600">
                  <a:moveTo>
                    <a:pt x="6096605" y="0"/>
                  </a:moveTo>
                  <a:lnTo>
                    <a:pt x="6087686" y="0"/>
                  </a:lnTo>
                  <a:lnTo>
                    <a:pt x="6084469" y="12700"/>
                  </a:lnTo>
                  <a:lnTo>
                    <a:pt x="6108052" y="12700"/>
                  </a:lnTo>
                  <a:lnTo>
                    <a:pt x="6096605" y="0"/>
                  </a:lnTo>
                  <a:close/>
                </a:path>
                <a:path w="12414885" h="8610600">
                  <a:moveTo>
                    <a:pt x="6143840" y="0"/>
                  </a:moveTo>
                  <a:lnTo>
                    <a:pt x="6120603" y="0"/>
                  </a:lnTo>
                  <a:lnTo>
                    <a:pt x="6115947" y="12700"/>
                  </a:lnTo>
                  <a:lnTo>
                    <a:pt x="6140933" y="12700"/>
                  </a:lnTo>
                  <a:lnTo>
                    <a:pt x="6143840" y="0"/>
                  </a:lnTo>
                  <a:close/>
                </a:path>
                <a:path w="12414885" h="8610600">
                  <a:moveTo>
                    <a:pt x="6158612" y="470"/>
                  </a:moveTo>
                  <a:lnTo>
                    <a:pt x="6151199" y="12700"/>
                  </a:lnTo>
                  <a:lnTo>
                    <a:pt x="6160866" y="12700"/>
                  </a:lnTo>
                  <a:lnTo>
                    <a:pt x="6158612" y="470"/>
                  </a:lnTo>
                  <a:close/>
                </a:path>
                <a:path w="12414885" h="8610600">
                  <a:moveTo>
                    <a:pt x="6163791" y="0"/>
                  </a:moveTo>
                  <a:lnTo>
                    <a:pt x="6158897" y="0"/>
                  </a:lnTo>
                  <a:lnTo>
                    <a:pt x="6158790" y="175"/>
                  </a:lnTo>
                  <a:lnTo>
                    <a:pt x="6158690" y="894"/>
                  </a:lnTo>
                  <a:lnTo>
                    <a:pt x="6160866" y="12700"/>
                  </a:lnTo>
                  <a:lnTo>
                    <a:pt x="6164987" y="12700"/>
                  </a:lnTo>
                  <a:lnTo>
                    <a:pt x="6163791" y="0"/>
                  </a:lnTo>
                  <a:close/>
                </a:path>
                <a:path w="12414885" h="8610600">
                  <a:moveTo>
                    <a:pt x="6200227" y="0"/>
                  </a:moveTo>
                  <a:lnTo>
                    <a:pt x="6193030" y="0"/>
                  </a:lnTo>
                  <a:lnTo>
                    <a:pt x="6184528" y="12700"/>
                  </a:lnTo>
                  <a:lnTo>
                    <a:pt x="6202779" y="12700"/>
                  </a:lnTo>
                  <a:lnTo>
                    <a:pt x="6200227" y="0"/>
                  </a:lnTo>
                  <a:close/>
                </a:path>
                <a:path w="12414885" h="8610600">
                  <a:moveTo>
                    <a:pt x="6242392" y="0"/>
                  </a:moveTo>
                  <a:lnTo>
                    <a:pt x="6218219" y="0"/>
                  </a:lnTo>
                  <a:lnTo>
                    <a:pt x="6209121" y="12700"/>
                  </a:lnTo>
                  <a:lnTo>
                    <a:pt x="6241214" y="12700"/>
                  </a:lnTo>
                  <a:lnTo>
                    <a:pt x="6242392" y="0"/>
                  </a:lnTo>
                  <a:close/>
                </a:path>
                <a:path w="12414885" h="8610600">
                  <a:moveTo>
                    <a:pt x="6286695" y="0"/>
                  </a:moveTo>
                  <a:lnTo>
                    <a:pt x="6258719" y="0"/>
                  </a:lnTo>
                  <a:lnTo>
                    <a:pt x="6255756" y="12700"/>
                  </a:lnTo>
                  <a:lnTo>
                    <a:pt x="6284115" y="12700"/>
                  </a:lnTo>
                  <a:lnTo>
                    <a:pt x="6286695" y="0"/>
                  </a:lnTo>
                  <a:close/>
                </a:path>
                <a:path w="12414885" h="8610600">
                  <a:moveTo>
                    <a:pt x="6314860" y="0"/>
                  </a:moveTo>
                  <a:lnTo>
                    <a:pt x="6300881" y="0"/>
                  </a:lnTo>
                  <a:lnTo>
                    <a:pt x="6296703" y="12700"/>
                  </a:lnTo>
                  <a:lnTo>
                    <a:pt x="6312369" y="12700"/>
                  </a:lnTo>
                  <a:lnTo>
                    <a:pt x="6314860" y="0"/>
                  </a:lnTo>
                  <a:close/>
                </a:path>
                <a:path w="12414885" h="8610600">
                  <a:moveTo>
                    <a:pt x="6347093" y="0"/>
                  </a:moveTo>
                  <a:lnTo>
                    <a:pt x="6330049" y="0"/>
                  </a:lnTo>
                  <a:lnTo>
                    <a:pt x="6330880" y="12700"/>
                  </a:lnTo>
                  <a:lnTo>
                    <a:pt x="6341535" y="12700"/>
                  </a:lnTo>
                  <a:lnTo>
                    <a:pt x="6347093" y="0"/>
                  </a:lnTo>
                  <a:close/>
                </a:path>
                <a:path w="12414885" h="8610600">
                  <a:moveTo>
                    <a:pt x="6440436" y="0"/>
                  </a:moveTo>
                  <a:lnTo>
                    <a:pt x="6417977" y="0"/>
                  </a:lnTo>
                  <a:lnTo>
                    <a:pt x="6410236" y="12700"/>
                  </a:lnTo>
                  <a:lnTo>
                    <a:pt x="6442503" y="12700"/>
                  </a:lnTo>
                  <a:lnTo>
                    <a:pt x="6440436" y="0"/>
                  </a:lnTo>
                  <a:close/>
                </a:path>
                <a:path w="12414885" h="8610600">
                  <a:moveTo>
                    <a:pt x="6486172" y="0"/>
                  </a:moveTo>
                  <a:lnTo>
                    <a:pt x="6445657" y="0"/>
                  </a:lnTo>
                  <a:lnTo>
                    <a:pt x="6448419" y="12700"/>
                  </a:lnTo>
                  <a:lnTo>
                    <a:pt x="6476532" y="12700"/>
                  </a:lnTo>
                  <a:lnTo>
                    <a:pt x="6486172" y="0"/>
                  </a:lnTo>
                  <a:close/>
                </a:path>
                <a:path w="12414885" h="8610600">
                  <a:moveTo>
                    <a:pt x="6505637" y="0"/>
                  </a:moveTo>
                  <a:lnTo>
                    <a:pt x="6490661" y="0"/>
                  </a:lnTo>
                  <a:lnTo>
                    <a:pt x="6490370" y="12700"/>
                  </a:lnTo>
                  <a:lnTo>
                    <a:pt x="6501280" y="12700"/>
                  </a:lnTo>
                  <a:lnTo>
                    <a:pt x="6505637" y="0"/>
                  </a:lnTo>
                  <a:close/>
                </a:path>
                <a:path w="12414885" h="8610600">
                  <a:moveTo>
                    <a:pt x="6520296" y="0"/>
                  </a:moveTo>
                  <a:lnTo>
                    <a:pt x="6511287" y="0"/>
                  </a:lnTo>
                  <a:lnTo>
                    <a:pt x="6508053" y="12700"/>
                  </a:lnTo>
                  <a:lnTo>
                    <a:pt x="6531636" y="12700"/>
                  </a:lnTo>
                  <a:lnTo>
                    <a:pt x="6520296" y="0"/>
                  </a:lnTo>
                  <a:close/>
                </a:path>
                <a:path w="12414885" h="8610600">
                  <a:moveTo>
                    <a:pt x="6567460" y="0"/>
                  </a:moveTo>
                  <a:lnTo>
                    <a:pt x="6544327" y="0"/>
                  </a:lnTo>
                  <a:lnTo>
                    <a:pt x="6539428" y="12700"/>
                  </a:lnTo>
                  <a:lnTo>
                    <a:pt x="6564500" y="12700"/>
                  </a:lnTo>
                  <a:lnTo>
                    <a:pt x="6567460" y="0"/>
                  </a:lnTo>
                  <a:close/>
                </a:path>
                <a:path w="12414885" h="8610600">
                  <a:moveTo>
                    <a:pt x="6587445" y="0"/>
                  </a:moveTo>
                  <a:lnTo>
                    <a:pt x="6582498" y="0"/>
                  </a:lnTo>
                  <a:lnTo>
                    <a:pt x="6574679" y="12700"/>
                  </a:lnTo>
                  <a:lnTo>
                    <a:pt x="6588574" y="12700"/>
                  </a:lnTo>
                  <a:lnTo>
                    <a:pt x="6587445" y="0"/>
                  </a:lnTo>
                  <a:close/>
                </a:path>
                <a:path w="12414885" h="8610600">
                  <a:moveTo>
                    <a:pt x="6614500" y="0"/>
                  </a:moveTo>
                  <a:lnTo>
                    <a:pt x="6601067" y="0"/>
                  </a:lnTo>
                  <a:lnTo>
                    <a:pt x="6592169" y="12700"/>
                  </a:lnTo>
                  <a:lnTo>
                    <a:pt x="6617512" y="12700"/>
                  </a:lnTo>
                  <a:lnTo>
                    <a:pt x="6614500" y="0"/>
                  </a:lnTo>
                  <a:close/>
                </a:path>
                <a:path w="12414885" h="8610600">
                  <a:moveTo>
                    <a:pt x="6655588" y="0"/>
                  </a:moveTo>
                  <a:lnTo>
                    <a:pt x="6625179" y="0"/>
                  </a:lnTo>
                  <a:lnTo>
                    <a:pt x="6623289" y="12700"/>
                  </a:lnTo>
                  <a:lnTo>
                    <a:pt x="6656384" y="12700"/>
                  </a:lnTo>
                  <a:lnTo>
                    <a:pt x="6655588" y="0"/>
                  </a:lnTo>
                  <a:close/>
                </a:path>
                <a:path w="12414885" h="8610600">
                  <a:moveTo>
                    <a:pt x="6669462" y="0"/>
                  </a:moveTo>
                  <a:lnTo>
                    <a:pt x="6661829" y="0"/>
                  </a:lnTo>
                  <a:lnTo>
                    <a:pt x="6656384" y="12700"/>
                  </a:lnTo>
                  <a:lnTo>
                    <a:pt x="6661337" y="12700"/>
                  </a:lnTo>
                  <a:lnTo>
                    <a:pt x="6668892" y="3672"/>
                  </a:lnTo>
                  <a:lnTo>
                    <a:pt x="6669009" y="3157"/>
                  </a:lnTo>
                  <a:lnTo>
                    <a:pt x="6669462" y="0"/>
                  </a:lnTo>
                  <a:close/>
                </a:path>
                <a:path w="12414885" h="8610600">
                  <a:moveTo>
                    <a:pt x="6668945" y="3609"/>
                  </a:moveTo>
                  <a:lnTo>
                    <a:pt x="6661337" y="12700"/>
                  </a:lnTo>
                  <a:lnTo>
                    <a:pt x="6667640" y="12700"/>
                  </a:lnTo>
                  <a:lnTo>
                    <a:pt x="6668945" y="3609"/>
                  </a:lnTo>
                  <a:close/>
                </a:path>
                <a:path w="12414885" h="8610600">
                  <a:moveTo>
                    <a:pt x="6686917" y="0"/>
                  </a:moveTo>
                  <a:lnTo>
                    <a:pt x="6671965" y="0"/>
                  </a:lnTo>
                  <a:lnTo>
                    <a:pt x="6668945" y="3609"/>
                  </a:lnTo>
                  <a:lnTo>
                    <a:pt x="6667640" y="12700"/>
                  </a:lnTo>
                  <a:lnTo>
                    <a:pt x="6683713" y="12700"/>
                  </a:lnTo>
                  <a:lnTo>
                    <a:pt x="6686917" y="0"/>
                  </a:lnTo>
                  <a:close/>
                </a:path>
                <a:path w="12414885" h="8610600">
                  <a:moveTo>
                    <a:pt x="6710833" y="0"/>
                  </a:moveTo>
                  <a:lnTo>
                    <a:pt x="6695619" y="0"/>
                  </a:lnTo>
                  <a:lnTo>
                    <a:pt x="6693608" y="12700"/>
                  </a:lnTo>
                  <a:lnTo>
                    <a:pt x="6705241" y="12700"/>
                  </a:lnTo>
                  <a:lnTo>
                    <a:pt x="6709469" y="4594"/>
                  </a:lnTo>
                  <a:lnTo>
                    <a:pt x="6710833" y="0"/>
                  </a:lnTo>
                  <a:close/>
                </a:path>
                <a:path w="12414885" h="8610600">
                  <a:moveTo>
                    <a:pt x="6740371" y="0"/>
                  </a:moveTo>
                  <a:lnTo>
                    <a:pt x="6711869" y="0"/>
                  </a:lnTo>
                  <a:lnTo>
                    <a:pt x="6709472" y="4594"/>
                  </a:lnTo>
                  <a:lnTo>
                    <a:pt x="6707063" y="12700"/>
                  </a:lnTo>
                  <a:lnTo>
                    <a:pt x="6740581" y="12700"/>
                  </a:lnTo>
                  <a:lnTo>
                    <a:pt x="6740371" y="0"/>
                  </a:lnTo>
                  <a:close/>
                </a:path>
                <a:path w="12414885" h="8610600">
                  <a:moveTo>
                    <a:pt x="6752842" y="0"/>
                  </a:moveTo>
                  <a:lnTo>
                    <a:pt x="6751805" y="0"/>
                  </a:lnTo>
                  <a:lnTo>
                    <a:pt x="6740581" y="12700"/>
                  </a:lnTo>
                  <a:lnTo>
                    <a:pt x="6753921" y="12700"/>
                  </a:lnTo>
                  <a:lnTo>
                    <a:pt x="6752842" y="0"/>
                  </a:lnTo>
                  <a:close/>
                </a:path>
                <a:path w="12414885" h="8610600">
                  <a:moveTo>
                    <a:pt x="6779920" y="0"/>
                  </a:moveTo>
                  <a:lnTo>
                    <a:pt x="6761303" y="0"/>
                  </a:lnTo>
                  <a:lnTo>
                    <a:pt x="6757386" y="12700"/>
                  </a:lnTo>
                  <a:lnTo>
                    <a:pt x="6782904" y="12700"/>
                  </a:lnTo>
                  <a:lnTo>
                    <a:pt x="6779920" y="0"/>
                  </a:lnTo>
                  <a:close/>
                </a:path>
                <a:path w="12414885" h="8610600">
                  <a:moveTo>
                    <a:pt x="6794466" y="2782"/>
                  </a:moveTo>
                  <a:lnTo>
                    <a:pt x="6784286" y="12700"/>
                  </a:lnTo>
                  <a:lnTo>
                    <a:pt x="6796003" y="12700"/>
                  </a:lnTo>
                  <a:lnTo>
                    <a:pt x="6794466" y="2782"/>
                  </a:lnTo>
                  <a:close/>
                </a:path>
                <a:path w="12414885" h="8610600">
                  <a:moveTo>
                    <a:pt x="6797322" y="0"/>
                  </a:moveTo>
                  <a:lnTo>
                    <a:pt x="6794645" y="2608"/>
                  </a:lnTo>
                  <a:lnTo>
                    <a:pt x="6794530" y="3197"/>
                  </a:lnTo>
                  <a:lnTo>
                    <a:pt x="6796003" y="12700"/>
                  </a:lnTo>
                  <a:lnTo>
                    <a:pt x="6797197" y="12700"/>
                  </a:lnTo>
                  <a:lnTo>
                    <a:pt x="6797322" y="0"/>
                  </a:lnTo>
                  <a:close/>
                </a:path>
                <a:path w="12414885" h="8610600">
                  <a:moveTo>
                    <a:pt x="6835719" y="0"/>
                  </a:moveTo>
                  <a:lnTo>
                    <a:pt x="6828672" y="0"/>
                  </a:lnTo>
                  <a:lnTo>
                    <a:pt x="6819646" y="12700"/>
                  </a:lnTo>
                  <a:lnTo>
                    <a:pt x="6838117" y="12700"/>
                  </a:lnTo>
                  <a:lnTo>
                    <a:pt x="6835719" y="0"/>
                  </a:lnTo>
                  <a:close/>
                </a:path>
                <a:path w="12414885" h="8610600">
                  <a:moveTo>
                    <a:pt x="6877885" y="0"/>
                  </a:moveTo>
                  <a:lnTo>
                    <a:pt x="6853855" y="0"/>
                  </a:lnTo>
                  <a:lnTo>
                    <a:pt x="6844441" y="12700"/>
                  </a:lnTo>
                  <a:lnTo>
                    <a:pt x="6876461" y="12700"/>
                  </a:lnTo>
                  <a:lnTo>
                    <a:pt x="6877885" y="0"/>
                  </a:lnTo>
                  <a:close/>
                </a:path>
                <a:path w="12414885" h="8610600">
                  <a:moveTo>
                    <a:pt x="6922261" y="0"/>
                  </a:moveTo>
                  <a:lnTo>
                    <a:pt x="6894230" y="0"/>
                  </a:lnTo>
                  <a:lnTo>
                    <a:pt x="6891026" y="12700"/>
                  </a:lnTo>
                  <a:lnTo>
                    <a:pt x="6919486" y="12700"/>
                  </a:lnTo>
                  <a:lnTo>
                    <a:pt x="6922261" y="0"/>
                  </a:lnTo>
                  <a:close/>
                </a:path>
                <a:path w="12414885" h="8610600">
                  <a:moveTo>
                    <a:pt x="6950428" y="0"/>
                  </a:moveTo>
                  <a:lnTo>
                    <a:pt x="6936376" y="0"/>
                  </a:lnTo>
                  <a:lnTo>
                    <a:pt x="6934177" y="12700"/>
                  </a:lnTo>
                  <a:lnTo>
                    <a:pt x="6947632" y="12700"/>
                  </a:lnTo>
                  <a:lnTo>
                    <a:pt x="6950428" y="0"/>
                  </a:lnTo>
                  <a:close/>
                </a:path>
                <a:path w="12414885" h="8610600">
                  <a:moveTo>
                    <a:pt x="6982856" y="0"/>
                  </a:moveTo>
                  <a:lnTo>
                    <a:pt x="6965537" y="0"/>
                  </a:lnTo>
                  <a:lnTo>
                    <a:pt x="6966092" y="12700"/>
                  </a:lnTo>
                  <a:lnTo>
                    <a:pt x="6976678" y="12700"/>
                  </a:lnTo>
                  <a:lnTo>
                    <a:pt x="6982856" y="0"/>
                  </a:lnTo>
                  <a:close/>
                </a:path>
                <a:path w="12414885" h="8610600">
                  <a:moveTo>
                    <a:pt x="7076036" y="0"/>
                  </a:moveTo>
                  <a:lnTo>
                    <a:pt x="7053723" y="0"/>
                  </a:lnTo>
                  <a:lnTo>
                    <a:pt x="7045566" y="12700"/>
                  </a:lnTo>
                  <a:lnTo>
                    <a:pt x="7077628" y="12700"/>
                  </a:lnTo>
                  <a:lnTo>
                    <a:pt x="7076036" y="0"/>
                  </a:lnTo>
                  <a:close/>
                </a:path>
                <a:path w="12414885" h="8610600">
                  <a:moveTo>
                    <a:pt x="7121710" y="0"/>
                  </a:moveTo>
                  <a:lnTo>
                    <a:pt x="7081075" y="0"/>
                  </a:lnTo>
                  <a:lnTo>
                    <a:pt x="7083733" y="12700"/>
                  </a:lnTo>
                  <a:lnTo>
                    <a:pt x="7111700" y="12700"/>
                  </a:lnTo>
                  <a:lnTo>
                    <a:pt x="7121710" y="0"/>
                  </a:lnTo>
                  <a:close/>
                </a:path>
                <a:path w="12414885" h="8610600">
                  <a:moveTo>
                    <a:pt x="7141312" y="0"/>
                  </a:moveTo>
                  <a:lnTo>
                    <a:pt x="7126213" y="0"/>
                  </a:lnTo>
                  <a:lnTo>
                    <a:pt x="7125564" y="12700"/>
                  </a:lnTo>
                  <a:lnTo>
                    <a:pt x="7136610" y="12700"/>
                  </a:lnTo>
                  <a:lnTo>
                    <a:pt x="7141312" y="0"/>
                  </a:lnTo>
                  <a:close/>
                </a:path>
                <a:path w="12414885" h="8610600">
                  <a:moveTo>
                    <a:pt x="7155835" y="0"/>
                  </a:moveTo>
                  <a:lnTo>
                    <a:pt x="7146683" y="0"/>
                  </a:lnTo>
                  <a:lnTo>
                    <a:pt x="7143427" y="12700"/>
                  </a:lnTo>
                  <a:lnTo>
                    <a:pt x="7167007" y="12700"/>
                  </a:lnTo>
                  <a:lnTo>
                    <a:pt x="7155835" y="0"/>
                  </a:lnTo>
                  <a:close/>
                </a:path>
                <a:path w="12414885" h="8610600">
                  <a:moveTo>
                    <a:pt x="7202891" y="0"/>
                  </a:moveTo>
                  <a:lnTo>
                    <a:pt x="7179908" y="0"/>
                  </a:lnTo>
                  <a:lnTo>
                    <a:pt x="7174651" y="12700"/>
                  </a:lnTo>
                  <a:lnTo>
                    <a:pt x="7199855" y="12700"/>
                  </a:lnTo>
                  <a:lnTo>
                    <a:pt x="7202891" y="0"/>
                  </a:lnTo>
                  <a:close/>
                </a:path>
                <a:path w="12414885" h="8610600">
                  <a:moveTo>
                    <a:pt x="7217749" y="232"/>
                  </a:moveTo>
                  <a:lnTo>
                    <a:pt x="7209896" y="12700"/>
                  </a:lnTo>
                  <a:lnTo>
                    <a:pt x="7219435" y="12700"/>
                  </a:lnTo>
                  <a:lnTo>
                    <a:pt x="7217749" y="232"/>
                  </a:lnTo>
                  <a:close/>
                </a:path>
                <a:path w="12414885" h="8610600">
                  <a:moveTo>
                    <a:pt x="7222922" y="0"/>
                  </a:moveTo>
                  <a:lnTo>
                    <a:pt x="7217896" y="0"/>
                  </a:lnTo>
                  <a:lnTo>
                    <a:pt x="7217854" y="1008"/>
                  </a:lnTo>
                  <a:lnTo>
                    <a:pt x="7219435" y="12700"/>
                  </a:lnTo>
                  <a:lnTo>
                    <a:pt x="7223953" y="12700"/>
                  </a:lnTo>
                  <a:lnTo>
                    <a:pt x="7222922" y="0"/>
                  </a:lnTo>
                  <a:close/>
                </a:path>
                <a:path w="12414885" h="8610600">
                  <a:moveTo>
                    <a:pt x="7259382" y="0"/>
                  </a:moveTo>
                  <a:lnTo>
                    <a:pt x="7252429" y="0"/>
                  </a:lnTo>
                  <a:lnTo>
                    <a:pt x="7243057" y="12700"/>
                  </a:lnTo>
                  <a:lnTo>
                    <a:pt x="7261675" y="12700"/>
                  </a:lnTo>
                  <a:lnTo>
                    <a:pt x="7259382" y="0"/>
                  </a:lnTo>
                  <a:close/>
                </a:path>
                <a:path w="12414885" h="8610600">
                  <a:moveTo>
                    <a:pt x="7301548" y="0"/>
                  </a:moveTo>
                  <a:lnTo>
                    <a:pt x="7277611" y="0"/>
                  </a:lnTo>
                  <a:lnTo>
                    <a:pt x="7267978" y="12700"/>
                  </a:lnTo>
                  <a:lnTo>
                    <a:pt x="7299956" y="12700"/>
                  </a:lnTo>
                  <a:lnTo>
                    <a:pt x="7301548" y="0"/>
                  </a:lnTo>
                  <a:close/>
                </a:path>
                <a:path w="12414885" h="8610600">
                  <a:moveTo>
                    <a:pt x="7345976" y="0"/>
                  </a:moveTo>
                  <a:lnTo>
                    <a:pt x="7317914" y="0"/>
                  </a:lnTo>
                  <a:lnTo>
                    <a:pt x="7314532" y="12700"/>
                  </a:lnTo>
                  <a:lnTo>
                    <a:pt x="7343065" y="12700"/>
                  </a:lnTo>
                  <a:lnTo>
                    <a:pt x="7345976" y="0"/>
                  </a:lnTo>
                  <a:close/>
                </a:path>
                <a:path w="12414885" h="8610600">
                  <a:moveTo>
                    <a:pt x="7374132" y="0"/>
                  </a:moveTo>
                  <a:lnTo>
                    <a:pt x="7360028" y="0"/>
                  </a:lnTo>
                  <a:lnTo>
                    <a:pt x="7355431" y="12700"/>
                  </a:lnTo>
                  <a:lnTo>
                    <a:pt x="7371148" y="12700"/>
                  </a:lnTo>
                  <a:lnTo>
                    <a:pt x="7374132" y="0"/>
                  </a:lnTo>
                  <a:close/>
                </a:path>
                <a:path w="12414885" h="8610600">
                  <a:moveTo>
                    <a:pt x="7406707" y="0"/>
                  </a:moveTo>
                  <a:lnTo>
                    <a:pt x="7389200" y="0"/>
                  </a:lnTo>
                  <a:lnTo>
                    <a:pt x="7389577" y="12700"/>
                  </a:lnTo>
                  <a:lnTo>
                    <a:pt x="7400110" y="12700"/>
                  </a:lnTo>
                  <a:lnTo>
                    <a:pt x="7406707" y="0"/>
                  </a:lnTo>
                  <a:close/>
                </a:path>
                <a:path w="12414885" h="8610600">
                  <a:moveTo>
                    <a:pt x="7499772" y="0"/>
                  </a:moveTo>
                  <a:lnTo>
                    <a:pt x="7477553" y="0"/>
                  </a:lnTo>
                  <a:lnTo>
                    <a:pt x="7469113" y="12700"/>
                  </a:lnTo>
                  <a:lnTo>
                    <a:pt x="7501050" y="12700"/>
                  </a:lnTo>
                  <a:lnTo>
                    <a:pt x="7499772" y="0"/>
                  </a:lnTo>
                  <a:close/>
                </a:path>
                <a:path w="12414885" h="8610600">
                  <a:moveTo>
                    <a:pt x="7545394" y="0"/>
                  </a:moveTo>
                  <a:lnTo>
                    <a:pt x="7504682" y="0"/>
                  </a:lnTo>
                  <a:lnTo>
                    <a:pt x="7507269" y="12700"/>
                  </a:lnTo>
                  <a:lnTo>
                    <a:pt x="7535143" y="12700"/>
                  </a:lnTo>
                  <a:lnTo>
                    <a:pt x="7545394" y="0"/>
                  </a:lnTo>
                  <a:close/>
                </a:path>
                <a:path w="12414885" h="8610600">
                  <a:moveTo>
                    <a:pt x="7565090" y="0"/>
                  </a:moveTo>
                  <a:lnTo>
                    <a:pt x="7549917" y="0"/>
                  </a:lnTo>
                  <a:lnTo>
                    <a:pt x="7549017" y="12700"/>
                  </a:lnTo>
                  <a:lnTo>
                    <a:pt x="7560158" y="12700"/>
                  </a:lnTo>
                  <a:lnTo>
                    <a:pt x="7565090" y="0"/>
                  </a:lnTo>
                  <a:close/>
                </a:path>
                <a:path w="12414885" h="8610600">
                  <a:moveTo>
                    <a:pt x="7579518" y="0"/>
                  </a:moveTo>
                  <a:lnTo>
                    <a:pt x="7570294" y="0"/>
                  </a:lnTo>
                  <a:lnTo>
                    <a:pt x="7567016" y="12700"/>
                  </a:lnTo>
                  <a:lnTo>
                    <a:pt x="7590597" y="12700"/>
                  </a:lnTo>
                  <a:lnTo>
                    <a:pt x="7579518" y="0"/>
                  </a:lnTo>
                  <a:close/>
                </a:path>
                <a:path w="12414885" h="8610600">
                  <a:moveTo>
                    <a:pt x="7626512" y="0"/>
                  </a:moveTo>
                  <a:lnTo>
                    <a:pt x="7603633" y="0"/>
                  </a:lnTo>
                  <a:lnTo>
                    <a:pt x="7598125" y="12700"/>
                  </a:lnTo>
                  <a:lnTo>
                    <a:pt x="7623423" y="12700"/>
                  </a:lnTo>
                  <a:lnTo>
                    <a:pt x="7626512" y="0"/>
                  </a:lnTo>
                  <a:close/>
                </a:path>
                <a:path w="12414885" h="8610600">
                  <a:moveTo>
                    <a:pt x="7646584" y="0"/>
                  </a:moveTo>
                  <a:lnTo>
                    <a:pt x="7641496" y="0"/>
                  </a:lnTo>
                  <a:lnTo>
                    <a:pt x="7633381" y="12700"/>
                  </a:lnTo>
                  <a:lnTo>
                    <a:pt x="7647546" y="12700"/>
                  </a:lnTo>
                  <a:lnTo>
                    <a:pt x="7646584" y="0"/>
                  </a:lnTo>
                  <a:close/>
                </a:path>
                <a:path w="12414885" h="8610600">
                  <a:moveTo>
                    <a:pt x="7673767" y="0"/>
                  </a:moveTo>
                  <a:lnTo>
                    <a:pt x="7660280" y="0"/>
                  </a:lnTo>
                  <a:lnTo>
                    <a:pt x="7651129" y="12700"/>
                  </a:lnTo>
                  <a:lnTo>
                    <a:pt x="7676447" y="12700"/>
                  </a:lnTo>
                  <a:lnTo>
                    <a:pt x="7673767" y="0"/>
                  </a:lnTo>
                  <a:close/>
                </a:path>
                <a:path w="12414885" h="8610600">
                  <a:moveTo>
                    <a:pt x="7714645" y="0"/>
                  </a:moveTo>
                  <a:lnTo>
                    <a:pt x="7684269" y="0"/>
                  </a:lnTo>
                  <a:lnTo>
                    <a:pt x="7681662" y="12700"/>
                  </a:lnTo>
                  <a:lnTo>
                    <a:pt x="7715190" y="12700"/>
                  </a:lnTo>
                  <a:lnTo>
                    <a:pt x="7714645" y="0"/>
                  </a:lnTo>
                  <a:close/>
                </a:path>
                <a:path w="12414885" h="8610600">
                  <a:moveTo>
                    <a:pt x="7728540" y="0"/>
                  </a:moveTo>
                  <a:lnTo>
                    <a:pt x="7720959" y="0"/>
                  </a:lnTo>
                  <a:lnTo>
                    <a:pt x="7715190" y="12700"/>
                  </a:lnTo>
                  <a:lnTo>
                    <a:pt x="7719619" y="12700"/>
                  </a:lnTo>
                  <a:lnTo>
                    <a:pt x="7728028" y="3269"/>
                  </a:lnTo>
                  <a:lnTo>
                    <a:pt x="7728540" y="0"/>
                  </a:lnTo>
                  <a:close/>
                </a:path>
                <a:path w="12414885" h="8610600">
                  <a:moveTo>
                    <a:pt x="7728025" y="3285"/>
                  </a:moveTo>
                  <a:lnTo>
                    <a:pt x="7719619" y="12700"/>
                  </a:lnTo>
                  <a:lnTo>
                    <a:pt x="7726551" y="12700"/>
                  </a:lnTo>
                  <a:lnTo>
                    <a:pt x="7728025" y="3285"/>
                  </a:lnTo>
                  <a:close/>
                </a:path>
                <a:path w="12414885" h="8610600">
                  <a:moveTo>
                    <a:pt x="7746006" y="0"/>
                  </a:moveTo>
                  <a:lnTo>
                    <a:pt x="7730959" y="0"/>
                  </a:lnTo>
                  <a:lnTo>
                    <a:pt x="7728040" y="3269"/>
                  </a:lnTo>
                  <a:lnTo>
                    <a:pt x="7726551" y="12700"/>
                  </a:lnTo>
                  <a:lnTo>
                    <a:pt x="7742393" y="12700"/>
                  </a:lnTo>
                  <a:lnTo>
                    <a:pt x="7746006" y="0"/>
                  </a:lnTo>
                  <a:close/>
                </a:path>
                <a:path w="12414885" h="8610600">
                  <a:moveTo>
                    <a:pt x="7769879" y="0"/>
                  </a:moveTo>
                  <a:lnTo>
                    <a:pt x="7754780" y="0"/>
                  </a:lnTo>
                  <a:lnTo>
                    <a:pt x="7752340" y="12700"/>
                  </a:lnTo>
                  <a:lnTo>
                    <a:pt x="7763722" y="12700"/>
                  </a:lnTo>
                  <a:lnTo>
                    <a:pt x="7768074" y="5224"/>
                  </a:lnTo>
                  <a:lnTo>
                    <a:pt x="7769879" y="0"/>
                  </a:lnTo>
                  <a:close/>
                </a:path>
                <a:path w="12414885" h="8610600">
                  <a:moveTo>
                    <a:pt x="7799365" y="0"/>
                  </a:moveTo>
                  <a:lnTo>
                    <a:pt x="7771136" y="0"/>
                  </a:lnTo>
                  <a:lnTo>
                    <a:pt x="7768086" y="5224"/>
                  </a:lnTo>
                  <a:lnTo>
                    <a:pt x="7765492" y="12700"/>
                  </a:lnTo>
                  <a:lnTo>
                    <a:pt x="7799418" y="12700"/>
                  </a:lnTo>
                  <a:lnTo>
                    <a:pt x="7799365" y="0"/>
                  </a:lnTo>
                  <a:close/>
                </a:path>
                <a:path w="12414885" h="8610600">
                  <a:moveTo>
                    <a:pt x="7811857" y="0"/>
                  </a:moveTo>
                  <a:lnTo>
                    <a:pt x="7811197" y="0"/>
                  </a:lnTo>
                  <a:lnTo>
                    <a:pt x="7799418" y="12700"/>
                  </a:lnTo>
                  <a:lnTo>
                    <a:pt x="7812558" y="12700"/>
                  </a:lnTo>
                  <a:lnTo>
                    <a:pt x="7811857" y="0"/>
                  </a:lnTo>
                  <a:close/>
                </a:path>
                <a:path w="12414885" h="8610600">
                  <a:moveTo>
                    <a:pt x="7839217" y="0"/>
                  </a:moveTo>
                  <a:lnTo>
                    <a:pt x="7820370" y="0"/>
                  </a:lnTo>
                  <a:lnTo>
                    <a:pt x="7816265" y="12700"/>
                  </a:lnTo>
                  <a:lnTo>
                    <a:pt x="7841741" y="12700"/>
                  </a:lnTo>
                  <a:lnTo>
                    <a:pt x="7839217" y="0"/>
                  </a:lnTo>
                  <a:close/>
                </a:path>
                <a:path w="12414885" h="8610600">
                  <a:moveTo>
                    <a:pt x="7853505" y="2608"/>
                  </a:moveTo>
                  <a:lnTo>
                    <a:pt x="7842547" y="12700"/>
                  </a:lnTo>
                  <a:lnTo>
                    <a:pt x="7854578" y="12700"/>
                  </a:lnTo>
                  <a:lnTo>
                    <a:pt x="7853505" y="2608"/>
                  </a:lnTo>
                  <a:close/>
                </a:path>
                <a:path w="12414885" h="8610600">
                  <a:moveTo>
                    <a:pt x="7856337" y="0"/>
                  </a:moveTo>
                  <a:lnTo>
                    <a:pt x="7853574" y="2544"/>
                  </a:lnTo>
                  <a:lnTo>
                    <a:pt x="7853544" y="2974"/>
                  </a:lnTo>
                  <a:lnTo>
                    <a:pt x="7854578" y="12700"/>
                  </a:lnTo>
                  <a:lnTo>
                    <a:pt x="7855981" y="12700"/>
                  </a:lnTo>
                  <a:lnTo>
                    <a:pt x="7856337" y="0"/>
                  </a:lnTo>
                  <a:close/>
                </a:path>
                <a:path w="12414885" h="8610600">
                  <a:moveTo>
                    <a:pt x="7894870" y="0"/>
                  </a:moveTo>
                  <a:lnTo>
                    <a:pt x="7888075" y="0"/>
                  </a:lnTo>
                  <a:lnTo>
                    <a:pt x="7878169" y="12700"/>
                  </a:lnTo>
                  <a:lnTo>
                    <a:pt x="7897017" y="12700"/>
                  </a:lnTo>
                  <a:lnTo>
                    <a:pt x="7894870" y="0"/>
                  </a:lnTo>
                  <a:close/>
                </a:path>
                <a:path w="12414885" h="8610600">
                  <a:moveTo>
                    <a:pt x="7937036" y="0"/>
                  </a:moveTo>
                  <a:lnTo>
                    <a:pt x="7913257" y="0"/>
                  </a:lnTo>
                  <a:lnTo>
                    <a:pt x="7903299" y="12700"/>
                  </a:lnTo>
                  <a:lnTo>
                    <a:pt x="7935193" y="12700"/>
                  </a:lnTo>
                  <a:lnTo>
                    <a:pt x="7937036" y="0"/>
                  </a:lnTo>
                  <a:close/>
                </a:path>
                <a:path w="12414885" h="8610600">
                  <a:moveTo>
                    <a:pt x="7981538" y="0"/>
                  </a:moveTo>
                  <a:lnTo>
                    <a:pt x="7953423" y="0"/>
                  </a:lnTo>
                  <a:lnTo>
                    <a:pt x="7949800" y="12700"/>
                  </a:lnTo>
                  <a:lnTo>
                    <a:pt x="7978428" y="12700"/>
                  </a:lnTo>
                  <a:lnTo>
                    <a:pt x="7981538" y="0"/>
                  </a:lnTo>
                  <a:close/>
                </a:path>
                <a:path w="12414885" h="8610600">
                  <a:moveTo>
                    <a:pt x="8009704" y="0"/>
                  </a:moveTo>
                  <a:lnTo>
                    <a:pt x="7995527" y="0"/>
                  </a:lnTo>
                  <a:lnTo>
                    <a:pt x="7990679" y="12700"/>
                  </a:lnTo>
                  <a:lnTo>
                    <a:pt x="8006416" y="12700"/>
                  </a:lnTo>
                  <a:lnTo>
                    <a:pt x="8009704" y="0"/>
                  </a:lnTo>
                  <a:close/>
                </a:path>
                <a:path w="12414885" h="8610600">
                  <a:moveTo>
                    <a:pt x="8042468" y="0"/>
                  </a:moveTo>
                  <a:lnTo>
                    <a:pt x="8024688" y="0"/>
                  </a:lnTo>
                  <a:lnTo>
                    <a:pt x="8024793" y="12700"/>
                  </a:lnTo>
                  <a:lnTo>
                    <a:pt x="8035253" y="12700"/>
                  </a:lnTo>
                  <a:lnTo>
                    <a:pt x="8042468" y="0"/>
                  </a:lnTo>
                  <a:close/>
                </a:path>
                <a:path w="12414885" h="8610600">
                  <a:moveTo>
                    <a:pt x="8097482" y="0"/>
                  </a:moveTo>
                  <a:lnTo>
                    <a:pt x="8083966" y="0"/>
                  </a:lnTo>
                  <a:lnTo>
                    <a:pt x="8074711" y="12700"/>
                  </a:lnTo>
                  <a:lnTo>
                    <a:pt x="8100026" y="12700"/>
                  </a:lnTo>
                  <a:lnTo>
                    <a:pt x="8097482" y="0"/>
                  </a:lnTo>
                  <a:close/>
                </a:path>
                <a:path w="12414885" h="8610600">
                  <a:moveTo>
                    <a:pt x="8138266" y="0"/>
                  </a:moveTo>
                  <a:lnTo>
                    <a:pt x="8107911" y="0"/>
                  </a:lnTo>
                  <a:lnTo>
                    <a:pt x="8105010" y="12700"/>
                  </a:lnTo>
                  <a:lnTo>
                    <a:pt x="8138706" y="12700"/>
                  </a:lnTo>
                  <a:lnTo>
                    <a:pt x="8138266" y="0"/>
                  </a:lnTo>
                  <a:close/>
                </a:path>
                <a:path w="12414885" h="8610600">
                  <a:moveTo>
                    <a:pt x="8152171" y="0"/>
                  </a:moveTo>
                  <a:lnTo>
                    <a:pt x="8144611" y="0"/>
                  </a:lnTo>
                  <a:lnTo>
                    <a:pt x="8138706" y="12700"/>
                  </a:lnTo>
                  <a:lnTo>
                    <a:pt x="8142936" y="12700"/>
                  </a:lnTo>
                  <a:lnTo>
                    <a:pt x="8151661" y="3157"/>
                  </a:lnTo>
                  <a:lnTo>
                    <a:pt x="8152171" y="0"/>
                  </a:lnTo>
                  <a:close/>
                </a:path>
                <a:path w="12414885" h="8610600">
                  <a:moveTo>
                    <a:pt x="8151661" y="3157"/>
                  </a:moveTo>
                  <a:lnTo>
                    <a:pt x="8142936" y="12700"/>
                  </a:lnTo>
                  <a:lnTo>
                    <a:pt x="8150119" y="12700"/>
                  </a:lnTo>
                  <a:lnTo>
                    <a:pt x="8151661" y="3157"/>
                  </a:lnTo>
                  <a:close/>
                </a:path>
                <a:path w="12414885" h="8610600">
                  <a:moveTo>
                    <a:pt x="8169637" y="0"/>
                  </a:moveTo>
                  <a:lnTo>
                    <a:pt x="8154548" y="0"/>
                  </a:lnTo>
                  <a:lnTo>
                    <a:pt x="8151661" y="3157"/>
                  </a:lnTo>
                  <a:lnTo>
                    <a:pt x="8150119" y="12700"/>
                  </a:lnTo>
                  <a:lnTo>
                    <a:pt x="8165867" y="12700"/>
                  </a:lnTo>
                  <a:lnTo>
                    <a:pt x="8169637" y="0"/>
                  </a:lnTo>
                  <a:close/>
                </a:path>
                <a:path w="12414885" h="8610600">
                  <a:moveTo>
                    <a:pt x="8193489" y="0"/>
                  </a:moveTo>
                  <a:lnTo>
                    <a:pt x="8178453" y="0"/>
                  </a:lnTo>
                  <a:lnTo>
                    <a:pt x="8175835" y="12700"/>
                  </a:lnTo>
                  <a:lnTo>
                    <a:pt x="8187113" y="12700"/>
                  </a:lnTo>
                  <a:lnTo>
                    <a:pt x="8191472" y="5534"/>
                  </a:lnTo>
                  <a:lnTo>
                    <a:pt x="8193489" y="0"/>
                  </a:lnTo>
                  <a:close/>
                </a:path>
                <a:path w="12414885" h="8610600">
                  <a:moveTo>
                    <a:pt x="8222965" y="0"/>
                  </a:moveTo>
                  <a:lnTo>
                    <a:pt x="8194840" y="0"/>
                  </a:lnTo>
                  <a:lnTo>
                    <a:pt x="8191472" y="5534"/>
                  </a:lnTo>
                  <a:lnTo>
                    <a:pt x="8188861" y="12700"/>
                  </a:lnTo>
                  <a:lnTo>
                    <a:pt x="8222954" y="12700"/>
                  </a:lnTo>
                  <a:lnTo>
                    <a:pt x="8222965" y="0"/>
                  </a:lnTo>
                  <a:close/>
                </a:path>
                <a:path w="12414885" h="8610600">
                  <a:moveTo>
                    <a:pt x="8235457" y="0"/>
                  </a:moveTo>
                  <a:lnTo>
                    <a:pt x="8234954" y="0"/>
                  </a:lnTo>
                  <a:lnTo>
                    <a:pt x="8222954" y="12700"/>
                  </a:lnTo>
                  <a:lnTo>
                    <a:pt x="8236012" y="12700"/>
                  </a:lnTo>
                  <a:lnTo>
                    <a:pt x="8235457" y="0"/>
                  </a:lnTo>
                  <a:close/>
                </a:path>
                <a:path w="12414885" h="8610600">
                  <a:moveTo>
                    <a:pt x="8262932" y="0"/>
                  </a:moveTo>
                  <a:lnTo>
                    <a:pt x="8243990" y="0"/>
                  </a:lnTo>
                  <a:lnTo>
                    <a:pt x="8239812" y="12700"/>
                  </a:lnTo>
                  <a:lnTo>
                    <a:pt x="8265278" y="12700"/>
                  </a:lnTo>
                  <a:lnTo>
                    <a:pt x="8262932" y="0"/>
                  </a:lnTo>
                  <a:close/>
                </a:path>
                <a:path w="12414885" h="8610600">
                  <a:moveTo>
                    <a:pt x="8279947" y="0"/>
                  </a:moveTo>
                  <a:lnTo>
                    <a:pt x="8265854" y="12700"/>
                  </a:lnTo>
                  <a:lnTo>
                    <a:pt x="8279487" y="12700"/>
                  </a:lnTo>
                  <a:lnTo>
                    <a:pt x="8279947" y="0"/>
                  </a:lnTo>
                  <a:close/>
                </a:path>
                <a:path w="12414885" h="8610600">
                  <a:moveTo>
                    <a:pt x="8347244" y="0"/>
                  </a:moveTo>
                  <a:lnTo>
                    <a:pt x="8325213" y="0"/>
                  </a:lnTo>
                  <a:lnTo>
                    <a:pt x="8316208" y="12700"/>
                  </a:lnTo>
                  <a:lnTo>
                    <a:pt x="8347882" y="12700"/>
                  </a:lnTo>
                  <a:lnTo>
                    <a:pt x="8347244" y="0"/>
                  </a:lnTo>
                  <a:close/>
                </a:path>
                <a:path w="12414885" h="8610600">
                  <a:moveTo>
                    <a:pt x="8392782" y="0"/>
                  </a:moveTo>
                  <a:lnTo>
                    <a:pt x="8351904" y="0"/>
                  </a:lnTo>
                  <a:lnTo>
                    <a:pt x="8354354" y="12700"/>
                  </a:lnTo>
                  <a:lnTo>
                    <a:pt x="8382028" y="12700"/>
                  </a:lnTo>
                  <a:lnTo>
                    <a:pt x="8392782" y="0"/>
                  </a:lnTo>
                  <a:close/>
                </a:path>
                <a:path w="12414885" h="8610600">
                  <a:moveTo>
                    <a:pt x="8412645" y="0"/>
                  </a:moveTo>
                  <a:lnTo>
                    <a:pt x="8397326" y="0"/>
                  </a:lnTo>
                  <a:lnTo>
                    <a:pt x="8395944" y="12700"/>
                  </a:lnTo>
                  <a:lnTo>
                    <a:pt x="8407252" y="12700"/>
                  </a:lnTo>
                  <a:lnTo>
                    <a:pt x="8412645" y="0"/>
                  </a:lnTo>
                  <a:close/>
                </a:path>
                <a:path w="12414885" h="8610600">
                  <a:moveTo>
                    <a:pt x="8426906" y="0"/>
                  </a:moveTo>
                  <a:lnTo>
                    <a:pt x="8417493" y="0"/>
                  </a:lnTo>
                  <a:lnTo>
                    <a:pt x="8414184" y="12700"/>
                  </a:lnTo>
                  <a:lnTo>
                    <a:pt x="8437765" y="12700"/>
                  </a:lnTo>
                  <a:lnTo>
                    <a:pt x="8426906" y="0"/>
                  </a:lnTo>
                  <a:close/>
                </a:path>
                <a:path w="12414885" h="8610600">
                  <a:moveTo>
                    <a:pt x="8473753" y="0"/>
                  </a:moveTo>
                  <a:lnTo>
                    <a:pt x="8451084" y="0"/>
                  </a:lnTo>
                  <a:lnTo>
                    <a:pt x="8445084" y="12700"/>
                  </a:lnTo>
                  <a:lnTo>
                    <a:pt x="8470549" y="12700"/>
                  </a:lnTo>
                  <a:lnTo>
                    <a:pt x="8473753" y="0"/>
                  </a:lnTo>
                  <a:close/>
                </a:path>
                <a:path w="12414885" h="8610600">
                  <a:moveTo>
                    <a:pt x="8488747" y="0"/>
                  </a:moveTo>
                  <a:lnTo>
                    <a:pt x="8480339" y="12700"/>
                  </a:lnTo>
                  <a:lnTo>
                    <a:pt x="8489711" y="12700"/>
                  </a:lnTo>
                  <a:lnTo>
                    <a:pt x="8488747" y="0"/>
                  </a:lnTo>
                  <a:close/>
                </a:path>
                <a:path w="12414885" h="8610600">
                  <a:moveTo>
                    <a:pt x="8493889" y="0"/>
                  </a:moveTo>
                  <a:lnTo>
                    <a:pt x="8488747" y="0"/>
                  </a:lnTo>
                  <a:lnTo>
                    <a:pt x="8489711" y="12700"/>
                  </a:lnTo>
                  <a:lnTo>
                    <a:pt x="8494718" y="12700"/>
                  </a:lnTo>
                  <a:lnTo>
                    <a:pt x="8493889" y="0"/>
                  </a:lnTo>
                  <a:close/>
                </a:path>
                <a:path w="12414885" h="8610600">
                  <a:moveTo>
                    <a:pt x="8530359" y="0"/>
                  </a:moveTo>
                  <a:lnTo>
                    <a:pt x="8523720" y="0"/>
                  </a:lnTo>
                  <a:lnTo>
                    <a:pt x="8513291" y="12700"/>
                  </a:lnTo>
                  <a:lnTo>
                    <a:pt x="8532359" y="12700"/>
                  </a:lnTo>
                  <a:lnTo>
                    <a:pt x="8530359" y="0"/>
                  </a:lnTo>
                  <a:close/>
                </a:path>
                <a:path w="12414885" h="8610600">
                  <a:moveTo>
                    <a:pt x="8572525" y="0"/>
                  </a:moveTo>
                  <a:lnTo>
                    <a:pt x="8548892" y="0"/>
                  </a:lnTo>
                  <a:lnTo>
                    <a:pt x="8538610" y="12700"/>
                  </a:lnTo>
                  <a:lnTo>
                    <a:pt x="8570441" y="12700"/>
                  </a:lnTo>
                  <a:lnTo>
                    <a:pt x="8572525" y="0"/>
                  </a:lnTo>
                  <a:close/>
                </a:path>
                <a:path w="12414885" h="8610600">
                  <a:moveTo>
                    <a:pt x="8617099" y="0"/>
                  </a:moveTo>
                  <a:lnTo>
                    <a:pt x="8588933" y="0"/>
                  </a:lnTo>
                  <a:lnTo>
                    <a:pt x="8585069" y="12700"/>
                  </a:lnTo>
                  <a:lnTo>
                    <a:pt x="8613791" y="12700"/>
                  </a:lnTo>
                  <a:lnTo>
                    <a:pt x="8617099" y="0"/>
                  </a:lnTo>
                  <a:close/>
                </a:path>
                <a:path w="12414885" h="8610600">
                  <a:moveTo>
                    <a:pt x="8645266" y="0"/>
                  </a:moveTo>
                  <a:lnTo>
                    <a:pt x="8631015" y="0"/>
                  </a:lnTo>
                  <a:lnTo>
                    <a:pt x="8625916" y="12700"/>
                  </a:lnTo>
                  <a:lnTo>
                    <a:pt x="8641685" y="12700"/>
                  </a:lnTo>
                  <a:lnTo>
                    <a:pt x="8645266" y="0"/>
                  </a:lnTo>
                  <a:close/>
                </a:path>
                <a:path w="12414885" h="8610600">
                  <a:moveTo>
                    <a:pt x="8678228" y="0"/>
                  </a:moveTo>
                  <a:lnTo>
                    <a:pt x="8660177" y="0"/>
                  </a:lnTo>
                  <a:lnTo>
                    <a:pt x="8660009" y="12700"/>
                  </a:lnTo>
                  <a:lnTo>
                    <a:pt x="8670396" y="12700"/>
                  </a:lnTo>
                  <a:lnTo>
                    <a:pt x="8678228" y="0"/>
                  </a:lnTo>
                  <a:close/>
                </a:path>
                <a:path w="12414885" h="8610600">
                  <a:moveTo>
                    <a:pt x="8733044" y="0"/>
                  </a:moveTo>
                  <a:lnTo>
                    <a:pt x="8719492" y="0"/>
                  </a:lnTo>
                  <a:lnTo>
                    <a:pt x="8710085" y="12700"/>
                  </a:lnTo>
                  <a:lnTo>
                    <a:pt x="8735389" y="12700"/>
                  </a:lnTo>
                  <a:lnTo>
                    <a:pt x="8733044" y="0"/>
                  </a:lnTo>
                  <a:close/>
                </a:path>
                <a:path w="12414885" h="8610600">
                  <a:moveTo>
                    <a:pt x="8773702" y="0"/>
                  </a:moveTo>
                  <a:lnTo>
                    <a:pt x="8743357" y="0"/>
                  </a:lnTo>
                  <a:lnTo>
                    <a:pt x="8740038" y="12700"/>
                  </a:lnTo>
                  <a:lnTo>
                    <a:pt x="8773985" y="12700"/>
                  </a:lnTo>
                  <a:lnTo>
                    <a:pt x="8773702" y="0"/>
                  </a:lnTo>
                  <a:close/>
                </a:path>
                <a:path w="12414885" h="8610600">
                  <a:moveTo>
                    <a:pt x="8787618" y="0"/>
                  </a:moveTo>
                  <a:lnTo>
                    <a:pt x="8780089" y="0"/>
                  </a:lnTo>
                  <a:lnTo>
                    <a:pt x="8773985" y="12700"/>
                  </a:lnTo>
                  <a:lnTo>
                    <a:pt x="8777901" y="12700"/>
                  </a:lnTo>
                  <a:lnTo>
                    <a:pt x="8787111" y="2986"/>
                  </a:lnTo>
                  <a:lnTo>
                    <a:pt x="8787618" y="0"/>
                  </a:lnTo>
                  <a:close/>
                </a:path>
                <a:path w="12414885" h="8610600">
                  <a:moveTo>
                    <a:pt x="8787111" y="2986"/>
                  </a:moveTo>
                  <a:lnTo>
                    <a:pt x="8777901" y="12700"/>
                  </a:lnTo>
                  <a:lnTo>
                    <a:pt x="8785461" y="12700"/>
                  </a:lnTo>
                  <a:lnTo>
                    <a:pt x="8787111" y="2986"/>
                  </a:lnTo>
                  <a:close/>
                </a:path>
                <a:path w="12414885" h="8610600">
                  <a:moveTo>
                    <a:pt x="8805083" y="0"/>
                  </a:moveTo>
                  <a:lnTo>
                    <a:pt x="8789942" y="0"/>
                  </a:lnTo>
                  <a:lnTo>
                    <a:pt x="8787144" y="2951"/>
                  </a:lnTo>
                  <a:lnTo>
                    <a:pt x="8787063" y="3269"/>
                  </a:lnTo>
                  <a:lnTo>
                    <a:pt x="8785461" y="12700"/>
                  </a:lnTo>
                  <a:lnTo>
                    <a:pt x="8801083" y="12700"/>
                  </a:lnTo>
                  <a:lnTo>
                    <a:pt x="8805083" y="0"/>
                  </a:lnTo>
                  <a:close/>
                </a:path>
                <a:path w="12414885" h="8610600">
                  <a:moveTo>
                    <a:pt x="8828915" y="0"/>
                  </a:moveTo>
                  <a:lnTo>
                    <a:pt x="8813952" y="0"/>
                  </a:lnTo>
                  <a:lnTo>
                    <a:pt x="8811073" y="12700"/>
                  </a:lnTo>
                  <a:lnTo>
                    <a:pt x="8822193" y="12700"/>
                  </a:lnTo>
                  <a:lnTo>
                    <a:pt x="8826605" y="5874"/>
                  </a:lnTo>
                  <a:lnTo>
                    <a:pt x="8828915" y="0"/>
                  </a:lnTo>
                  <a:close/>
                </a:path>
                <a:path w="12414885" h="8610600">
                  <a:moveTo>
                    <a:pt x="8858359" y="0"/>
                  </a:moveTo>
                  <a:lnTo>
                    <a:pt x="8830402" y="0"/>
                  </a:lnTo>
                  <a:lnTo>
                    <a:pt x="8826605" y="5874"/>
                  </a:lnTo>
                  <a:lnTo>
                    <a:pt x="8823920" y="12700"/>
                  </a:lnTo>
                  <a:lnTo>
                    <a:pt x="8858254" y="12700"/>
                  </a:lnTo>
                  <a:lnTo>
                    <a:pt x="8858359" y="0"/>
                  </a:lnTo>
                  <a:close/>
                </a:path>
                <a:path w="12414885" h="8610600">
                  <a:moveTo>
                    <a:pt x="8870861" y="0"/>
                  </a:moveTo>
                  <a:lnTo>
                    <a:pt x="8870589" y="0"/>
                  </a:lnTo>
                  <a:lnTo>
                    <a:pt x="8858254" y="12700"/>
                  </a:lnTo>
                  <a:lnTo>
                    <a:pt x="8871196" y="12700"/>
                  </a:lnTo>
                  <a:lnTo>
                    <a:pt x="8870861" y="0"/>
                  </a:lnTo>
                  <a:close/>
                </a:path>
                <a:path w="12414885" h="8610600">
                  <a:moveTo>
                    <a:pt x="8898504" y="0"/>
                  </a:moveTo>
                  <a:lnTo>
                    <a:pt x="8879427" y="0"/>
                  </a:lnTo>
                  <a:lnTo>
                    <a:pt x="8875144" y="12700"/>
                  </a:lnTo>
                  <a:lnTo>
                    <a:pt x="8900578" y="12700"/>
                  </a:lnTo>
                  <a:lnTo>
                    <a:pt x="8898504" y="0"/>
                  </a:lnTo>
                  <a:close/>
                </a:path>
                <a:path w="12414885" h="8610600">
                  <a:moveTo>
                    <a:pt x="8912560" y="2447"/>
                  </a:moveTo>
                  <a:lnTo>
                    <a:pt x="8900819" y="12700"/>
                  </a:lnTo>
                  <a:lnTo>
                    <a:pt x="8913143" y="12700"/>
                  </a:lnTo>
                  <a:lnTo>
                    <a:pt x="8912560" y="2447"/>
                  </a:lnTo>
                  <a:close/>
                </a:path>
                <a:path w="12414885" h="8610600">
                  <a:moveTo>
                    <a:pt x="8915363" y="0"/>
                  </a:moveTo>
                  <a:lnTo>
                    <a:pt x="8912794" y="2242"/>
                  </a:lnTo>
                  <a:lnTo>
                    <a:pt x="8912682" y="4594"/>
                  </a:lnTo>
                  <a:lnTo>
                    <a:pt x="8913143" y="12700"/>
                  </a:lnTo>
                  <a:lnTo>
                    <a:pt x="8914755" y="12700"/>
                  </a:lnTo>
                  <a:lnTo>
                    <a:pt x="8915363" y="0"/>
                  </a:lnTo>
                  <a:close/>
                </a:path>
                <a:path w="12414885" h="8610600">
                  <a:moveTo>
                    <a:pt x="8954021" y="0"/>
                  </a:moveTo>
                  <a:lnTo>
                    <a:pt x="8947477" y="0"/>
                  </a:lnTo>
                  <a:lnTo>
                    <a:pt x="8936702" y="12700"/>
                  </a:lnTo>
                  <a:lnTo>
                    <a:pt x="8955916" y="12700"/>
                  </a:lnTo>
                  <a:lnTo>
                    <a:pt x="8954021" y="0"/>
                  </a:lnTo>
                  <a:close/>
                </a:path>
                <a:path w="12414885" h="8610600">
                  <a:moveTo>
                    <a:pt x="8996187" y="0"/>
                  </a:moveTo>
                  <a:lnTo>
                    <a:pt x="8972649" y="0"/>
                  </a:lnTo>
                  <a:lnTo>
                    <a:pt x="8962157" y="12700"/>
                  </a:lnTo>
                  <a:lnTo>
                    <a:pt x="8993936" y="12700"/>
                  </a:lnTo>
                  <a:lnTo>
                    <a:pt x="8996187" y="0"/>
                  </a:lnTo>
                  <a:close/>
                </a:path>
                <a:path w="12414885" h="8610600">
                  <a:moveTo>
                    <a:pt x="9040814" y="0"/>
                  </a:moveTo>
                  <a:lnTo>
                    <a:pt x="9012616" y="0"/>
                  </a:lnTo>
                  <a:lnTo>
                    <a:pt x="9008585" y="12700"/>
                  </a:lnTo>
                  <a:lnTo>
                    <a:pt x="9037369" y="12700"/>
                  </a:lnTo>
                  <a:lnTo>
                    <a:pt x="9040814" y="0"/>
                  </a:lnTo>
                  <a:close/>
                </a:path>
                <a:path w="12414885" h="8610600">
                  <a:moveTo>
                    <a:pt x="9068981" y="0"/>
                  </a:moveTo>
                  <a:lnTo>
                    <a:pt x="9054678" y="0"/>
                  </a:lnTo>
                  <a:lnTo>
                    <a:pt x="9049411" y="12700"/>
                  </a:lnTo>
                  <a:lnTo>
                    <a:pt x="9065190" y="12700"/>
                  </a:lnTo>
                  <a:lnTo>
                    <a:pt x="9068981" y="0"/>
                  </a:lnTo>
                  <a:close/>
                </a:path>
                <a:path w="12414885" h="8610600">
                  <a:moveTo>
                    <a:pt x="9102079" y="0"/>
                  </a:moveTo>
                  <a:lnTo>
                    <a:pt x="9083839" y="0"/>
                  </a:lnTo>
                  <a:lnTo>
                    <a:pt x="9083483" y="12700"/>
                  </a:lnTo>
                  <a:lnTo>
                    <a:pt x="9093828" y="12700"/>
                  </a:lnTo>
                  <a:lnTo>
                    <a:pt x="9102079" y="0"/>
                  </a:lnTo>
                  <a:close/>
                </a:path>
                <a:path w="12414885" h="8610600">
                  <a:moveTo>
                    <a:pt x="9194715" y="0"/>
                  </a:moveTo>
                  <a:lnTo>
                    <a:pt x="9172873" y="0"/>
                  </a:lnTo>
                  <a:lnTo>
                    <a:pt x="9163313" y="12700"/>
                  </a:lnTo>
                  <a:lnTo>
                    <a:pt x="9194726" y="12700"/>
                  </a:lnTo>
                  <a:lnTo>
                    <a:pt x="9194715" y="0"/>
                  </a:lnTo>
                  <a:close/>
                </a:path>
                <a:path w="12414885" h="8610600">
                  <a:moveTo>
                    <a:pt x="9240159" y="0"/>
                  </a:moveTo>
                  <a:lnTo>
                    <a:pt x="9199126" y="0"/>
                  </a:lnTo>
                  <a:lnTo>
                    <a:pt x="9201438" y="12700"/>
                  </a:lnTo>
                  <a:lnTo>
                    <a:pt x="9228913" y="12700"/>
                  </a:lnTo>
                  <a:lnTo>
                    <a:pt x="9240159" y="0"/>
                  </a:lnTo>
                  <a:close/>
                </a:path>
                <a:path w="12414885" h="8610600">
                  <a:moveTo>
                    <a:pt x="9260211" y="0"/>
                  </a:moveTo>
                  <a:lnTo>
                    <a:pt x="9244735" y="0"/>
                  </a:lnTo>
                  <a:lnTo>
                    <a:pt x="9242860" y="12700"/>
                  </a:lnTo>
                  <a:lnTo>
                    <a:pt x="9254358" y="12700"/>
                  </a:lnTo>
                  <a:lnTo>
                    <a:pt x="9260211" y="0"/>
                  </a:lnTo>
                  <a:close/>
                </a:path>
                <a:path w="12414885" h="8610600">
                  <a:moveTo>
                    <a:pt x="9274284" y="0"/>
                  </a:moveTo>
                  <a:lnTo>
                    <a:pt x="9264692" y="0"/>
                  </a:lnTo>
                  <a:lnTo>
                    <a:pt x="9261352" y="12700"/>
                  </a:lnTo>
                  <a:lnTo>
                    <a:pt x="9284932" y="12700"/>
                  </a:lnTo>
                  <a:lnTo>
                    <a:pt x="9274284" y="0"/>
                  </a:lnTo>
                  <a:close/>
                </a:path>
                <a:path w="12414885" h="8610600">
                  <a:moveTo>
                    <a:pt x="9320994" y="0"/>
                  </a:moveTo>
                  <a:lnTo>
                    <a:pt x="9298534" y="0"/>
                  </a:lnTo>
                  <a:lnTo>
                    <a:pt x="9292053" y="12700"/>
                  </a:lnTo>
                  <a:lnTo>
                    <a:pt x="9317685" y="12700"/>
                  </a:lnTo>
                  <a:lnTo>
                    <a:pt x="9320994" y="0"/>
                  </a:lnTo>
                  <a:close/>
                </a:path>
                <a:path w="12414885" h="8610600">
                  <a:moveTo>
                    <a:pt x="9336093" y="0"/>
                  </a:moveTo>
                  <a:lnTo>
                    <a:pt x="9335905" y="0"/>
                  </a:lnTo>
                  <a:lnTo>
                    <a:pt x="9327298" y="12700"/>
                  </a:lnTo>
                  <a:lnTo>
                    <a:pt x="9336564" y="12700"/>
                  </a:lnTo>
                  <a:lnTo>
                    <a:pt x="9336093" y="0"/>
                  </a:lnTo>
                  <a:close/>
                </a:path>
                <a:path w="12414885" h="8610600">
                  <a:moveTo>
                    <a:pt x="9341193" y="0"/>
                  </a:moveTo>
                  <a:lnTo>
                    <a:pt x="9336093" y="0"/>
                  </a:lnTo>
                  <a:lnTo>
                    <a:pt x="9336564" y="12700"/>
                  </a:lnTo>
                  <a:lnTo>
                    <a:pt x="9341893" y="12700"/>
                  </a:lnTo>
                  <a:lnTo>
                    <a:pt x="9341193" y="0"/>
                  </a:lnTo>
                  <a:close/>
                </a:path>
                <a:path w="12414885" h="8610600">
                  <a:moveTo>
                    <a:pt x="9377684" y="0"/>
                  </a:moveTo>
                  <a:lnTo>
                    <a:pt x="9371244" y="0"/>
                  </a:lnTo>
                  <a:lnTo>
                    <a:pt x="9360113" y="12700"/>
                  </a:lnTo>
                  <a:lnTo>
                    <a:pt x="9379474" y="12700"/>
                  </a:lnTo>
                  <a:lnTo>
                    <a:pt x="9377684" y="0"/>
                  </a:lnTo>
                  <a:close/>
                </a:path>
                <a:path w="12414885" h="8610600">
                  <a:moveTo>
                    <a:pt x="9419839" y="0"/>
                  </a:moveTo>
                  <a:lnTo>
                    <a:pt x="9396406" y="0"/>
                  </a:lnTo>
                  <a:lnTo>
                    <a:pt x="9385694" y="12700"/>
                  </a:lnTo>
                  <a:lnTo>
                    <a:pt x="9417431" y="12700"/>
                  </a:lnTo>
                  <a:lnTo>
                    <a:pt x="9419839" y="0"/>
                  </a:lnTo>
                  <a:close/>
                </a:path>
                <a:path w="12414885" h="8610600">
                  <a:moveTo>
                    <a:pt x="9464529" y="0"/>
                  </a:moveTo>
                  <a:lnTo>
                    <a:pt x="9436289" y="0"/>
                  </a:lnTo>
                  <a:lnTo>
                    <a:pt x="9432090" y="12700"/>
                  </a:lnTo>
                  <a:lnTo>
                    <a:pt x="9460948" y="12700"/>
                  </a:lnTo>
                  <a:lnTo>
                    <a:pt x="9464529" y="0"/>
                  </a:lnTo>
                  <a:close/>
                </a:path>
                <a:path w="12414885" h="8610600">
                  <a:moveTo>
                    <a:pt x="9492685" y="0"/>
                  </a:moveTo>
                  <a:lnTo>
                    <a:pt x="9478330" y="0"/>
                  </a:lnTo>
                  <a:lnTo>
                    <a:pt x="9472906" y="12700"/>
                  </a:lnTo>
                  <a:lnTo>
                    <a:pt x="9488706" y="12700"/>
                  </a:lnTo>
                  <a:lnTo>
                    <a:pt x="9492685" y="0"/>
                  </a:lnTo>
                  <a:close/>
                </a:path>
                <a:path w="12414885" h="8610600">
                  <a:moveTo>
                    <a:pt x="9525920" y="0"/>
                  </a:moveTo>
                  <a:lnTo>
                    <a:pt x="9507502" y="0"/>
                  </a:lnTo>
                  <a:lnTo>
                    <a:pt x="9506957" y="12700"/>
                  </a:lnTo>
                  <a:lnTo>
                    <a:pt x="9517261" y="12700"/>
                  </a:lnTo>
                  <a:lnTo>
                    <a:pt x="9525920" y="0"/>
                  </a:lnTo>
                  <a:close/>
                </a:path>
                <a:path w="12414885" h="8610600">
                  <a:moveTo>
                    <a:pt x="9580452" y="0"/>
                  </a:moveTo>
                  <a:lnTo>
                    <a:pt x="9566862" y="0"/>
                  </a:lnTo>
                  <a:lnTo>
                    <a:pt x="9557254" y="12700"/>
                  </a:lnTo>
                  <a:lnTo>
                    <a:pt x="9582536" y="12700"/>
                  </a:lnTo>
                  <a:lnTo>
                    <a:pt x="9580452" y="0"/>
                  </a:lnTo>
                  <a:close/>
                </a:path>
                <a:path w="12414885" h="8610600">
                  <a:moveTo>
                    <a:pt x="9620954" y="0"/>
                  </a:moveTo>
                  <a:lnTo>
                    <a:pt x="9590630" y="0"/>
                  </a:lnTo>
                  <a:lnTo>
                    <a:pt x="9586735" y="12700"/>
                  </a:lnTo>
                  <a:lnTo>
                    <a:pt x="9621027" y="12700"/>
                  </a:lnTo>
                  <a:lnTo>
                    <a:pt x="9620954" y="0"/>
                  </a:lnTo>
                  <a:close/>
                </a:path>
                <a:path w="12414885" h="8610600">
                  <a:moveTo>
                    <a:pt x="9634880" y="0"/>
                  </a:moveTo>
                  <a:lnTo>
                    <a:pt x="9627393" y="0"/>
                  </a:lnTo>
                  <a:lnTo>
                    <a:pt x="9621027" y="12700"/>
                  </a:lnTo>
                  <a:lnTo>
                    <a:pt x="9624535" y="12700"/>
                  </a:lnTo>
                  <a:lnTo>
                    <a:pt x="9634377" y="2784"/>
                  </a:lnTo>
                  <a:lnTo>
                    <a:pt x="9634880" y="0"/>
                  </a:lnTo>
                  <a:close/>
                </a:path>
                <a:path w="12414885" h="8610600">
                  <a:moveTo>
                    <a:pt x="9634377" y="2784"/>
                  </a:moveTo>
                  <a:lnTo>
                    <a:pt x="9624535" y="12700"/>
                  </a:lnTo>
                  <a:lnTo>
                    <a:pt x="9632587" y="12700"/>
                  </a:lnTo>
                  <a:lnTo>
                    <a:pt x="9634377" y="2784"/>
                  </a:lnTo>
                  <a:close/>
                </a:path>
                <a:path w="12414885" h="8610600">
                  <a:moveTo>
                    <a:pt x="9652356" y="0"/>
                  </a:moveTo>
                  <a:lnTo>
                    <a:pt x="9637142" y="0"/>
                  </a:lnTo>
                  <a:lnTo>
                    <a:pt x="9634379" y="2782"/>
                  </a:lnTo>
                  <a:lnTo>
                    <a:pt x="9632587" y="12700"/>
                  </a:lnTo>
                  <a:lnTo>
                    <a:pt x="9648031" y="12700"/>
                  </a:lnTo>
                  <a:lnTo>
                    <a:pt x="9652356" y="0"/>
                  </a:lnTo>
                  <a:close/>
                </a:path>
                <a:path w="12414885" h="8610600">
                  <a:moveTo>
                    <a:pt x="9676146" y="0"/>
                  </a:moveTo>
                  <a:lnTo>
                    <a:pt x="9661277" y="0"/>
                  </a:lnTo>
                  <a:lnTo>
                    <a:pt x="9658062" y="12700"/>
                  </a:lnTo>
                  <a:lnTo>
                    <a:pt x="9668973" y="12700"/>
                  </a:lnTo>
                  <a:lnTo>
                    <a:pt x="9673419" y="6310"/>
                  </a:lnTo>
                  <a:lnTo>
                    <a:pt x="9676146" y="0"/>
                  </a:lnTo>
                  <a:close/>
                </a:path>
                <a:path w="12414885" h="8610600">
                  <a:moveTo>
                    <a:pt x="9705548" y="0"/>
                  </a:moveTo>
                  <a:lnTo>
                    <a:pt x="9677811" y="0"/>
                  </a:lnTo>
                  <a:lnTo>
                    <a:pt x="9673419" y="6310"/>
                  </a:lnTo>
                  <a:lnTo>
                    <a:pt x="9670659" y="12700"/>
                  </a:lnTo>
                  <a:lnTo>
                    <a:pt x="9705328" y="12700"/>
                  </a:lnTo>
                  <a:lnTo>
                    <a:pt x="9705548" y="0"/>
                  </a:lnTo>
                  <a:close/>
                </a:path>
                <a:path w="12414885" h="8610600">
                  <a:moveTo>
                    <a:pt x="9718071" y="31"/>
                  </a:moveTo>
                  <a:lnTo>
                    <a:pt x="9705328" y="12700"/>
                  </a:lnTo>
                  <a:lnTo>
                    <a:pt x="9718113" y="12700"/>
                  </a:lnTo>
                  <a:lnTo>
                    <a:pt x="9718071" y="31"/>
                  </a:lnTo>
                  <a:close/>
                </a:path>
                <a:path w="12414885" h="8610600">
                  <a:moveTo>
                    <a:pt x="9746657" y="0"/>
                  </a:moveTo>
                  <a:lnTo>
                    <a:pt x="9726678" y="0"/>
                  </a:lnTo>
                  <a:lnTo>
                    <a:pt x="9722249" y="12700"/>
                  </a:lnTo>
                  <a:lnTo>
                    <a:pt x="9747421" y="12700"/>
                  </a:lnTo>
                  <a:lnTo>
                    <a:pt x="9747637" y="12518"/>
                  </a:lnTo>
                  <a:lnTo>
                    <a:pt x="9746657" y="0"/>
                  </a:lnTo>
                  <a:close/>
                </a:path>
                <a:path w="12414885" h="8610600">
                  <a:moveTo>
                    <a:pt x="9747637" y="12518"/>
                  </a:moveTo>
                  <a:lnTo>
                    <a:pt x="9747421" y="12700"/>
                  </a:lnTo>
                  <a:lnTo>
                    <a:pt x="9747651" y="12700"/>
                  </a:lnTo>
                  <a:lnTo>
                    <a:pt x="9747637" y="12518"/>
                  </a:lnTo>
                  <a:close/>
                </a:path>
                <a:path w="12414885" h="8610600">
                  <a:moveTo>
                    <a:pt x="9759817" y="2309"/>
                  </a:moveTo>
                  <a:lnTo>
                    <a:pt x="9747637" y="12518"/>
                  </a:lnTo>
                  <a:lnTo>
                    <a:pt x="9747651" y="12700"/>
                  </a:lnTo>
                  <a:lnTo>
                    <a:pt x="9759997" y="12700"/>
                  </a:lnTo>
                  <a:lnTo>
                    <a:pt x="9759817" y="2309"/>
                  </a:lnTo>
                  <a:close/>
                </a:path>
                <a:path w="12414885" h="8610600">
                  <a:moveTo>
                    <a:pt x="9762572" y="0"/>
                  </a:moveTo>
                  <a:lnTo>
                    <a:pt x="9759971" y="2180"/>
                  </a:lnTo>
                  <a:lnTo>
                    <a:pt x="9759873" y="5534"/>
                  </a:lnTo>
                  <a:lnTo>
                    <a:pt x="9759997" y="12700"/>
                  </a:lnTo>
                  <a:lnTo>
                    <a:pt x="9761787" y="12700"/>
                  </a:lnTo>
                  <a:lnTo>
                    <a:pt x="9762572" y="0"/>
                  </a:lnTo>
                  <a:close/>
                </a:path>
                <a:path w="12414885" h="8610600">
                  <a:moveTo>
                    <a:pt x="9801336" y="0"/>
                  </a:moveTo>
                  <a:lnTo>
                    <a:pt x="9795001" y="0"/>
                  </a:lnTo>
                  <a:lnTo>
                    <a:pt x="9783525" y="12700"/>
                  </a:lnTo>
                  <a:lnTo>
                    <a:pt x="9803032" y="12700"/>
                  </a:lnTo>
                  <a:lnTo>
                    <a:pt x="9801336" y="0"/>
                  </a:lnTo>
                  <a:close/>
                </a:path>
                <a:path w="12414885" h="8610600">
                  <a:moveTo>
                    <a:pt x="9843502" y="0"/>
                  </a:moveTo>
                  <a:lnTo>
                    <a:pt x="9820162" y="0"/>
                  </a:lnTo>
                  <a:lnTo>
                    <a:pt x="9809241" y="12700"/>
                  </a:lnTo>
                  <a:lnTo>
                    <a:pt x="9840926" y="12700"/>
                  </a:lnTo>
                  <a:lnTo>
                    <a:pt x="9843502" y="0"/>
                  </a:lnTo>
                  <a:close/>
                </a:path>
                <a:path w="12414885" h="8610600">
                  <a:moveTo>
                    <a:pt x="9888233" y="0"/>
                  </a:moveTo>
                  <a:lnTo>
                    <a:pt x="9859962" y="0"/>
                  </a:lnTo>
                  <a:lnTo>
                    <a:pt x="9855606" y="12700"/>
                  </a:lnTo>
                  <a:lnTo>
                    <a:pt x="9884527" y="12700"/>
                  </a:lnTo>
                  <a:lnTo>
                    <a:pt x="9888233" y="0"/>
                  </a:lnTo>
                  <a:close/>
                </a:path>
                <a:path w="12414885" h="8610600">
                  <a:moveTo>
                    <a:pt x="9916400" y="0"/>
                  </a:moveTo>
                  <a:lnTo>
                    <a:pt x="9901992" y="0"/>
                  </a:lnTo>
                  <a:lnTo>
                    <a:pt x="9896390" y="12700"/>
                  </a:lnTo>
                  <a:lnTo>
                    <a:pt x="9912222" y="12700"/>
                  </a:lnTo>
                  <a:lnTo>
                    <a:pt x="9916400" y="0"/>
                  </a:lnTo>
                  <a:close/>
                </a:path>
                <a:path w="12414885" h="8610600">
                  <a:moveTo>
                    <a:pt x="9949760" y="0"/>
                  </a:moveTo>
                  <a:lnTo>
                    <a:pt x="9931164" y="0"/>
                  </a:lnTo>
                  <a:lnTo>
                    <a:pt x="9930442" y="12700"/>
                  </a:lnTo>
                  <a:lnTo>
                    <a:pt x="9940682" y="12700"/>
                  </a:lnTo>
                  <a:lnTo>
                    <a:pt x="9949760" y="0"/>
                  </a:lnTo>
                  <a:close/>
                </a:path>
                <a:path w="12414885" h="8610600">
                  <a:moveTo>
                    <a:pt x="10004167" y="0"/>
                  </a:moveTo>
                  <a:lnTo>
                    <a:pt x="9990550" y="0"/>
                  </a:lnTo>
                  <a:lnTo>
                    <a:pt x="9980840" y="12700"/>
                  </a:lnTo>
                  <a:lnTo>
                    <a:pt x="10006115" y="12700"/>
                  </a:lnTo>
                  <a:lnTo>
                    <a:pt x="10004167" y="0"/>
                  </a:lnTo>
                  <a:close/>
                </a:path>
                <a:path w="12414885" h="8610600">
                  <a:moveTo>
                    <a:pt x="10044574" y="0"/>
                  </a:moveTo>
                  <a:lnTo>
                    <a:pt x="10014272" y="0"/>
                  </a:lnTo>
                  <a:lnTo>
                    <a:pt x="10010083" y="12700"/>
                  </a:lnTo>
                  <a:lnTo>
                    <a:pt x="10044543" y="12700"/>
                  </a:lnTo>
                  <a:lnTo>
                    <a:pt x="10044574" y="0"/>
                  </a:lnTo>
                  <a:close/>
                </a:path>
                <a:path w="12414885" h="8610600">
                  <a:moveTo>
                    <a:pt x="10058511" y="0"/>
                  </a:moveTo>
                  <a:lnTo>
                    <a:pt x="10051045" y="0"/>
                  </a:lnTo>
                  <a:lnTo>
                    <a:pt x="10044543" y="12700"/>
                  </a:lnTo>
                  <a:lnTo>
                    <a:pt x="10047841" y="12700"/>
                  </a:lnTo>
                  <a:lnTo>
                    <a:pt x="10057912" y="2784"/>
                  </a:lnTo>
                  <a:lnTo>
                    <a:pt x="10058039" y="2544"/>
                  </a:lnTo>
                  <a:lnTo>
                    <a:pt x="10058511" y="0"/>
                  </a:lnTo>
                  <a:close/>
                </a:path>
                <a:path w="12414885" h="8610600">
                  <a:moveTo>
                    <a:pt x="10058013" y="2686"/>
                  </a:moveTo>
                  <a:lnTo>
                    <a:pt x="10047841" y="12700"/>
                  </a:lnTo>
                  <a:lnTo>
                    <a:pt x="10056155" y="12700"/>
                  </a:lnTo>
                  <a:lnTo>
                    <a:pt x="10058013" y="2686"/>
                  </a:lnTo>
                  <a:close/>
                </a:path>
                <a:path w="12414885" h="8610600">
                  <a:moveTo>
                    <a:pt x="10075987" y="0"/>
                  </a:moveTo>
                  <a:lnTo>
                    <a:pt x="10060741" y="0"/>
                  </a:lnTo>
                  <a:lnTo>
                    <a:pt x="10058111" y="2589"/>
                  </a:lnTo>
                  <a:lnTo>
                    <a:pt x="10057995" y="2782"/>
                  </a:lnTo>
                  <a:lnTo>
                    <a:pt x="10056155" y="12700"/>
                  </a:lnTo>
                  <a:lnTo>
                    <a:pt x="10071505" y="12700"/>
                  </a:lnTo>
                  <a:lnTo>
                    <a:pt x="10075987" y="0"/>
                  </a:lnTo>
                  <a:close/>
                </a:path>
                <a:path w="12414885" h="8610600">
                  <a:moveTo>
                    <a:pt x="10099756" y="0"/>
                  </a:moveTo>
                  <a:lnTo>
                    <a:pt x="10084950" y="0"/>
                  </a:lnTo>
                  <a:lnTo>
                    <a:pt x="10081547" y="12700"/>
                  </a:lnTo>
                  <a:lnTo>
                    <a:pt x="10092363" y="12700"/>
                  </a:lnTo>
                  <a:lnTo>
                    <a:pt x="10096813" y="6524"/>
                  </a:lnTo>
                  <a:lnTo>
                    <a:pt x="10099756" y="0"/>
                  </a:lnTo>
                  <a:close/>
                </a:path>
                <a:path w="12414885" h="8610600">
                  <a:moveTo>
                    <a:pt x="10129148" y="0"/>
                  </a:moveTo>
                  <a:lnTo>
                    <a:pt x="10101515" y="0"/>
                  </a:lnTo>
                  <a:lnTo>
                    <a:pt x="10096813" y="6524"/>
                  </a:lnTo>
                  <a:lnTo>
                    <a:pt x="10094028" y="12700"/>
                  </a:lnTo>
                  <a:lnTo>
                    <a:pt x="10128865" y="12700"/>
                  </a:lnTo>
                  <a:lnTo>
                    <a:pt x="10129148" y="0"/>
                  </a:lnTo>
                  <a:close/>
                </a:path>
                <a:path w="12414885" h="8610600">
                  <a:moveTo>
                    <a:pt x="10141680" y="175"/>
                  </a:moveTo>
                  <a:lnTo>
                    <a:pt x="10128865" y="12700"/>
                  </a:lnTo>
                  <a:lnTo>
                    <a:pt x="10141566" y="12700"/>
                  </a:lnTo>
                  <a:lnTo>
                    <a:pt x="10141680" y="175"/>
                  </a:lnTo>
                  <a:close/>
                </a:path>
                <a:path w="12414885" h="8610600">
                  <a:moveTo>
                    <a:pt x="10170298" y="0"/>
                  </a:moveTo>
                  <a:lnTo>
                    <a:pt x="10150309" y="0"/>
                  </a:lnTo>
                  <a:lnTo>
                    <a:pt x="10145796" y="12700"/>
                  </a:lnTo>
                  <a:lnTo>
                    <a:pt x="10170728" y="12700"/>
                  </a:lnTo>
                  <a:lnTo>
                    <a:pt x="10171163" y="12342"/>
                  </a:lnTo>
                  <a:lnTo>
                    <a:pt x="10170298" y="0"/>
                  </a:lnTo>
                  <a:close/>
                </a:path>
                <a:path w="12414885" h="8610600">
                  <a:moveTo>
                    <a:pt x="10171163" y="12342"/>
                  </a:moveTo>
                  <a:lnTo>
                    <a:pt x="10170728" y="12700"/>
                  </a:lnTo>
                  <a:lnTo>
                    <a:pt x="10171188" y="12700"/>
                  </a:lnTo>
                  <a:lnTo>
                    <a:pt x="10171163" y="12342"/>
                  </a:lnTo>
                  <a:close/>
                </a:path>
                <a:path w="12414885" h="8610600">
                  <a:moveTo>
                    <a:pt x="10186183" y="0"/>
                  </a:moveTo>
                  <a:lnTo>
                    <a:pt x="10171163" y="12342"/>
                  </a:lnTo>
                  <a:lnTo>
                    <a:pt x="10171188" y="12700"/>
                  </a:lnTo>
                  <a:lnTo>
                    <a:pt x="10185293" y="12700"/>
                  </a:lnTo>
                  <a:lnTo>
                    <a:pt x="10186183" y="0"/>
                  </a:lnTo>
                  <a:close/>
                </a:path>
                <a:path w="12414885" h="8610600">
                  <a:moveTo>
                    <a:pt x="10254055" y="0"/>
                  </a:moveTo>
                  <a:lnTo>
                    <a:pt x="10232453" y="0"/>
                  </a:lnTo>
                  <a:lnTo>
                    <a:pt x="10222192" y="12700"/>
                  </a:lnTo>
                  <a:lnTo>
                    <a:pt x="10253270" y="12700"/>
                  </a:lnTo>
                  <a:lnTo>
                    <a:pt x="10254055" y="0"/>
                  </a:lnTo>
                  <a:close/>
                </a:path>
                <a:path w="12414885" h="8610600">
                  <a:moveTo>
                    <a:pt x="10299383" y="0"/>
                  </a:moveTo>
                  <a:lnTo>
                    <a:pt x="10258157" y="0"/>
                  </a:lnTo>
                  <a:lnTo>
                    <a:pt x="10260295" y="12700"/>
                  </a:lnTo>
                  <a:lnTo>
                    <a:pt x="10287530" y="12700"/>
                  </a:lnTo>
                  <a:lnTo>
                    <a:pt x="10299383" y="0"/>
                  </a:lnTo>
                  <a:close/>
                </a:path>
                <a:path w="12414885" h="8610600">
                  <a:moveTo>
                    <a:pt x="10319655" y="0"/>
                  </a:moveTo>
                  <a:lnTo>
                    <a:pt x="10304001" y="0"/>
                  </a:lnTo>
                  <a:lnTo>
                    <a:pt x="10301519" y="12700"/>
                  </a:lnTo>
                  <a:lnTo>
                    <a:pt x="10313236" y="12700"/>
                  </a:lnTo>
                  <a:lnTo>
                    <a:pt x="10319655" y="0"/>
                  </a:lnTo>
                  <a:close/>
                </a:path>
                <a:path w="12414885" h="8610600">
                  <a:moveTo>
                    <a:pt x="10333508" y="0"/>
                  </a:moveTo>
                  <a:lnTo>
                    <a:pt x="10323697" y="0"/>
                  </a:lnTo>
                  <a:lnTo>
                    <a:pt x="10320304" y="12700"/>
                  </a:lnTo>
                  <a:lnTo>
                    <a:pt x="10343895" y="12700"/>
                  </a:lnTo>
                  <a:lnTo>
                    <a:pt x="10333508" y="0"/>
                  </a:lnTo>
                  <a:close/>
                </a:path>
                <a:path w="12414885" h="8610600">
                  <a:moveTo>
                    <a:pt x="10380041" y="0"/>
                  </a:moveTo>
                  <a:lnTo>
                    <a:pt x="10357842" y="0"/>
                  </a:lnTo>
                  <a:lnTo>
                    <a:pt x="10350753" y="12700"/>
                  </a:lnTo>
                  <a:lnTo>
                    <a:pt x="10376606" y="12700"/>
                  </a:lnTo>
                  <a:lnTo>
                    <a:pt x="10380041" y="0"/>
                  </a:lnTo>
                  <a:close/>
                </a:path>
                <a:path w="12414885" h="8610600">
                  <a:moveTo>
                    <a:pt x="10395286" y="0"/>
                  </a:moveTo>
                  <a:lnTo>
                    <a:pt x="10394909" y="0"/>
                  </a:lnTo>
                  <a:lnTo>
                    <a:pt x="10385998" y="12700"/>
                  </a:lnTo>
                  <a:lnTo>
                    <a:pt x="10395140" y="12700"/>
                  </a:lnTo>
                  <a:lnTo>
                    <a:pt x="10395286" y="0"/>
                  </a:lnTo>
                  <a:close/>
                </a:path>
                <a:path w="12414885" h="8610600">
                  <a:moveTo>
                    <a:pt x="10400333" y="0"/>
                  </a:moveTo>
                  <a:lnTo>
                    <a:pt x="10395286" y="0"/>
                  </a:lnTo>
                  <a:lnTo>
                    <a:pt x="10395140" y="12700"/>
                  </a:lnTo>
                  <a:lnTo>
                    <a:pt x="10400864" y="12700"/>
                  </a:lnTo>
                  <a:lnTo>
                    <a:pt x="10400333" y="0"/>
                  </a:lnTo>
                  <a:close/>
                </a:path>
                <a:path w="12414885" h="8610600">
                  <a:moveTo>
                    <a:pt x="10436835" y="0"/>
                  </a:moveTo>
                  <a:lnTo>
                    <a:pt x="10430646" y="0"/>
                  </a:lnTo>
                  <a:lnTo>
                    <a:pt x="10418636" y="12700"/>
                  </a:lnTo>
                  <a:lnTo>
                    <a:pt x="10438374" y="12700"/>
                  </a:lnTo>
                  <a:lnTo>
                    <a:pt x="10436835" y="0"/>
                  </a:lnTo>
                  <a:close/>
                </a:path>
                <a:path w="12414885" h="8610600">
                  <a:moveTo>
                    <a:pt x="10478990" y="0"/>
                  </a:moveTo>
                  <a:lnTo>
                    <a:pt x="10455808" y="0"/>
                  </a:lnTo>
                  <a:lnTo>
                    <a:pt x="10444562" y="12700"/>
                  </a:lnTo>
                  <a:lnTo>
                    <a:pt x="10476174" y="12700"/>
                  </a:lnTo>
                  <a:lnTo>
                    <a:pt x="10478990" y="0"/>
                  </a:lnTo>
                  <a:close/>
                </a:path>
                <a:path w="12414885" h="8610600">
                  <a:moveTo>
                    <a:pt x="10523806" y="0"/>
                  </a:moveTo>
                  <a:lnTo>
                    <a:pt x="10495482" y="0"/>
                  </a:lnTo>
                  <a:lnTo>
                    <a:pt x="10490875" y="12700"/>
                  </a:lnTo>
                  <a:lnTo>
                    <a:pt x="10519900" y="12700"/>
                  </a:lnTo>
                  <a:lnTo>
                    <a:pt x="10523806" y="0"/>
                  </a:lnTo>
                  <a:close/>
                </a:path>
                <a:path w="12414885" h="8610600">
                  <a:moveTo>
                    <a:pt x="10551962" y="0"/>
                  </a:moveTo>
                  <a:lnTo>
                    <a:pt x="10537481" y="0"/>
                  </a:lnTo>
                  <a:lnTo>
                    <a:pt x="10531638" y="12700"/>
                  </a:lnTo>
                  <a:lnTo>
                    <a:pt x="10547491" y="12700"/>
                  </a:lnTo>
                  <a:lnTo>
                    <a:pt x="10551962" y="0"/>
                  </a:lnTo>
                  <a:close/>
                </a:path>
                <a:path w="12414885" h="8610600">
                  <a:moveTo>
                    <a:pt x="10585532" y="0"/>
                  </a:moveTo>
                  <a:lnTo>
                    <a:pt x="10566653" y="0"/>
                  </a:lnTo>
                  <a:lnTo>
                    <a:pt x="10565647" y="12700"/>
                  </a:lnTo>
                  <a:lnTo>
                    <a:pt x="10575825" y="12700"/>
                  </a:lnTo>
                  <a:lnTo>
                    <a:pt x="10585532" y="0"/>
                  </a:lnTo>
                  <a:close/>
                </a:path>
                <a:path w="12414885" h="8610600">
                  <a:moveTo>
                    <a:pt x="10639729" y="0"/>
                  </a:moveTo>
                  <a:lnTo>
                    <a:pt x="10626075" y="0"/>
                  </a:lnTo>
                  <a:lnTo>
                    <a:pt x="10616214" y="12700"/>
                  </a:lnTo>
                  <a:lnTo>
                    <a:pt x="10641478" y="12700"/>
                  </a:lnTo>
                  <a:lnTo>
                    <a:pt x="10639729" y="0"/>
                  </a:lnTo>
                  <a:close/>
                </a:path>
                <a:path w="12414885" h="8610600">
                  <a:moveTo>
                    <a:pt x="10680010" y="0"/>
                  </a:moveTo>
                  <a:lnTo>
                    <a:pt x="10649729" y="0"/>
                  </a:lnTo>
                  <a:lnTo>
                    <a:pt x="10645111" y="12700"/>
                  </a:lnTo>
                  <a:lnTo>
                    <a:pt x="10679822" y="12700"/>
                  </a:lnTo>
                  <a:lnTo>
                    <a:pt x="10680010" y="0"/>
                  </a:lnTo>
                  <a:close/>
                </a:path>
                <a:path w="12414885" h="8610600">
                  <a:moveTo>
                    <a:pt x="10693958" y="0"/>
                  </a:moveTo>
                  <a:lnTo>
                    <a:pt x="10686523" y="0"/>
                  </a:lnTo>
                  <a:lnTo>
                    <a:pt x="10679822" y="12700"/>
                  </a:lnTo>
                  <a:lnTo>
                    <a:pt x="10682817" y="12700"/>
                  </a:lnTo>
                  <a:lnTo>
                    <a:pt x="10693420" y="2589"/>
                  </a:lnTo>
                  <a:lnTo>
                    <a:pt x="10693537" y="2180"/>
                  </a:lnTo>
                  <a:lnTo>
                    <a:pt x="10693958" y="0"/>
                  </a:lnTo>
                  <a:close/>
                </a:path>
                <a:path w="12414885" h="8610600">
                  <a:moveTo>
                    <a:pt x="10693467" y="2544"/>
                  </a:moveTo>
                  <a:lnTo>
                    <a:pt x="10682817" y="12700"/>
                  </a:lnTo>
                  <a:lnTo>
                    <a:pt x="10691507" y="12700"/>
                  </a:lnTo>
                  <a:lnTo>
                    <a:pt x="10693467" y="2544"/>
                  </a:lnTo>
                  <a:close/>
                </a:path>
                <a:path w="12414885" h="8610600">
                  <a:moveTo>
                    <a:pt x="10711434" y="0"/>
                  </a:moveTo>
                  <a:lnTo>
                    <a:pt x="10696136" y="0"/>
                  </a:lnTo>
                  <a:lnTo>
                    <a:pt x="10693467" y="2544"/>
                  </a:lnTo>
                  <a:lnTo>
                    <a:pt x="10691507" y="12700"/>
                  </a:lnTo>
                  <a:lnTo>
                    <a:pt x="10706722" y="12700"/>
                  </a:lnTo>
                  <a:lnTo>
                    <a:pt x="10711434" y="0"/>
                  </a:lnTo>
                  <a:close/>
                </a:path>
                <a:path w="12414885" h="8610600">
                  <a:moveTo>
                    <a:pt x="10735182" y="0"/>
                  </a:moveTo>
                  <a:lnTo>
                    <a:pt x="10720439" y="0"/>
                  </a:lnTo>
                  <a:lnTo>
                    <a:pt x="10716795" y="12700"/>
                  </a:lnTo>
                  <a:lnTo>
                    <a:pt x="10727444" y="12700"/>
                  </a:lnTo>
                  <a:lnTo>
                    <a:pt x="10731918" y="6800"/>
                  </a:lnTo>
                  <a:lnTo>
                    <a:pt x="10735182" y="0"/>
                  </a:lnTo>
                  <a:close/>
                </a:path>
                <a:path w="12414885" h="8610600">
                  <a:moveTo>
                    <a:pt x="10764542" y="0"/>
                  </a:moveTo>
                  <a:lnTo>
                    <a:pt x="10737077" y="0"/>
                  </a:lnTo>
                  <a:lnTo>
                    <a:pt x="10731918" y="6800"/>
                  </a:lnTo>
                  <a:lnTo>
                    <a:pt x="10729087" y="12700"/>
                  </a:lnTo>
                  <a:lnTo>
                    <a:pt x="10764165" y="12700"/>
                  </a:lnTo>
                  <a:lnTo>
                    <a:pt x="10764542" y="0"/>
                  </a:lnTo>
                  <a:close/>
                </a:path>
                <a:path w="12414885" h="8610600">
                  <a:moveTo>
                    <a:pt x="10777076" y="389"/>
                  </a:moveTo>
                  <a:lnTo>
                    <a:pt x="10764165" y="12700"/>
                  </a:lnTo>
                  <a:lnTo>
                    <a:pt x="10776751" y="12700"/>
                  </a:lnTo>
                  <a:lnTo>
                    <a:pt x="10777076" y="389"/>
                  </a:lnTo>
                  <a:close/>
                </a:path>
                <a:path w="12414885" h="8610600">
                  <a:moveTo>
                    <a:pt x="10805221" y="0"/>
                  </a:moveTo>
                  <a:lnTo>
                    <a:pt x="10785745" y="0"/>
                  </a:lnTo>
                  <a:lnTo>
                    <a:pt x="10781128" y="12700"/>
                  </a:lnTo>
                  <a:lnTo>
                    <a:pt x="10805682" y="12700"/>
                  </a:lnTo>
                  <a:lnTo>
                    <a:pt x="10806429" y="12103"/>
                  </a:lnTo>
                  <a:lnTo>
                    <a:pt x="10805221" y="0"/>
                  </a:lnTo>
                  <a:close/>
                </a:path>
                <a:path w="12414885" h="8610600">
                  <a:moveTo>
                    <a:pt x="10806429" y="12103"/>
                  </a:moveTo>
                  <a:lnTo>
                    <a:pt x="10805682" y="12700"/>
                  </a:lnTo>
                  <a:lnTo>
                    <a:pt x="10806488" y="12700"/>
                  </a:lnTo>
                  <a:lnTo>
                    <a:pt x="10806429" y="12103"/>
                  </a:lnTo>
                  <a:close/>
                </a:path>
                <a:path w="12414885" h="8610600">
                  <a:moveTo>
                    <a:pt x="10821587" y="0"/>
                  </a:moveTo>
                  <a:lnTo>
                    <a:pt x="10806429" y="12103"/>
                  </a:lnTo>
                  <a:lnTo>
                    <a:pt x="10806488" y="12700"/>
                  </a:lnTo>
                  <a:lnTo>
                    <a:pt x="10820561" y="12700"/>
                  </a:lnTo>
                  <a:lnTo>
                    <a:pt x="10821587" y="0"/>
                  </a:lnTo>
                  <a:close/>
                </a:path>
                <a:path w="12414885" h="8610600">
                  <a:moveTo>
                    <a:pt x="10889659" y="0"/>
                  </a:moveTo>
                  <a:lnTo>
                    <a:pt x="10868204" y="0"/>
                  </a:lnTo>
                  <a:lnTo>
                    <a:pt x="10857513" y="12700"/>
                  </a:lnTo>
                  <a:lnTo>
                    <a:pt x="10888402" y="12700"/>
                  </a:lnTo>
                  <a:lnTo>
                    <a:pt x="10889659" y="0"/>
                  </a:lnTo>
                  <a:close/>
                </a:path>
                <a:path w="12414885" h="8610600">
                  <a:moveTo>
                    <a:pt x="10930910" y="0"/>
                  </a:moveTo>
                  <a:lnTo>
                    <a:pt x="10893573" y="0"/>
                  </a:lnTo>
                  <a:lnTo>
                    <a:pt x="10895606" y="12700"/>
                  </a:lnTo>
                  <a:lnTo>
                    <a:pt x="10929029" y="12700"/>
                  </a:lnTo>
                  <a:lnTo>
                    <a:pt x="10930910" y="0"/>
                  </a:lnTo>
                  <a:close/>
                </a:path>
                <a:path w="12414885" h="8610600">
                  <a:moveTo>
                    <a:pt x="10955332" y="0"/>
                  </a:moveTo>
                  <a:lnTo>
                    <a:pt x="10939563" y="0"/>
                  </a:lnTo>
                  <a:lnTo>
                    <a:pt x="10936704" y="12700"/>
                  </a:lnTo>
                  <a:lnTo>
                    <a:pt x="10948557" y="12700"/>
                  </a:lnTo>
                  <a:lnTo>
                    <a:pt x="10955332" y="0"/>
                  </a:lnTo>
                  <a:close/>
                </a:path>
                <a:path w="12414885" h="8610600">
                  <a:moveTo>
                    <a:pt x="10969049" y="0"/>
                  </a:moveTo>
                  <a:lnTo>
                    <a:pt x="10959091" y="0"/>
                  </a:lnTo>
                  <a:lnTo>
                    <a:pt x="10955688" y="12700"/>
                  </a:lnTo>
                  <a:lnTo>
                    <a:pt x="10979268" y="12700"/>
                  </a:lnTo>
                  <a:lnTo>
                    <a:pt x="10969049" y="0"/>
                  </a:lnTo>
                  <a:close/>
                </a:path>
                <a:path w="12414885" h="8610600">
                  <a:moveTo>
                    <a:pt x="11015477" y="0"/>
                  </a:moveTo>
                  <a:lnTo>
                    <a:pt x="10993425" y="0"/>
                  </a:lnTo>
                  <a:lnTo>
                    <a:pt x="10985970" y="12700"/>
                  </a:lnTo>
                  <a:lnTo>
                    <a:pt x="11011958" y="12700"/>
                  </a:lnTo>
                  <a:lnTo>
                    <a:pt x="11015477" y="0"/>
                  </a:lnTo>
                  <a:close/>
                </a:path>
                <a:path w="12414885" h="8610600">
                  <a:moveTo>
                    <a:pt x="11030806" y="0"/>
                  </a:moveTo>
                  <a:lnTo>
                    <a:pt x="11030303" y="0"/>
                  </a:lnTo>
                  <a:lnTo>
                    <a:pt x="11018524" y="12700"/>
                  </a:lnTo>
                  <a:lnTo>
                    <a:pt x="11030272" y="12700"/>
                  </a:lnTo>
                  <a:lnTo>
                    <a:pt x="11030806" y="0"/>
                  </a:lnTo>
                  <a:close/>
                </a:path>
                <a:path w="12414885" h="8610600">
                  <a:moveTo>
                    <a:pt x="11035811" y="0"/>
                  </a:moveTo>
                  <a:lnTo>
                    <a:pt x="11030806" y="0"/>
                  </a:lnTo>
                  <a:lnTo>
                    <a:pt x="11030272" y="12700"/>
                  </a:lnTo>
                  <a:lnTo>
                    <a:pt x="11036244" y="12700"/>
                  </a:lnTo>
                  <a:lnTo>
                    <a:pt x="11035811" y="0"/>
                  </a:lnTo>
                  <a:close/>
                </a:path>
                <a:path w="12414885" h="8610600">
                  <a:moveTo>
                    <a:pt x="11072323" y="0"/>
                  </a:moveTo>
                  <a:lnTo>
                    <a:pt x="11066281" y="0"/>
                  </a:lnTo>
                  <a:lnTo>
                    <a:pt x="11053758" y="12700"/>
                  </a:lnTo>
                  <a:lnTo>
                    <a:pt x="11073716" y="12700"/>
                  </a:lnTo>
                  <a:lnTo>
                    <a:pt x="11072323" y="0"/>
                  </a:lnTo>
                  <a:close/>
                </a:path>
                <a:path w="12414885" h="8610600">
                  <a:moveTo>
                    <a:pt x="11114489" y="0"/>
                  </a:moveTo>
                  <a:lnTo>
                    <a:pt x="11091443" y="0"/>
                  </a:lnTo>
                  <a:lnTo>
                    <a:pt x="11079873" y="12700"/>
                  </a:lnTo>
                  <a:lnTo>
                    <a:pt x="11111421" y="12700"/>
                  </a:lnTo>
                  <a:lnTo>
                    <a:pt x="11114489" y="0"/>
                  </a:lnTo>
                  <a:close/>
                </a:path>
                <a:path w="12414885" h="8610600">
                  <a:moveTo>
                    <a:pt x="11159368" y="0"/>
                  </a:moveTo>
                  <a:lnTo>
                    <a:pt x="11130991" y="0"/>
                  </a:lnTo>
                  <a:lnTo>
                    <a:pt x="11126143" y="12700"/>
                  </a:lnTo>
                  <a:lnTo>
                    <a:pt x="11155263" y="12700"/>
                  </a:lnTo>
                  <a:lnTo>
                    <a:pt x="11159368" y="0"/>
                  </a:lnTo>
                  <a:close/>
                </a:path>
                <a:path w="12414885" h="8610600">
                  <a:moveTo>
                    <a:pt x="11187534" y="0"/>
                  </a:moveTo>
                  <a:lnTo>
                    <a:pt x="11172980" y="0"/>
                  </a:lnTo>
                  <a:lnTo>
                    <a:pt x="11166875" y="12700"/>
                  </a:lnTo>
                  <a:lnTo>
                    <a:pt x="11182749" y="12700"/>
                  </a:lnTo>
                  <a:lnTo>
                    <a:pt x="11187534" y="0"/>
                  </a:lnTo>
                  <a:close/>
                </a:path>
                <a:path w="12414885" h="8610600">
                  <a:moveTo>
                    <a:pt x="11221292" y="0"/>
                  </a:moveTo>
                  <a:lnTo>
                    <a:pt x="11202141" y="0"/>
                  </a:lnTo>
                  <a:lnTo>
                    <a:pt x="11200864" y="12700"/>
                  </a:lnTo>
                  <a:lnTo>
                    <a:pt x="11210979" y="12700"/>
                  </a:lnTo>
                  <a:lnTo>
                    <a:pt x="11221292" y="0"/>
                  </a:lnTo>
                  <a:close/>
                </a:path>
                <a:path w="12414885" h="8610600">
                  <a:moveTo>
                    <a:pt x="11313394" y="0"/>
                  </a:moveTo>
                  <a:lnTo>
                    <a:pt x="11292034" y="0"/>
                  </a:lnTo>
                  <a:lnTo>
                    <a:pt x="11281060" y="12700"/>
                  </a:lnTo>
                  <a:lnTo>
                    <a:pt x="11311813" y="12700"/>
                  </a:lnTo>
                  <a:lnTo>
                    <a:pt x="11313394" y="0"/>
                  </a:lnTo>
                  <a:close/>
                </a:path>
                <a:path w="12414885" h="8610600">
                  <a:moveTo>
                    <a:pt x="11354551" y="0"/>
                  </a:moveTo>
                  <a:lnTo>
                    <a:pt x="11317184" y="0"/>
                  </a:lnTo>
                  <a:lnTo>
                    <a:pt x="11319153" y="12700"/>
                  </a:lnTo>
                  <a:lnTo>
                    <a:pt x="11352592" y="12700"/>
                  </a:lnTo>
                  <a:lnTo>
                    <a:pt x="11354551" y="0"/>
                  </a:lnTo>
                  <a:close/>
                </a:path>
                <a:path w="12414885" h="8610600">
                  <a:moveTo>
                    <a:pt x="11379110" y="0"/>
                  </a:moveTo>
                  <a:lnTo>
                    <a:pt x="11363267" y="0"/>
                  </a:lnTo>
                  <a:lnTo>
                    <a:pt x="11360168" y="12700"/>
                  </a:lnTo>
                  <a:lnTo>
                    <a:pt x="11372105" y="12700"/>
                  </a:lnTo>
                  <a:lnTo>
                    <a:pt x="11379110" y="0"/>
                  </a:lnTo>
                  <a:close/>
                </a:path>
                <a:path w="12414885" h="8610600">
                  <a:moveTo>
                    <a:pt x="11392732" y="0"/>
                  </a:moveTo>
                  <a:lnTo>
                    <a:pt x="11382701" y="0"/>
                  </a:lnTo>
                  <a:lnTo>
                    <a:pt x="11379267" y="12700"/>
                  </a:lnTo>
                  <a:lnTo>
                    <a:pt x="11402847" y="12700"/>
                  </a:lnTo>
                  <a:lnTo>
                    <a:pt x="11392732" y="0"/>
                  </a:lnTo>
                  <a:close/>
                </a:path>
                <a:path w="12414885" h="8610600">
                  <a:moveTo>
                    <a:pt x="11439097" y="0"/>
                  </a:moveTo>
                  <a:lnTo>
                    <a:pt x="11417150" y="0"/>
                  </a:lnTo>
                  <a:lnTo>
                    <a:pt x="11409454" y="12700"/>
                  </a:lnTo>
                  <a:lnTo>
                    <a:pt x="11435527" y="12700"/>
                  </a:lnTo>
                  <a:lnTo>
                    <a:pt x="11439097" y="0"/>
                  </a:lnTo>
                  <a:close/>
                </a:path>
                <a:path w="12414885" h="8610600">
                  <a:moveTo>
                    <a:pt x="11459463" y="0"/>
                  </a:moveTo>
                  <a:lnTo>
                    <a:pt x="11453903" y="0"/>
                  </a:lnTo>
                  <a:lnTo>
                    <a:pt x="11444699" y="12700"/>
                  </a:lnTo>
                  <a:lnTo>
                    <a:pt x="11459829" y="12700"/>
                  </a:lnTo>
                  <a:lnTo>
                    <a:pt x="11459463" y="0"/>
                  </a:lnTo>
                  <a:close/>
                </a:path>
                <a:path w="12414885" h="8610600">
                  <a:moveTo>
                    <a:pt x="11487138" y="0"/>
                  </a:moveTo>
                  <a:lnTo>
                    <a:pt x="11473442" y="0"/>
                  </a:lnTo>
                  <a:lnTo>
                    <a:pt x="11463378" y="12700"/>
                  </a:lnTo>
                  <a:lnTo>
                    <a:pt x="11488625" y="12700"/>
                  </a:lnTo>
                  <a:lnTo>
                    <a:pt x="11487138" y="0"/>
                  </a:lnTo>
                  <a:close/>
                </a:path>
                <a:path w="12414885" h="8610600">
                  <a:moveTo>
                    <a:pt x="11527252" y="0"/>
                  </a:moveTo>
                  <a:lnTo>
                    <a:pt x="11497001" y="0"/>
                  </a:lnTo>
                  <a:lnTo>
                    <a:pt x="11491808" y="12700"/>
                  </a:lnTo>
                  <a:lnTo>
                    <a:pt x="11526864" y="12700"/>
                  </a:lnTo>
                  <a:lnTo>
                    <a:pt x="11527252" y="0"/>
                  </a:lnTo>
                  <a:close/>
                </a:path>
                <a:path w="12414885" h="8610600">
                  <a:moveTo>
                    <a:pt x="11541220" y="0"/>
                  </a:moveTo>
                  <a:lnTo>
                    <a:pt x="11533827" y="0"/>
                  </a:lnTo>
                  <a:lnTo>
                    <a:pt x="11526864" y="12700"/>
                  </a:lnTo>
                  <a:lnTo>
                    <a:pt x="11529440" y="12700"/>
                  </a:lnTo>
                  <a:lnTo>
                    <a:pt x="11540649" y="2447"/>
                  </a:lnTo>
                  <a:lnTo>
                    <a:pt x="11540763" y="2242"/>
                  </a:lnTo>
                  <a:lnTo>
                    <a:pt x="11541220" y="0"/>
                  </a:lnTo>
                  <a:close/>
                </a:path>
                <a:path w="12414885" h="8610600">
                  <a:moveTo>
                    <a:pt x="11540738" y="2365"/>
                  </a:moveTo>
                  <a:lnTo>
                    <a:pt x="11529440" y="12700"/>
                  </a:lnTo>
                  <a:lnTo>
                    <a:pt x="11538634" y="12700"/>
                  </a:lnTo>
                  <a:lnTo>
                    <a:pt x="11540738" y="2365"/>
                  </a:lnTo>
                  <a:close/>
                </a:path>
                <a:path w="12414885" h="8610600">
                  <a:moveTo>
                    <a:pt x="11558706" y="0"/>
                  </a:moveTo>
                  <a:lnTo>
                    <a:pt x="11543324" y="0"/>
                  </a:lnTo>
                  <a:lnTo>
                    <a:pt x="11540738" y="2365"/>
                  </a:lnTo>
                  <a:lnTo>
                    <a:pt x="11538634" y="12700"/>
                  </a:lnTo>
                  <a:lnTo>
                    <a:pt x="11553670" y="12700"/>
                  </a:lnTo>
                  <a:lnTo>
                    <a:pt x="11558706" y="0"/>
                  </a:lnTo>
                  <a:close/>
                </a:path>
                <a:path w="12414885" h="8610600">
                  <a:moveTo>
                    <a:pt x="11577550" y="0"/>
                  </a:moveTo>
                  <a:lnTo>
                    <a:pt x="11567774" y="0"/>
                  </a:lnTo>
                  <a:lnTo>
                    <a:pt x="11563774" y="12700"/>
                  </a:lnTo>
                  <a:lnTo>
                    <a:pt x="11575826" y="12700"/>
                  </a:lnTo>
                  <a:lnTo>
                    <a:pt x="11577776" y="8939"/>
                  </a:lnTo>
                  <a:lnTo>
                    <a:pt x="11577550" y="0"/>
                  </a:lnTo>
                  <a:close/>
                </a:path>
                <a:path w="12414885" h="8610600">
                  <a:moveTo>
                    <a:pt x="11577776" y="8939"/>
                  </a:moveTo>
                  <a:lnTo>
                    <a:pt x="11575826" y="12700"/>
                  </a:lnTo>
                  <a:lnTo>
                    <a:pt x="11577872" y="12700"/>
                  </a:lnTo>
                  <a:lnTo>
                    <a:pt x="11577776" y="8939"/>
                  </a:lnTo>
                  <a:close/>
                </a:path>
                <a:path w="12414885" h="8610600">
                  <a:moveTo>
                    <a:pt x="11611741" y="0"/>
                  </a:moveTo>
                  <a:lnTo>
                    <a:pt x="11582412" y="0"/>
                  </a:lnTo>
                  <a:lnTo>
                    <a:pt x="11577951" y="8601"/>
                  </a:lnTo>
                  <a:lnTo>
                    <a:pt x="11577872" y="12700"/>
                  </a:lnTo>
                  <a:lnTo>
                    <a:pt x="11611239" y="12700"/>
                  </a:lnTo>
                  <a:lnTo>
                    <a:pt x="11611741" y="0"/>
                  </a:lnTo>
                  <a:close/>
                </a:path>
                <a:path w="12414885" h="8610600">
                  <a:moveTo>
                    <a:pt x="11624262" y="679"/>
                  </a:moveTo>
                  <a:lnTo>
                    <a:pt x="11611239" y="12700"/>
                  </a:lnTo>
                  <a:lnTo>
                    <a:pt x="11623657" y="12700"/>
                  </a:lnTo>
                  <a:lnTo>
                    <a:pt x="11624262" y="679"/>
                  </a:lnTo>
                  <a:close/>
                </a:path>
                <a:path w="12414885" h="8610600">
                  <a:moveTo>
                    <a:pt x="11652661" y="0"/>
                  </a:moveTo>
                  <a:lnTo>
                    <a:pt x="11632997" y="0"/>
                  </a:lnTo>
                  <a:lnTo>
                    <a:pt x="11628233" y="12700"/>
                  </a:lnTo>
                  <a:lnTo>
                    <a:pt x="11652295" y="12700"/>
                  </a:lnTo>
                  <a:lnTo>
                    <a:pt x="11653496" y="11775"/>
                  </a:lnTo>
                  <a:lnTo>
                    <a:pt x="11652661" y="0"/>
                  </a:lnTo>
                  <a:close/>
                </a:path>
                <a:path w="12414885" h="8610600">
                  <a:moveTo>
                    <a:pt x="11653496" y="11775"/>
                  </a:moveTo>
                  <a:lnTo>
                    <a:pt x="11652295" y="12700"/>
                  </a:lnTo>
                  <a:lnTo>
                    <a:pt x="11653562" y="12700"/>
                  </a:lnTo>
                  <a:lnTo>
                    <a:pt x="11653496" y="11775"/>
                  </a:lnTo>
                  <a:close/>
                </a:path>
                <a:path w="12414885" h="8610600">
                  <a:moveTo>
                    <a:pt x="11668808" y="0"/>
                  </a:moveTo>
                  <a:lnTo>
                    <a:pt x="11653496" y="11775"/>
                  </a:lnTo>
                  <a:lnTo>
                    <a:pt x="11653562" y="12700"/>
                  </a:lnTo>
                  <a:lnTo>
                    <a:pt x="11667582" y="12700"/>
                  </a:lnTo>
                  <a:lnTo>
                    <a:pt x="11668808" y="0"/>
                  </a:lnTo>
                  <a:close/>
                </a:path>
                <a:path w="12414885" h="8610600">
                  <a:moveTo>
                    <a:pt x="11737130" y="0"/>
                  </a:moveTo>
                  <a:lnTo>
                    <a:pt x="11715864" y="0"/>
                  </a:lnTo>
                  <a:lnTo>
                    <a:pt x="11704618" y="12700"/>
                  </a:lnTo>
                  <a:lnTo>
                    <a:pt x="11735235" y="12700"/>
                  </a:lnTo>
                  <a:lnTo>
                    <a:pt x="11737130" y="0"/>
                  </a:lnTo>
                  <a:close/>
                </a:path>
                <a:path w="12414885" h="8610600">
                  <a:moveTo>
                    <a:pt x="11778197" y="0"/>
                  </a:moveTo>
                  <a:lnTo>
                    <a:pt x="11740795" y="0"/>
                  </a:lnTo>
                  <a:lnTo>
                    <a:pt x="11742690" y="12700"/>
                  </a:lnTo>
                  <a:lnTo>
                    <a:pt x="11776159" y="12700"/>
                  </a:lnTo>
                  <a:lnTo>
                    <a:pt x="11778197" y="0"/>
                  </a:lnTo>
                  <a:close/>
                </a:path>
                <a:path w="12414885" h="8610600">
                  <a:moveTo>
                    <a:pt x="11802887" y="0"/>
                  </a:moveTo>
                  <a:lnTo>
                    <a:pt x="11786971" y="0"/>
                  </a:lnTo>
                  <a:lnTo>
                    <a:pt x="11783631" y="12700"/>
                  </a:lnTo>
                  <a:lnTo>
                    <a:pt x="11795662" y="12700"/>
                  </a:lnTo>
                  <a:lnTo>
                    <a:pt x="11802887" y="0"/>
                  </a:lnTo>
                  <a:close/>
                </a:path>
                <a:path w="12414885" h="8610600">
                  <a:moveTo>
                    <a:pt x="11816426" y="0"/>
                  </a:moveTo>
                  <a:lnTo>
                    <a:pt x="11806301" y="0"/>
                  </a:lnTo>
                  <a:lnTo>
                    <a:pt x="11802856" y="12700"/>
                  </a:lnTo>
                  <a:lnTo>
                    <a:pt x="11826436" y="12700"/>
                  </a:lnTo>
                  <a:lnTo>
                    <a:pt x="11816426" y="0"/>
                  </a:lnTo>
                  <a:close/>
                </a:path>
                <a:path w="12414885" h="8610600">
                  <a:moveTo>
                    <a:pt x="11862718" y="0"/>
                  </a:moveTo>
                  <a:lnTo>
                    <a:pt x="11840876" y="0"/>
                  </a:lnTo>
                  <a:lnTo>
                    <a:pt x="11832928" y="12700"/>
                  </a:lnTo>
                  <a:lnTo>
                    <a:pt x="11859084" y="12700"/>
                  </a:lnTo>
                  <a:lnTo>
                    <a:pt x="11862718" y="0"/>
                  </a:lnTo>
                  <a:close/>
                </a:path>
                <a:path w="12414885" h="8610600">
                  <a:moveTo>
                    <a:pt x="11878152" y="0"/>
                  </a:moveTo>
                  <a:lnTo>
                    <a:pt x="11877503" y="0"/>
                  </a:lnTo>
                  <a:lnTo>
                    <a:pt x="11865409" y="12700"/>
                  </a:lnTo>
                  <a:lnTo>
                    <a:pt x="11877126" y="12700"/>
                  </a:lnTo>
                  <a:lnTo>
                    <a:pt x="11878152" y="0"/>
                  </a:lnTo>
                  <a:close/>
                </a:path>
                <a:path w="12414885" h="8610600">
                  <a:moveTo>
                    <a:pt x="11883126" y="0"/>
                  </a:moveTo>
                  <a:lnTo>
                    <a:pt x="11878152" y="0"/>
                  </a:lnTo>
                  <a:lnTo>
                    <a:pt x="11877126" y="12700"/>
                  </a:lnTo>
                  <a:lnTo>
                    <a:pt x="11883419" y="12700"/>
                  </a:lnTo>
                  <a:lnTo>
                    <a:pt x="11883126" y="0"/>
                  </a:lnTo>
                  <a:close/>
                </a:path>
                <a:path w="12414885" h="8610600">
                  <a:moveTo>
                    <a:pt x="11919638" y="0"/>
                  </a:moveTo>
                  <a:lnTo>
                    <a:pt x="11913805" y="0"/>
                  </a:lnTo>
                  <a:lnTo>
                    <a:pt x="11900581" y="12700"/>
                  </a:lnTo>
                  <a:lnTo>
                    <a:pt x="11920831" y="12700"/>
                  </a:lnTo>
                  <a:lnTo>
                    <a:pt x="11919638" y="0"/>
                  </a:lnTo>
                  <a:close/>
                </a:path>
                <a:path w="12414885" h="8610600">
                  <a:moveTo>
                    <a:pt x="11961804" y="0"/>
                  </a:moveTo>
                  <a:lnTo>
                    <a:pt x="11938956" y="0"/>
                  </a:lnTo>
                  <a:lnTo>
                    <a:pt x="11926957" y="12700"/>
                  </a:lnTo>
                  <a:lnTo>
                    <a:pt x="11958411" y="12700"/>
                  </a:lnTo>
                  <a:lnTo>
                    <a:pt x="11961804" y="0"/>
                  </a:lnTo>
                  <a:close/>
                </a:path>
                <a:path w="12414885" h="8610600">
                  <a:moveTo>
                    <a:pt x="12006787" y="0"/>
                  </a:moveTo>
                  <a:lnTo>
                    <a:pt x="11978348" y="0"/>
                  </a:lnTo>
                  <a:lnTo>
                    <a:pt x="11973165" y="12700"/>
                  </a:lnTo>
                  <a:lnTo>
                    <a:pt x="12002420" y="12700"/>
                  </a:lnTo>
                  <a:lnTo>
                    <a:pt x="12006787" y="0"/>
                  </a:lnTo>
                  <a:close/>
                </a:path>
                <a:path w="12414885" h="8610600">
                  <a:moveTo>
                    <a:pt x="12034953" y="0"/>
                  </a:moveTo>
                  <a:lnTo>
                    <a:pt x="12020294" y="0"/>
                  </a:lnTo>
                  <a:lnTo>
                    <a:pt x="12013865" y="12700"/>
                  </a:lnTo>
                  <a:lnTo>
                    <a:pt x="12029781" y="12700"/>
                  </a:lnTo>
                  <a:lnTo>
                    <a:pt x="12034953" y="0"/>
                  </a:lnTo>
                  <a:close/>
                </a:path>
                <a:path w="12414885" h="8610600">
                  <a:moveTo>
                    <a:pt x="12068984" y="0"/>
                  </a:moveTo>
                  <a:lnTo>
                    <a:pt x="12049466" y="0"/>
                  </a:lnTo>
                  <a:lnTo>
                    <a:pt x="12047822" y="12700"/>
                  </a:lnTo>
                  <a:lnTo>
                    <a:pt x="12057832" y="12700"/>
                  </a:lnTo>
                  <a:lnTo>
                    <a:pt x="12068984" y="0"/>
                  </a:lnTo>
                  <a:close/>
                </a:path>
                <a:path w="12414885" h="8610600">
                  <a:moveTo>
                    <a:pt x="12122710" y="0"/>
                  </a:moveTo>
                  <a:lnTo>
                    <a:pt x="12108972" y="0"/>
                  </a:lnTo>
                  <a:lnTo>
                    <a:pt x="12098756" y="12700"/>
                  </a:lnTo>
                  <a:lnTo>
                    <a:pt x="12123987" y="12700"/>
                  </a:lnTo>
                  <a:lnTo>
                    <a:pt x="12122710" y="0"/>
                  </a:lnTo>
                  <a:close/>
                </a:path>
                <a:path w="12414885" h="8610600">
                  <a:moveTo>
                    <a:pt x="12162688" y="0"/>
                  </a:moveTo>
                  <a:lnTo>
                    <a:pt x="12132448" y="0"/>
                  </a:lnTo>
                  <a:lnTo>
                    <a:pt x="12126835" y="12700"/>
                  </a:lnTo>
                  <a:lnTo>
                    <a:pt x="12162143" y="12700"/>
                  </a:lnTo>
                  <a:lnTo>
                    <a:pt x="12162688" y="0"/>
                  </a:lnTo>
                  <a:close/>
                </a:path>
                <a:path w="12414885" h="8610600">
                  <a:moveTo>
                    <a:pt x="12176666" y="0"/>
                  </a:moveTo>
                  <a:lnTo>
                    <a:pt x="12169305" y="0"/>
                  </a:lnTo>
                  <a:lnTo>
                    <a:pt x="12162143" y="12700"/>
                  </a:lnTo>
                  <a:lnTo>
                    <a:pt x="12164405" y="12700"/>
                  </a:lnTo>
                  <a:lnTo>
                    <a:pt x="12176115" y="2309"/>
                  </a:lnTo>
                  <a:lnTo>
                    <a:pt x="12176204" y="2180"/>
                  </a:lnTo>
                  <a:lnTo>
                    <a:pt x="12176666" y="0"/>
                  </a:lnTo>
                  <a:close/>
                </a:path>
                <a:path w="12414885" h="8610600">
                  <a:moveTo>
                    <a:pt x="12176191" y="2242"/>
                  </a:moveTo>
                  <a:lnTo>
                    <a:pt x="12164405" y="12700"/>
                  </a:lnTo>
                  <a:lnTo>
                    <a:pt x="12173975" y="12700"/>
                  </a:lnTo>
                  <a:lnTo>
                    <a:pt x="12176191" y="2242"/>
                  </a:lnTo>
                  <a:close/>
                </a:path>
                <a:path w="12414885" h="8610600">
                  <a:moveTo>
                    <a:pt x="12194153" y="0"/>
                  </a:moveTo>
                  <a:lnTo>
                    <a:pt x="12178719" y="0"/>
                  </a:lnTo>
                  <a:lnTo>
                    <a:pt x="12176191" y="2242"/>
                  </a:lnTo>
                  <a:lnTo>
                    <a:pt x="12173975" y="12700"/>
                  </a:lnTo>
                  <a:lnTo>
                    <a:pt x="12188875" y="12700"/>
                  </a:lnTo>
                  <a:lnTo>
                    <a:pt x="12194153" y="0"/>
                  </a:lnTo>
                  <a:close/>
                </a:path>
                <a:path w="12414885" h="8610600">
                  <a:moveTo>
                    <a:pt x="12213011" y="0"/>
                  </a:moveTo>
                  <a:lnTo>
                    <a:pt x="12203273" y="0"/>
                  </a:lnTo>
                  <a:lnTo>
                    <a:pt x="12199022" y="12700"/>
                  </a:lnTo>
                  <a:lnTo>
                    <a:pt x="12210885" y="12700"/>
                  </a:lnTo>
                  <a:lnTo>
                    <a:pt x="12213129" y="8601"/>
                  </a:lnTo>
                  <a:lnTo>
                    <a:pt x="12213011" y="0"/>
                  </a:lnTo>
                  <a:close/>
                </a:path>
                <a:path w="12414885" h="8610600">
                  <a:moveTo>
                    <a:pt x="12213129" y="8601"/>
                  </a:moveTo>
                  <a:lnTo>
                    <a:pt x="12210885" y="12700"/>
                  </a:lnTo>
                  <a:lnTo>
                    <a:pt x="12213185" y="12700"/>
                  </a:lnTo>
                  <a:lnTo>
                    <a:pt x="12213129" y="8601"/>
                  </a:lnTo>
                  <a:close/>
                </a:path>
                <a:path w="12414885" h="8610600">
                  <a:moveTo>
                    <a:pt x="12247135" y="0"/>
                  </a:moveTo>
                  <a:lnTo>
                    <a:pt x="12217838" y="0"/>
                  </a:lnTo>
                  <a:lnTo>
                    <a:pt x="12213129" y="8601"/>
                  </a:lnTo>
                  <a:lnTo>
                    <a:pt x="12213185" y="12700"/>
                  </a:lnTo>
                  <a:lnTo>
                    <a:pt x="12246539" y="12700"/>
                  </a:lnTo>
                  <a:lnTo>
                    <a:pt x="12247135" y="0"/>
                  </a:lnTo>
                  <a:close/>
                </a:path>
                <a:path w="12414885" h="8610600">
                  <a:moveTo>
                    <a:pt x="12259640" y="894"/>
                  </a:moveTo>
                  <a:lnTo>
                    <a:pt x="12246539" y="12700"/>
                  </a:lnTo>
                  <a:lnTo>
                    <a:pt x="12258842" y="12700"/>
                  </a:lnTo>
                  <a:lnTo>
                    <a:pt x="12259640" y="894"/>
                  </a:lnTo>
                  <a:close/>
                </a:path>
                <a:path w="12414885" h="8610600">
                  <a:moveTo>
                    <a:pt x="12288506" y="0"/>
                  </a:moveTo>
                  <a:lnTo>
                    <a:pt x="12268433" y="0"/>
                  </a:lnTo>
                  <a:lnTo>
                    <a:pt x="12263554" y="12700"/>
                  </a:lnTo>
                  <a:lnTo>
                    <a:pt x="12287249" y="12700"/>
                  </a:lnTo>
                  <a:lnTo>
                    <a:pt x="12288829" y="11517"/>
                  </a:lnTo>
                  <a:lnTo>
                    <a:pt x="12288506" y="0"/>
                  </a:lnTo>
                  <a:close/>
                </a:path>
                <a:path w="12414885" h="8610600">
                  <a:moveTo>
                    <a:pt x="12288829" y="11517"/>
                  </a:moveTo>
                  <a:lnTo>
                    <a:pt x="12287249" y="12700"/>
                  </a:lnTo>
                  <a:lnTo>
                    <a:pt x="12288862" y="12700"/>
                  </a:lnTo>
                  <a:lnTo>
                    <a:pt x="12288829" y="11517"/>
                  </a:lnTo>
                  <a:close/>
                </a:path>
                <a:path w="12414885" h="8610600">
                  <a:moveTo>
                    <a:pt x="12301642" y="1924"/>
                  </a:moveTo>
                  <a:lnTo>
                    <a:pt x="12288829" y="11517"/>
                  </a:lnTo>
                  <a:lnTo>
                    <a:pt x="12288862" y="12700"/>
                  </a:lnTo>
                  <a:lnTo>
                    <a:pt x="12300558" y="12700"/>
                  </a:lnTo>
                  <a:lnTo>
                    <a:pt x="12301642" y="1924"/>
                  </a:lnTo>
                  <a:close/>
                </a:path>
                <a:path w="12414885" h="8610600">
                  <a:moveTo>
                    <a:pt x="12304212" y="0"/>
                  </a:moveTo>
                  <a:lnTo>
                    <a:pt x="12301642" y="1924"/>
                  </a:lnTo>
                  <a:lnTo>
                    <a:pt x="12300558" y="12700"/>
                  </a:lnTo>
                  <a:lnTo>
                    <a:pt x="12302851" y="12700"/>
                  </a:lnTo>
                  <a:lnTo>
                    <a:pt x="12304212" y="0"/>
                  </a:lnTo>
                  <a:close/>
                </a:path>
                <a:path w="12414885" h="8610600">
                  <a:moveTo>
                    <a:pt x="12343300" y="0"/>
                  </a:moveTo>
                  <a:lnTo>
                    <a:pt x="12337562" y="0"/>
                  </a:lnTo>
                  <a:lnTo>
                    <a:pt x="12323981" y="12700"/>
                  </a:lnTo>
                  <a:lnTo>
                    <a:pt x="12344389" y="12700"/>
                  </a:lnTo>
                  <a:lnTo>
                    <a:pt x="12343300" y="0"/>
                  </a:lnTo>
                  <a:close/>
                </a:path>
                <a:path w="12414885" h="8610600">
                  <a:moveTo>
                    <a:pt x="12385466" y="0"/>
                  </a:moveTo>
                  <a:lnTo>
                    <a:pt x="12362713" y="0"/>
                  </a:lnTo>
                  <a:lnTo>
                    <a:pt x="12350504" y="12700"/>
                  </a:lnTo>
                  <a:lnTo>
                    <a:pt x="12381906" y="12700"/>
                  </a:lnTo>
                  <a:lnTo>
                    <a:pt x="12385466" y="0"/>
                  </a:lnTo>
                  <a:close/>
                </a:path>
                <a:path w="12414885" h="8610600">
                  <a:moveTo>
                    <a:pt x="10737077" y="0"/>
                  </a:moveTo>
                  <a:lnTo>
                    <a:pt x="10735182" y="0"/>
                  </a:lnTo>
                  <a:lnTo>
                    <a:pt x="10731918" y="6800"/>
                  </a:lnTo>
                  <a:lnTo>
                    <a:pt x="10737077" y="0"/>
                  </a:lnTo>
                  <a:close/>
                </a:path>
                <a:path w="12414885" h="8610600">
                  <a:moveTo>
                    <a:pt x="10101515" y="0"/>
                  </a:moveTo>
                  <a:lnTo>
                    <a:pt x="10099756" y="0"/>
                  </a:lnTo>
                  <a:lnTo>
                    <a:pt x="10096813" y="6524"/>
                  </a:lnTo>
                  <a:lnTo>
                    <a:pt x="10101515" y="0"/>
                  </a:lnTo>
                  <a:close/>
                </a:path>
                <a:path w="12414885" h="8610600">
                  <a:moveTo>
                    <a:pt x="9677811" y="0"/>
                  </a:moveTo>
                  <a:lnTo>
                    <a:pt x="9676146" y="0"/>
                  </a:lnTo>
                  <a:lnTo>
                    <a:pt x="9673419" y="6310"/>
                  </a:lnTo>
                  <a:lnTo>
                    <a:pt x="9677811" y="0"/>
                  </a:lnTo>
                  <a:close/>
                </a:path>
                <a:path w="12414885" h="8610600">
                  <a:moveTo>
                    <a:pt x="8830402" y="0"/>
                  </a:moveTo>
                  <a:lnTo>
                    <a:pt x="8828915" y="0"/>
                  </a:lnTo>
                  <a:lnTo>
                    <a:pt x="8826605" y="5874"/>
                  </a:lnTo>
                  <a:lnTo>
                    <a:pt x="8830402" y="0"/>
                  </a:lnTo>
                  <a:close/>
                </a:path>
                <a:path w="12414885" h="8610600">
                  <a:moveTo>
                    <a:pt x="8194840" y="0"/>
                  </a:moveTo>
                  <a:lnTo>
                    <a:pt x="8193489" y="0"/>
                  </a:lnTo>
                  <a:lnTo>
                    <a:pt x="8191472" y="5534"/>
                  </a:lnTo>
                  <a:lnTo>
                    <a:pt x="8194840" y="0"/>
                  </a:lnTo>
                  <a:close/>
                </a:path>
                <a:path w="12414885" h="8610600">
                  <a:moveTo>
                    <a:pt x="7771136" y="0"/>
                  </a:moveTo>
                  <a:lnTo>
                    <a:pt x="7769879" y="0"/>
                  </a:lnTo>
                  <a:lnTo>
                    <a:pt x="7768057" y="5273"/>
                  </a:lnTo>
                  <a:lnTo>
                    <a:pt x="7771136" y="0"/>
                  </a:lnTo>
                  <a:close/>
                </a:path>
                <a:path w="12414885" h="8610600">
                  <a:moveTo>
                    <a:pt x="6711869" y="0"/>
                  </a:moveTo>
                  <a:lnTo>
                    <a:pt x="6710833" y="0"/>
                  </a:lnTo>
                  <a:lnTo>
                    <a:pt x="6709466" y="4605"/>
                  </a:lnTo>
                  <a:lnTo>
                    <a:pt x="6711869" y="0"/>
                  </a:lnTo>
                  <a:close/>
                </a:path>
                <a:path w="12414885" h="8610600">
                  <a:moveTo>
                    <a:pt x="5652606" y="0"/>
                  </a:moveTo>
                  <a:lnTo>
                    <a:pt x="5651798" y="0"/>
                  </a:lnTo>
                  <a:lnTo>
                    <a:pt x="5650839" y="3846"/>
                  </a:lnTo>
                  <a:lnTo>
                    <a:pt x="5652606" y="0"/>
                  </a:lnTo>
                  <a:close/>
                </a:path>
                <a:path w="12414885" h="8610600">
                  <a:moveTo>
                    <a:pt x="1502231" y="0"/>
                  </a:moveTo>
                  <a:lnTo>
                    <a:pt x="1498086" y="0"/>
                  </a:lnTo>
                  <a:lnTo>
                    <a:pt x="1499556" y="3672"/>
                  </a:lnTo>
                  <a:lnTo>
                    <a:pt x="1502231" y="0"/>
                  </a:lnTo>
                  <a:close/>
                </a:path>
                <a:path w="12414885" h="8610600">
                  <a:moveTo>
                    <a:pt x="5228901" y="0"/>
                  </a:moveTo>
                  <a:lnTo>
                    <a:pt x="5228183" y="0"/>
                  </a:lnTo>
                  <a:lnTo>
                    <a:pt x="5227375" y="3511"/>
                  </a:lnTo>
                  <a:lnTo>
                    <a:pt x="5228901" y="0"/>
                  </a:lnTo>
                  <a:close/>
                </a:path>
                <a:path w="12414885" h="8610600">
                  <a:moveTo>
                    <a:pt x="2984857" y="0"/>
                  </a:moveTo>
                  <a:lnTo>
                    <a:pt x="2980953" y="0"/>
                  </a:lnTo>
                  <a:lnTo>
                    <a:pt x="2982085" y="3414"/>
                  </a:lnTo>
                  <a:lnTo>
                    <a:pt x="2984857" y="0"/>
                  </a:lnTo>
                  <a:close/>
                </a:path>
                <a:path w="12414885" h="8610600">
                  <a:moveTo>
                    <a:pt x="3832071" y="0"/>
                  </a:moveTo>
                  <a:lnTo>
                    <a:pt x="3828306" y="0"/>
                  </a:lnTo>
                  <a:lnTo>
                    <a:pt x="3829262" y="3269"/>
                  </a:lnTo>
                  <a:lnTo>
                    <a:pt x="3832071" y="0"/>
                  </a:lnTo>
                  <a:close/>
                </a:path>
                <a:path w="12414885" h="8610600">
                  <a:moveTo>
                    <a:pt x="4255678" y="0"/>
                  </a:moveTo>
                  <a:lnTo>
                    <a:pt x="4251982" y="0"/>
                  </a:lnTo>
                  <a:lnTo>
                    <a:pt x="4252854" y="3197"/>
                  </a:lnTo>
                  <a:lnTo>
                    <a:pt x="4255678" y="0"/>
                  </a:lnTo>
                  <a:close/>
                </a:path>
                <a:path w="12414885" h="8610600">
                  <a:moveTo>
                    <a:pt x="4593343" y="0"/>
                  </a:moveTo>
                  <a:lnTo>
                    <a:pt x="4592760" y="0"/>
                  </a:lnTo>
                  <a:lnTo>
                    <a:pt x="4592162" y="2974"/>
                  </a:lnTo>
                  <a:lnTo>
                    <a:pt x="4593343" y="0"/>
                  </a:lnTo>
                  <a:close/>
                </a:path>
                <a:path w="12414885" h="8610600">
                  <a:moveTo>
                    <a:pt x="5738304" y="0"/>
                  </a:moveTo>
                  <a:lnTo>
                    <a:pt x="5734849" y="0"/>
                  </a:lnTo>
                  <a:lnTo>
                    <a:pt x="5735451" y="2951"/>
                  </a:lnTo>
                  <a:lnTo>
                    <a:pt x="5738304" y="0"/>
                  </a:lnTo>
                  <a:close/>
                </a:path>
                <a:path w="12414885" h="8610600">
                  <a:moveTo>
                    <a:pt x="6797322" y="0"/>
                  </a:moveTo>
                  <a:lnTo>
                    <a:pt x="6794035" y="0"/>
                  </a:lnTo>
                  <a:lnTo>
                    <a:pt x="6794466" y="2782"/>
                  </a:lnTo>
                  <a:lnTo>
                    <a:pt x="6797322" y="0"/>
                  </a:lnTo>
                  <a:close/>
                </a:path>
                <a:path w="12414885" h="8610600">
                  <a:moveTo>
                    <a:pt x="7856337" y="0"/>
                  </a:moveTo>
                  <a:lnTo>
                    <a:pt x="7853227" y="0"/>
                  </a:lnTo>
                  <a:lnTo>
                    <a:pt x="7853505" y="2608"/>
                  </a:lnTo>
                  <a:lnTo>
                    <a:pt x="7856337" y="0"/>
                  </a:lnTo>
                  <a:close/>
                </a:path>
                <a:path w="12414885" h="8610600">
                  <a:moveTo>
                    <a:pt x="4169638" y="0"/>
                  </a:moveTo>
                  <a:lnTo>
                    <a:pt x="4169145" y="0"/>
                  </a:lnTo>
                  <a:lnTo>
                    <a:pt x="4168674" y="2589"/>
                  </a:lnTo>
                  <a:lnTo>
                    <a:pt x="4169638" y="0"/>
                  </a:lnTo>
                  <a:close/>
                </a:path>
                <a:path w="12414885" h="8610600">
                  <a:moveTo>
                    <a:pt x="8915363" y="0"/>
                  </a:moveTo>
                  <a:lnTo>
                    <a:pt x="8912420" y="0"/>
                  </a:lnTo>
                  <a:lnTo>
                    <a:pt x="8912560" y="2447"/>
                  </a:lnTo>
                  <a:lnTo>
                    <a:pt x="8915363" y="0"/>
                  </a:lnTo>
                  <a:close/>
                </a:path>
                <a:path w="12414885" h="8610600">
                  <a:moveTo>
                    <a:pt x="9762572" y="0"/>
                  </a:moveTo>
                  <a:lnTo>
                    <a:pt x="9759777" y="0"/>
                  </a:lnTo>
                  <a:lnTo>
                    <a:pt x="9759817" y="2309"/>
                  </a:lnTo>
                  <a:lnTo>
                    <a:pt x="9762572" y="0"/>
                  </a:lnTo>
                  <a:close/>
                </a:path>
                <a:path w="12414885" h="8610600">
                  <a:moveTo>
                    <a:pt x="3745933" y="0"/>
                  </a:moveTo>
                  <a:lnTo>
                    <a:pt x="3745529" y="0"/>
                  </a:lnTo>
                  <a:lnTo>
                    <a:pt x="3745174" y="2180"/>
                  </a:lnTo>
                  <a:lnTo>
                    <a:pt x="3745933" y="0"/>
                  </a:lnTo>
                  <a:close/>
                </a:path>
                <a:path w="12414885" h="8610600">
                  <a:moveTo>
                    <a:pt x="12304212" y="0"/>
                  </a:moveTo>
                  <a:lnTo>
                    <a:pt x="12301835" y="0"/>
                  </a:lnTo>
                  <a:lnTo>
                    <a:pt x="12301642" y="1924"/>
                  </a:lnTo>
                  <a:lnTo>
                    <a:pt x="12304212" y="0"/>
                  </a:lnTo>
                  <a:close/>
                </a:path>
                <a:path w="12414885" h="8610600">
                  <a:moveTo>
                    <a:pt x="440287" y="0"/>
                  </a:moveTo>
                  <a:lnTo>
                    <a:pt x="438895" y="0"/>
                  </a:lnTo>
                  <a:lnTo>
                    <a:pt x="439569" y="1500"/>
                  </a:lnTo>
                  <a:lnTo>
                    <a:pt x="440287" y="0"/>
                  </a:lnTo>
                  <a:close/>
                </a:path>
                <a:path w="12414885" h="8610600">
                  <a:moveTo>
                    <a:pt x="863887" y="0"/>
                  </a:moveTo>
                  <a:lnTo>
                    <a:pt x="862572" y="0"/>
                  </a:lnTo>
                  <a:lnTo>
                    <a:pt x="863188" y="1433"/>
                  </a:lnTo>
                  <a:lnTo>
                    <a:pt x="863887" y="0"/>
                  </a:lnTo>
                  <a:close/>
                </a:path>
                <a:path w="12414885" h="8610600">
                  <a:moveTo>
                    <a:pt x="2898522" y="0"/>
                  </a:moveTo>
                  <a:lnTo>
                    <a:pt x="2898300" y="0"/>
                  </a:lnTo>
                  <a:lnTo>
                    <a:pt x="2898141" y="1279"/>
                  </a:lnTo>
                  <a:lnTo>
                    <a:pt x="2898522" y="0"/>
                  </a:lnTo>
                  <a:close/>
                </a:path>
                <a:path w="12414885" h="8610600">
                  <a:moveTo>
                    <a:pt x="1922890" y="0"/>
                  </a:moveTo>
                  <a:lnTo>
                    <a:pt x="1921762" y="0"/>
                  </a:lnTo>
                  <a:lnTo>
                    <a:pt x="1922243" y="1264"/>
                  </a:lnTo>
                  <a:lnTo>
                    <a:pt x="1922890" y="0"/>
                  </a:lnTo>
                  <a:close/>
                </a:path>
                <a:path w="12414885" h="8610600">
                  <a:moveTo>
                    <a:pt x="2346490" y="0"/>
                  </a:moveTo>
                  <a:lnTo>
                    <a:pt x="2345439" y="0"/>
                  </a:lnTo>
                  <a:lnTo>
                    <a:pt x="2345870" y="1192"/>
                  </a:lnTo>
                  <a:lnTo>
                    <a:pt x="2346490" y="0"/>
                  </a:lnTo>
                  <a:close/>
                </a:path>
                <a:path w="12414885" h="8610600">
                  <a:moveTo>
                    <a:pt x="3405493" y="0"/>
                  </a:moveTo>
                  <a:lnTo>
                    <a:pt x="3404629" y="0"/>
                  </a:lnTo>
                  <a:lnTo>
                    <a:pt x="3404944" y="1008"/>
                  </a:lnTo>
                  <a:lnTo>
                    <a:pt x="3405493" y="0"/>
                  </a:lnTo>
                  <a:close/>
                </a:path>
                <a:path w="12414885" h="8610600">
                  <a:moveTo>
                    <a:pt x="12260632" y="0"/>
                  </a:moveTo>
                  <a:lnTo>
                    <a:pt x="12259701" y="0"/>
                  </a:lnTo>
                  <a:lnTo>
                    <a:pt x="12259640" y="894"/>
                  </a:lnTo>
                  <a:lnTo>
                    <a:pt x="12260632" y="0"/>
                  </a:lnTo>
                  <a:close/>
                </a:path>
                <a:path w="12414885" h="8610600">
                  <a:moveTo>
                    <a:pt x="4888095" y="0"/>
                  </a:moveTo>
                  <a:lnTo>
                    <a:pt x="4887496" y="0"/>
                  </a:lnTo>
                  <a:lnTo>
                    <a:pt x="4887673" y="729"/>
                  </a:lnTo>
                  <a:lnTo>
                    <a:pt x="4888095" y="0"/>
                  </a:lnTo>
                  <a:close/>
                </a:path>
                <a:path w="12414885" h="8610600">
                  <a:moveTo>
                    <a:pt x="11624997" y="0"/>
                  </a:moveTo>
                  <a:lnTo>
                    <a:pt x="11624296" y="0"/>
                  </a:lnTo>
                  <a:lnTo>
                    <a:pt x="11624262" y="679"/>
                  </a:lnTo>
                  <a:lnTo>
                    <a:pt x="11624997" y="0"/>
                  </a:lnTo>
                  <a:close/>
                </a:path>
                <a:path w="12414885" h="8610600">
                  <a:moveTo>
                    <a:pt x="6158897" y="0"/>
                  </a:moveTo>
                  <a:lnTo>
                    <a:pt x="6158525" y="0"/>
                  </a:lnTo>
                  <a:lnTo>
                    <a:pt x="6158612" y="470"/>
                  </a:lnTo>
                  <a:lnTo>
                    <a:pt x="6158897" y="0"/>
                  </a:lnTo>
                  <a:close/>
                </a:path>
                <a:path w="12414885" h="8610600">
                  <a:moveTo>
                    <a:pt x="10777484" y="0"/>
                  </a:moveTo>
                  <a:lnTo>
                    <a:pt x="10777086" y="0"/>
                  </a:lnTo>
                  <a:lnTo>
                    <a:pt x="10777076" y="389"/>
                  </a:lnTo>
                  <a:lnTo>
                    <a:pt x="10777484" y="0"/>
                  </a:lnTo>
                  <a:close/>
                </a:path>
                <a:path w="12414885" h="8610600">
                  <a:moveTo>
                    <a:pt x="7217896" y="0"/>
                  </a:moveTo>
                  <a:lnTo>
                    <a:pt x="7217718" y="0"/>
                  </a:lnTo>
                  <a:lnTo>
                    <a:pt x="7217749" y="232"/>
                  </a:lnTo>
                  <a:lnTo>
                    <a:pt x="7217896" y="0"/>
                  </a:lnTo>
                  <a:close/>
                </a:path>
                <a:path w="12414885" h="8610600">
                  <a:moveTo>
                    <a:pt x="10141859" y="0"/>
                  </a:moveTo>
                  <a:lnTo>
                    <a:pt x="10141681" y="0"/>
                  </a:lnTo>
                  <a:lnTo>
                    <a:pt x="10141680" y="175"/>
                  </a:lnTo>
                  <a:lnTo>
                    <a:pt x="10141859" y="0"/>
                  </a:lnTo>
                  <a:close/>
                </a:path>
                <a:path w="12414885" h="8610600">
                  <a:moveTo>
                    <a:pt x="9718103" y="0"/>
                  </a:moveTo>
                  <a:close/>
                </a:path>
              </a:pathLst>
            </a:custGeom>
            <a:solidFill>
              <a:srgbClr val="3E231A"/>
            </a:solidFill>
          </p:spPr>
          <p:txBody>
            <a:bodyPr wrap="square" lIns="0" tIns="0" rIns="0" bIns="0" rtlCol="0"/>
            <a:lstStyle/>
            <a:p>
              <a:pPr defTabSz="554492"/>
              <a:endParaRPr sz="1092">
                <a:solidFill>
                  <a:prstClr val="black"/>
                </a:solidFill>
                <a:latin typeface="Calibri"/>
              </a:endParaRPr>
            </a:p>
          </p:txBody>
        </p:sp>
        <p:pic>
          <p:nvPicPr>
            <p:cNvPr id="5" name="object 5"/>
            <p:cNvPicPr/>
            <p:nvPr/>
          </p:nvPicPr>
          <p:blipFill>
            <a:blip r:embed="rId2" cstate="print"/>
            <a:stretch>
              <a:fillRect/>
            </a:stretch>
          </p:blipFill>
          <p:spPr>
            <a:xfrm>
              <a:off x="3870581" y="1804561"/>
              <a:ext cx="12362932" cy="8475372"/>
            </a:xfrm>
            <a:prstGeom prst="rect">
              <a:avLst/>
            </a:prstGeom>
          </p:spPr>
        </p:pic>
      </p:grpSp>
    </p:spTree>
    <p:extLst>
      <p:ext uri="{BB962C8B-B14F-4D97-AF65-F5344CB8AC3E}">
        <p14:creationId xmlns:p14="http://schemas.microsoft.com/office/powerpoint/2010/main" val="13260038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94926" y="463140"/>
            <a:ext cx="8202260" cy="5814475"/>
            <a:chOff x="3289074" y="763752"/>
            <a:chExt cx="13526135" cy="9588500"/>
          </a:xfrm>
        </p:grpSpPr>
        <p:pic>
          <p:nvPicPr>
            <p:cNvPr id="3" name="object 3"/>
            <p:cNvPicPr/>
            <p:nvPr/>
          </p:nvPicPr>
          <p:blipFill>
            <a:blip r:embed="rId2" cstate="print"/>
            <a:stretch>
              <a:fillRect/>
            </a:stretch>
          </p:blipFill>
          <p:spPr>
            <a:xfrm>
              <a:off x="3289074" y="763752"/>
              <a:ext cx="13525952" cy="9588500"/>
            </a:xfrm>
            <a:prstGeom prst="rect">
              <a:avLst/>
            </a:prstGeom>
          </p:spPr>
        </p:pic>
        <p:sp>
          <p:nvSpPr>
            <p:cNvPr id="4" name="object 4"/>
            <p:cNvSpPr/>
            <p:nvPr/>
          </p:nvSpPr>
          <p:spPr>
            <a:xfrm>
              <a:off x="3319936" y="797812"/>
              <a:ext cx="13464540" cy="9514840"/>
            </a:xfrm>
            <a:custGeom>
              <a:avLst/>
              <a:gdLst/>
              <a:ahLst/>
              <a:cxnLst/>
              <a:rect l="l" t="t" r="r" b="b"/>
              <a:pathLst>
                <a:path w="13464540" h="9514840">
                  <a:moveTo>
                    <a:pt x="13464228" y="0"/>
                  </a:moveTo>
                  <a:lnTo>
                    <a:pt x="0" y="0"/>
                  </a:lnTo>
                  <a:lnTo>
                    <a:pt x="0" y="9514507"/>
                  </a:lnTo>
                  <a:lnTo>
                    <a:pt x="13464228" y="9514507"/>
                  </a:lnTo>
                  <a:lnTo>
                    <a:pt x="13464228" y="0"/>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grpSp>
      <p:sp>
        <p:nvSpPr>
          <p:cNvPr id="5" name="object 5"/>
          <p:cNvSpPr txBox="1">
            <a:spLocks noGrp="1"/>
          </p:cNvSpPr>
          <p:nvPr>
            <p:ph type="title"/>
          </p:nvPr>
        </p:nvSpPr>
        <p:spPr>
          <a:xfrm>
            <a:off x="2569189" y="365145"/>
            <a:ext cx="2255101" cy="522678"/>
          </a:xfrm>
          <a:prstGeom prst="rect">
            <a:avLst/>
          </a:prstGeom>
        </p:spPr>
        <p:txBody>
          <a:bodyPr vert="horz" wrap="square" lIns="0" tIns="9242" rIns="0" bIns="0" rtlCol="0">
            <a:spAutoFit/>
          </a:bodyPr>
          <a:lstStyle/>
          <a:p>
            <a:pPr marL="7701">
              <a:spcBef>
                <a:spcPts val="73"/>
              </a:spcBef>
            </a:pPr>
            <a:r>
              <a:rPr dirty="0"/>
              <a:t>EUROPEAN</a:t>
            </a:r>
            <a:r>
              <a:rPr spc="-6" dirty="0"/>
              <a:t> </a:t>
            </a:r>
            <a:r>
              <a:rPr dirty="0"/>
              <a:t>SERVICE</a:t>
            </a:r>
            <a:r>
              <a:rPr spc="-3" dirty="0"/>
              <a:t> </a:t>
            </a:r>
            <a:r>
              <a:rPr spc="3" dirty="0"/>
              <a:t>LEARNING</a:t>
            </a:r>
            <a:r>
              <a:rPr spc="-6" dirty="0"/>
              <a:t> </a:t>
            </a:r>
            <a:r>
              <a:rPr spc="-45" dirty="0"/>
              <a:t>DAYS</a:t>
            </a:r>
            <a:r>
              <a:rPr spc="-3" dirty="0"/>
              <a:t> </a:t>
            </a:r>
            <a:r>
              <a:rPr spc="3" dirty="0"/>
              <a:t>2021</a:t>
            </a:r>
          </a:p>
        </p:txBody>
      </p:sp>
      <p:sp>
        <p:nvSpPr>
          <p:cNvPr id="6" name="object 6"/>
          <p:cNvSpPr txBox="1"/>
          <p:nvPr/>
        </p:nvSpPr>
        <p:spPr>
          <a:xfrm>
            <a:off x="4885894" y="863966"/>
            <a:ext cx="2425136" cy="254699"/>
          </a:xfrm>
          <a:prstGeom prst="rect">
            <a:avLst/>
          </a:prstGeom>
        </p:spPr>
        <p:txBody>
          <a:bodyPr vert="horz" wrap="square" lIns="0" tIns="7316" rIns="0" bIns="0" rtlCol="0">
            <a:spAutoFit/>
          </a:bodyPr>
          <a:lstStyle/>
          <a:p>
            <a:pPr marL="7701" defTabSz="554492">
              <a:spcBef>
                <a:spcPts val="58"/>
              </a:spcBef>
            </a:pPr>
            <a:r>
              <a:rPr sz="1607" b="1" u="heavy" spc="-6" dirty="0">
                <a:solidFill>
                  <a:prstClr val="black"/>
                </a:solidFill>
                <a:uFill>
                  <a:solidFill>
                    <a:srgbClr val="000000"/>
                  </a:solidFill>
                </a:uFill>
                <a:latin typeface="Calibri"/>
                <a:cs typeface="Calibri"/>
              </a:rPr>
              <a:t>PROGRAM</a:t>
            </a:r>
            <a:r>
              <a:rPr sz="1607" b="1" u="heavy" spc="-15" dirty="0">
                <a:solidFill>
                  <a:prstClr val="black"/>
                </a:solidFill>
                <a:uFill>
                  <a:solidFill>
                    <a:srgbClr val="000000"/>
                  </a:solidFill>
                </a:uFill>
                <a:latin typeface="Calibri"/>
                <a:cs typeface="Calibri"/>
              </a:rPr>
              <a:t> </a:t>
            </a:r>
            <a:r>
              <a:rPr sz="1607" b="1" u="heavy" spc="-3" dirty="0">
                <a:solidFill>
                  <a:prstClr val="black"/>
                </a:solidFill>
                <a:uFill>
                  <a:solidFill>
                    <a:srgbClr val="000000"/>
                  </a:solidFill>
                </a:uFill>
                <a:latin typeface="Calibri"/>
                <a:cs typeface="Calibri"/>
              </a:rPr>
              <a:t>(all</a:t>
            </a:r>
            <a:r>
              <a:rPr sz="1607" b="1" u="heavy" spc="-12" dirty="0">
                <a:solidFill>
                  <a:prstClr val="black"/>
                </a:solidFill>
                <a:uFill>
                  <a:solidFill>
                    <a:srgbClr val="000000"/>
                  </a:solidFill>
                </a:uFill>
                <a:latin typeface="Calibri"/>
                <a:cs typeface="Calibri"/>
              </a:rPr>
              <a:t> </a:t>
            </a:r>
            <a:r>
              <a:rPr sz="1607" b="1" u="heavy" spc="-3" dirty="0">
                <a:solidFill>
                  <a:prstClr val="black"/>
                </a:solidFill>
                <a:uFill>
                  <a:solidFill>
                    <a:srgbClr val="000000"/>
                  </a:solidFill>
                </a:uFill>
                <a:latin typeface="Calibri"/>
                <a:cs typeface="Calibri"/>
              </a:rPr>
              <a:t>in</a:t>
            </a:r>
            <a:r>
              <a:rPr sz="1607" b="1" u="heavy" spc="-12" dirty="0">
                <a:solidFill>
                  <a:prstClr val="black"/>
                </a:solidFill>
                <a:uFill>
                  <a:solidFill>
                    <a:srgbClr val="000000"/>
                  </a:solidFill>
                </a:uFill>
                <a:latin typeface="Calibri"/>
                <a:cs typeface="Calibri"/>
              </a:rPr>
              <a:t> </a:t>
            </a:r>
            <a:r>
              <a:rPr sz="1607" b="1" u="heavy" spc="-3" dirty="0">
                <a:solidFill>
                  <a:prstClr val="black"/>
                </a:solidFill>
                <a:uFill>
                  <a:solidFill>
                    <a:srgbClr val="000000"/>
                  </a:solidFill>
                </a:uFill>
                <a:latin typeface="Calibri"/>
                <a:cs typeface="Calibri"/>
              </a:rPr>
              <a:t>CET</a:t>
            </a:r>
            <a:r>
              <a:rPr sz="1607" b="1" u="heavy" spc="-12" dirty="0">
                <a:solidFill>
                  <a:prstClr val="black"/>
                </a:solidFill>
                <a:uFill>
                  <a:solidFill>
                    <a:srgbClr val="000000"/>
                  </a:solidFill>
                </a:uFill>
                <a:latin typeface="Calibri"/>
                <a:cs typeface="Calibri"/>
              </a:rPr>
              <a:t> </a:t>
            </a:r>
            <a:r>
              <a:rPr sz="1607" b="1" u="heavy" spc="-3" dirty="0">
                <a:solidFill>
                  <a:prstClr val="black"/>
                </a:solidFill>
                <a:uFill>
                  <a:solidFill>
                    <a:srgbClr val="000000"/>
                  </a:solidFill>
                </a:uFill>
                <a:latin typeface="Calibri"/>
                <a:cs typeface="Calibri"/>
              </a:rPr>
              <a:t>times):</a:t>
            </a:r>
            <a:endParaRPr sz="1607">
              <a:solidFill>
                <a:prstClr val="black"/>
              </a:solidFill>
              <a:latin typeface="Calibri"/>
              <a:cs typeface="Calibri"/>
            </a:endParaRPr>
          </a:p>
        </p:txBody>
      </p:sp>
      <p:sp>
        <p:nvSpPr>
          <p:cNvPr id="7" name="object 7"/>
          <p:cNvSpPr txBox="1"/>
          <p:nvPr/>
        </p:nvSpPr>
        <p:spPr>
          <a:xfrm>
            <a:off x="2558657" y="1242141"/>
            <a:ext cx="3095149" cy="1155620"/>
          </a:xfrm>
          <a:prstGeom prst="rect">
            <a:avLst/>
          </a:prstGeom>
        </p:spPr>
        <p:txBody>
          <a:bodyPr vert="horz" wrap="square" lIns="0" tIns="10397" rIns="0" bIns="0" rtlCol="0">
            <a:spAutoFit/>
          </a:bodyPr>
          <a:lstStyle/>
          <a:p>
            <a:pPr marR="36581" algn="ctr" defTabSz="554492">
              <a:spcBef>
                <a:spcPts val="82"/>
              </a:spcBef>
            </a:pPr>
            <a:r>
              <a:rPr sz="1122" u="heavy" spc="-9" dirty="0">
                <a:solidFill>
                  <a:prstClr val="black"/>
                </a:solidFill>
                <a:uFill>
                  <a:solidFill>
                    <a:srgbClr val="000000"/>
                  </a:solidFill>
                </a:uFill>
                <a:latin typeface="Times New Roman"/>
                <a:cs typeface="Times New Roman"/>
              </a:rPr>
              <a:t> </a:t>
            </a:r>
            <a:r>
              <a:rPr sz="1122" b="1" u="heavy" spc="-27" dirty="0">
                <a:solidFill>
                  <a:prstClr val="black"/>
                </a:solidFill>
                <a:uFill>
                  <a:solidFill>
                    <a:srgbClr val="000000"/>
                  </a:solidFill>
                </a:uFill>
                <a:latin typeface="Calibri"/>
                <a:cs typeface="Calibri"/>
              </a:rPr>
              <a:t>DAY</a:t>
            </a:r>
            <a:r>
              <a:rPr sz="1122" b="1" u="heavy" dirty="0">
                <a:solidFill>
                  <a:prstClr val="black"/>
                </a:solidFill>
                <a:uFill>
                  <a:solidFill>
                    <a:srgbClr val="000000"/>
                  </a:solidFill>
                </a:uFill>
                <a:latin typeface="Calibri"/>
                <a:cs typeface="Calibri"/>
              </a:rPr>
              <a:t> </a:t>
            </a:r>
            <a:r>
              <a:rPr sz="1122" b="1" u="heavy" spc="6" dirty="0">
                <a:solidFill>
                  <a:prstClr val="black"/>
                </a:solidFill>
                <a:uFill>
                  <a:solidFill>
                    <a:srgbClr val="000000"/>
                  </a:solidFill>
                </a:uFill>
                <a:latin typeface="Calibri"/>
                <a:cs typeface="Calibri"/>
              </a:rPr>
              <a:t>1:</a:t>
            </a:r>
            <a:r>
              <a:rPr sz="1122" b="1" u="heavy" spc="3" dirty="0">
                <a:solidFill>
                  <a:prstClr val="black"/>
                </a:solidFill>
                <a:uFill>
                  <a:solidFill>
                    <a:srgbClr val="000000"/>
                  </a:solidFill>
                </a:uFill>
                <a:latin typeface="Calibri"/>
                <a:cs typeface="Calibri"/>
              </a:rPr>
              <a:t> </a:t>
            </a:r>
            <a:r>
              <a:rPr sz="1122" b="1" u="heavy" spc="-15" dirty="0">
                <a:solidFill>
                  <a:prstClr val="black"/>
                </a:solidFill>
                <a:uFill>
                  <a:solidFill>
                    <a:srgbClr val="000000"/>
                  </a:solidFill>
                </a:uFill>
                <a:latin typeface="Calibri"/>
                <a:cs typeface="Calibri"/>
              </a:rPr>
              <a:t>(SATURDAY</a:t>
            </a:r>
            <a:r>
              <a:rPr sz="1122" b="1" u="heavy" spc="3" dirty="0">
                <a:solidFill>
                  <a:prstClr val="black"/>
                </a:solidFill>
                <a:uFill>
                  <a:solidFill>
                    <a:srgbClr val="000000"/>
                  </a:solidFill>
                </a:uFill>
                <a:latin typeface="Calibri"/>
                <a:cs typeface="Calibri"/>
              </a:rPr>
              <a:t> </a:t>
            </a:r>
            <a:r>
              <a:rPr sz="1122" b="1" u="heavy" spc="9" dirty="0">
                <a:solidFill>
                  <a:prstClr val="black"/>
                </a:solidFill>
                <a:uFill>
                  <a:solidFill>
                    <a:srgbClr val="000000"/>
                  </a:solidFill>
                </a:uFill>
                <a:latin typeface="Calibri"/>
                <a:cs typeface="Calibri"/>
              </a:rPr>
              <a:t>8TH</a:t>
            </a:r>
            <a:r>
              <a:rPr sz="1122" b="1" u="heavy" spc="3" dirty="0">
                <a:solidFill>
                  <a:prstClr val="black"/>
                </a:solidFill>
                <a:uFill>
                  <a:solidFill>
                    <a:srgbClr val="000000"/>
                  </a:solidFill>
                </a:uFill>
                <a:latin typeface="Calibri"/>
                <a:cs typeface="Calibri"/>
              </a:rPr>
              <a:t> </a:t>
            </a:r>
            <a:r>
              <a:rPr sz="1122" b="1" u="heavy" spc="12" dirty="0">
                <a:solidFill>
                  <a:prstClr val="black"/>
                </a:solidFill>
                <a:uFill>
                  <a:solidFill>
                    <a:srgbClr val="000000"/>
                  </a:solidFill>
                </a:uFill>
                <a:latin typeface="Calibri"/>
                <a:cs typeface="Calibri"/>
              </a:rPr>
              <a:t>OF</a:t>
            </a:r>
            <a:r>
              <a:rPr sz="1122" b="1" u="heavy" spc="3" dirty="0">
                <a:solidFill>
                  <a:prstClr val="black"/>
                </a:solidFill>
                <a:uFill>
                  <a:solidFill>
                    <a:srgbClr val="000000"/>
                  </a:solidFill>
                </a:uFill>
                <a:latin typeface="Calibri"/>
                <a:cs typeface="Calibri"/>
              </a:rPr>
              <a:t> </a:t>
            </a:r>
            <a:r>
              <a:rPr sz="1122" b="1" u="heavy" spc="-18" dirty="0">
                <a:solidFill>
                  <a:prstClr val="black"/>
                </a:solidFill>
                <a:uFill>
                  <a:solidFill>
                    <a:srgbClr val="000000"/>
                  </a:solidFill>
                </a:uFill>
                <a:latin typeface="Calibri"/>
                <a:cs typeface="Calibri"/>
              </a:rPr>
              <a:t>MAY</a:t>
            </a:r>
            <a:r>
              <a:rPr sz="1122" b="1" u="heavy" dirty="0">
                <a:solidFill>
                  <a:prstClr val="black"/>
                </a:solidFill>
                <a:uFill>
                  <a:solidFill>
                    <a:srgbClr val="000000"/>
                  </a:solidFill>
                </a:uFill>
                <a:latin typeface="Calibri"/>
                <a:cs typeface="Calibri"/>
              </a:rPr>
              <a:t> </a:t>
            </a:r>
            <a:r>
              <a:rPr sz="1122" b="1" u="heavy" spc="6" dirty="0">
                <a:solidFill>
                  <a:prstClr val="black"/>
                </a:solidFill>
                <a:uFill>
                  <a:solidFill>
                    <a:srgbClr val="000000"/>
                  </a:solidFill>
                </a:uFill>
                <a:latin typeface="Calibri"/>
                <a:cs typeface="Calibri"/>
              </a:rPr>
              <a:t>2021)</a:t>
            </a:r>
            <a:endParaRPr sz="1122">
              <a:solidFill>
                <a:prstClr val="black"/>
              </a:solidFill>
              <a:latin typeface="Calibri"/>
              <a:cs typeface="Calibri"/>
            </a:endParaRPr>
          </a:p>
          <a:p>
            <a:pPr marL="770128" marR="473629" indent="400852" defTabSz="554492">
              <a:lnSpc>
                <a:spcPts val="1145"/>
              </a:lnSpc>
              <a:spcBef>
                <a:spcPts val="1152"/>
              </a:spcBef>
            </a:pPr>
            <a:r>
              <a:rPr sz="970" b="1" spc="6" dirty="0">
                <a:solidFill>
                  <a:prstClr val="black"/>
                </a:solidFill>
                <a:latin typeface="Calibri"/>
                <a:cs typeface="Calibri"/>
              </a:rPr>
              <a:t>10:30 </a:t>
            </a:r>
            <a:r>
              <a:rPr sz="970" b="1" spc="3" dirty="0">
                <a:solidFill>
                  <a:prstClr val="black"/>
                </a:solidFill>
                <a:latin typeface="Calibri"/>
                <a:cs typeface="Calibri"/>
              </a:rPr>
              <a:t>to </a:t>
            </a:r>
            <a:r>
              <a:rPr sz="970" b="1" spc="6" dirty="0">
                <a:solidFill>
                  <a:prstClr val="black"/>
                </a:solidFill>
                <a:latin typeface="Calibri"/>
                <a:cs typeface="Calibri"/>
              </a:rPr>
              <a:t>11:00 </a:t>
            </a:r>
            <a:r>
              <a:rPr sz="970" b="1" spc="15" dirty="0">
                <a:solidFill>
                  <a:prstClr val="black"/>
                </a:solidFill>
                <a:latin typeface="Calibri"/>
                <a:cs typeface="Calibri"/>
              </a:rPr>
              <a:t>AM </a:t>
            </a:r>
            <a:r>
              <a:rPr sz="970" b="1" spc="18" dirty="0">
                <a:solidFill>
                  <a:prstClr val="black"/>
                </a:solidFill>
                <a:latin typeface="Calibri"/>
                <a:cs typeface="Calibri"/>
              </a:rPr>
              <a:t> </a:t>
            </a:r>
            <a:r>
              <a:rPr sz="970" b="1" spc="9" dirty="0">
                <a:solidFill>
                  <a:prstClr val="black"/>
                </a:solidFill>
                <a:latin typeface="Calibri"/>
                <a:cs typeface="Calibri"/>
              </a:rPr>
              <a:t>INTRODUCTION</a:t>
            </a:r>
            <a:r>
              <a:rPr sz="970" b="1" dirty="0">
                <a:solidFill>
                  <a:prstClr val="black"/>
                </a:solidFill>
                <a:latin typeface="Calibri"/>
                <a:cs typeface="Calibri"/>
              </a:rPr>
              <a:t> </a:t>
            </a:r>
            <a:r>
              <a:rPr sz="970" b="1" spc="-3" dirty="0">
                <a:solidFill>
                  <a:prstClr val="black"/>
                </a:solidFill>
                <a:latin typeface="Calibri"/>
                <a:cs typeface="Calibri"/>
              </a:rPr>
              <a:t>TO</a:t>
            </a:r>
            <a:r>
              <a:rPr sz="970" b="1" dirty="0">
                <a:solidFill>
                  <a:prstClr val="black"/>
                </a:solidFill>
                <a:latin typeface="Calibri"/>
                <a:cs typeface="Calibri"/>
              </a:rPr>
              <a:t> </a:t>
            </a:r>
            <a:r>
              <a:rPr sz="970" b="1" spc="9" dirty="0">
                <a:solidFill>
                  <a:prstClr val="black"/>
                </a:solidFill>
                <a:latin typeface="Calibri"/>
                <a:cs typeface="Calibri"/>
              </a:rPr>
              <a:t>THIS</a:t>
            </a:r>
            <a:r>
              <a:rPr sz="970" b="1" spc="3" dirty="0">
                <a:solidFill>
                  <a:prstClr val="black"/>
                </a:solidFill>
                <a:latin typeface="Calibri"/>
                <a:cs typeface="Calibri"/>
              </a:rPr>
              <a:t> </a:t>
            </a:r>
            <a:r>
              <a:rPr sz="970" b="1" spc="6" dirty="0">
                <a:solidFill>
                  <a:prstClr val="black"/>
                </a:solidFill>
                <a:latin typeface="Calibri"/>
                <a:cs typeface="Calibri"/>
              </a:rPr>
              <a:t>YEAR</a:t>
            </a:r>
            <a:r>
              <a:rPr sz="970" b="1" dirty="0">
                <a:solidFill>
                  <a:prstClr val="black"/>
                </a:solidFill>
                <a:latin typeface="Calibri"/>
                <a:cs typeface="Calibri"/>
              </a:rPr>
              <a:t> </a:t>
            </a:r>
            <a:r>
              <a:rPr sz="970" b="1" spc="6" dirty="0">
                <a:solidFill>
                  <a:prstClr val="black"/>
                </a:solidFill>
                <a:latin typeface="Calibri"/>
                <a:cs typeface="Calibri"/>
              </a:rPr>
              <a:t>ESLD</a:t>
            </a:r>
            <a:endParaRPr sz="970">
              <a:solidFill>
                <a:prstClr val="black"/>
              </a:solidFill>
              <a:latin typeface="Calibri"/>
              <a:cs typeface="Calibri"/>
            </a:endParaRPr>
          </a:p>
          <a:p>
            <a:pPr marL="1054690" marR="964585" indent="120525" defTabSz="554492">
              <a:lnSpc>
                <a:spcPts val="1145"/>
              </a:lnSpc>
              <a:spcBef>
                <a:spcPts val="988"/>
              </a:spcBef>
            </a:pPr>
            <a:r>
              <a:rPr sz="970" b="1" spc="9" dirty="0">
                <a:solidFill>
                  <a:prstClr val="black"/>
                </a:solidFill>
                <a:latin typeface="Calibri"/>
                <a:cs typeface="Calibri"/>
              </a:rPr>
              <a:t>11:00 </a:t>
            </a:r>
            <a:r>
              <a:rPr sz="970" b="1" spc="-3" dirty="0">
                <a:solidFill>
                  <a:prstClr val="black"/>
                </a:solidFill>
                <a:latin typeface="Calibri"/>
                <a:cs typeface="Calibri"/>
              </a:rPr>
              <a:t>TO </a:t>
            </a:r>
            <a:r>
              <a:rPr sz="970" b="1" spc="6" dirty="0">
                <a:solidFill>
                  <a:prstClr val="black"/>
                </a:solidFill>
                <a:latin typeface="Calibri"/>
                <a:cs typeface="Calibri"/>
              </a:rPr>
              <a:t>12:30 </a:t>
            </a:r>
            <a:r>
              <a:rPr sz="970" b="1" spc="9" dirty="0">
                <a:solidFill>
                  <a:prstClr val="black"/>
                </a:solidFill>
                <a:latin typeface="Calibri"/>
                <a:cs typeface="Calibri"/>
              </a:rPr>
              <a:t> </a:t>
            </a:r>
            <a:r>
              <a:rPr sz="970" b="1" spc="3" dirty="0">
                <a:solidFill>
                  <a:prstClr val="black"/>
                </a:solidFill>
                <a:latin typeface="Calibri"/>
                <a:cs typeface="Calibri"/>
              </a:rPr>
              <a:t>RECOVERY</a:t>
            </a:r>
            <a:r>
              <a:rPr sz="970" b="1" spc="-24" dirty="0">
                <a:solidFill>
                  <a:prstClr val="black"/>
                </a:solidFill>
                <a:latin typeface="Calibri"/>
                <a:cs typeface="Calibri"/>
              </a:rPr>
              <a:t> </a:t>
            </a:r>
            <a:r>
              <a:rPr sz="970" b="1" spc="9" dirty="0">
                <a:solidFill>
                  <a:prstClr val="black"/>
                </a:solidFill>
                <a:latin typeface="Calibri"/>
                <a:cs typeface="Calibri"/>
              </a:rPr>
              <a:t>MEETING</a:t>
            </a:r>
            <a:endParaRPr sz="970">
              <a:solidFill>
                <a:prstClr val="black"/>
              </a:solidFill>
              <a:latin typeface="Calibri"/>
              <a:cs typeface="Calibri"/>
            </a:endParaRPr>
          </a:p>
          <a:p>
            <a:pPr marL="7701" defTabSz="554492">
              <a:spcBef>
                <a:spcPts val="21"/>
              </a:spcBef>
            </a:pPr>
            <a:r>
              <a:rPr sz="819" b="1" spc="6" dirty="0">
                <a:solidFill>
                  <a:prstClr val="black"/>
                </a:solidFill>
                <a:latin typeface="Calibri"/>
                <a:cs typeface="Calibri"/>
              </a:rPr>
              <a:t>“SPEAKERS </a:t>
            </a:r>
            <a:r>
              <a:rPr sz="819" b="1" spc="9" dirty="0">
                <a:solidFill>
                  <a:prstClr val="black"/>
                </a:solidFill>
                <a:latin typeface="Calibri"/>
                <a:cs typeface="Calibri"/>
              </a:rPr>
              <a:t>FROM GROWING</a:t>
            </a:r>
            <a:r>
              <a:rPr sz="819" b="1" spc="6" dirty="0">
                <a:solidFill>
                  <a:prstClr val="black"/>
                </a:solidFill>
                <a:latin typeface="Calibri"/>
                <a:cs typeface="Calibri"/>
              </a:rPr>
              <a:t> FELLOWSHIPS</a:t>
            </a:r>
            <a:r>
              <a:rPr sz="819" b="1" spc="9" dirty="0">
                <a:solidFill>
                  <a:prstClr val="black"/>
                </a:solidFill>
                <a:latin typeface="Calibri"/>
                <a:cs typeface="Calibri"/>
              </a:rPr>
              <a:t> AROUND</a:t>
            </a:r>
            <a:r>
              <a:rPr sz="819" b="1" spc="6" dirty="0">
                <a:solidFill>
                  <a:prstClr val="black"/>
                </a:solidFill>
                <a:latin typeface="Calibri"/>
                <a:cs typeface="Calibri"/>
              </a:rPr>
              <a:t> </a:t>
            </a:r>
            <a:r>
              <a:rPr sz="819" b="1" spc="9" dirty="0">
                <a:solidFill>
                  <a:prstClr val="black"/>
                </a:solidFill>
                <a:latin typeface="Calibri"/>
                <a:cs typeface="Calibri"/>
              </a:rPr>
              <a:t>THE </a:t>
            </a:r>
            <a:r>
              <a:rPr sz="819" b="1" spc="12" dirty="0">
                <a:solidFill>
                  <a:prstClr val="black"/>
                </a:solidFill>
                <a:latin typeface="Calibri"/>
                <a:cs typeface="Calibri"/>
              </a:rPr>
              <a:t>EDM</a:t>
            </a:r>
            <a:r>
              <a:rPr sz="819" b="1" spc="9" dirty="0">
                <a:solidFill>
                  <a:prstClr val="black"/>
                </a:solidFill>
                <a:latin typeface="Calibri"/>
                <a:cs typeface="Calibri"/>
              </a:rPr>
              <a:t> </a:t>
            </a:r>
            <a:r>
              <a:rPr sz="819" b="1" spc="6" dirty="0">
                <a:solidFill>
                  <a:prstClr val="black"/>
                </a:solidFill>
                <a:latin typeface="Calibri"/>
                <a:cs typeface="Calibri"/>
              </a:rPr>
              <a:t>ZONE”</a:t>
            </a:r>
            <a:endParaRPr sz="819">
              <a:solidFill>
                <a:prstClr val="black"/>
              </a:solidFill>
              <a:latin typeface="Calibri"/>
              <a:cs typeface="Calibri"/>
            </a:endParaRPr>
          </a:p>
        </p:txBody>
      </p:sp>
      <p:sp>
        <p:nvSpPr>
          <p:cNvPr id="8" name="object 8"/>
          <p:cNvSpPr txBox="1"/>
          <p:nvPr/>
        </p:nvSpPr>
        <p:spPr>
          <a:xfrm>
            <a:off x="6398652" y="1242141"/>
            <a:ext cx="3095149" cy="1155620"/>
          </a:xfrm>
          <a:prstGeom prst="rect">
            <a:avLst/>
          </a:prstGeom>
        </p:spPr>
        <p:txBody>
          <a:bodyPr vert="horz" wrap="square" lIns="0" tIns="10397" rIns="0" bIns="0" rtlCol="0">
            <a:spAutoFit/>
          </a:bodyPr>
          <a:lstStyle/>
          <a:p>
            <a:pPr marL="734702" defTabSz="554492">
              <a:spcBef>
                <a:spcPts val="82"/>
              </a:spcBef>
            </a:pPr>
            <a:r>
              <a:rPr sz="1122" b="1" u="heavy" spc="-27" dirty="0">
                <a:solidFill>
                  <a:prstClr val="black"/>
                </a:solidFill>
                <a:uFill>
                  <a:solidFill>
                    <a:srgbClr val="000000"/>
                  </a:solidFill>
                </a:uFill>
                <a:latin typeface="Calibri"/>
                <a:cs typeface="Calibri"/>
              </a:rPr>
              <a:t>DAY</a:t>
            </a:r>
            <a:r>
              <a:rPr sz="1122" b="1" u="heavy" dirty="0">
                <a:solidFill>
                  <a:prstClr val="black"/>
                </a:solidFill>
                <a:uFill>
                  <a:solidFill>
                    <a:srgbClr val="000000"/>
                  </a:solidFill>
                </a:uFill>
                <a:latin typeface="Calibri"/>
                <a:cs typeface="Calibri"/>
              </a:rPr>
              <a:t> </a:t>
            </a:r>
            <a:r>
              <a:rPr sz="1122" b="1" u="heavy" spc="6" dirty="0">
                <a:solidFill>
                  <a:prstClr val="black"/>
                </a:solidFill>
                <a:uFill>
                  <a:solidFill>
                    <a:srgbClr val="000000"/>
                  </a:solidFill>
                </a:uFill>
                <a:latin typeface="Calibri"/>
                <a:cs typeface="Calibri"/>
              </a:rPr>
              <a:t>2:</a:t>
            </a:r>
            <a:r>
              <a:rPr sz="1122" b="1" u="heavy" dirty="0">
                <a:solidFill>
                  <a:prstClr val="black"/>
                </a:solidFill>
                <a:uFill>
                  <a:solidFill>
                    <a:srgbClr val="000000"/>
                  </a:solidFill>
                </a:uFill>
                <a:latin typeface="Calibri"/>
                <a:cs typeface="Calibri"/>
              </a:rPr>
              <a:t> </a:t>
            </a:r>
            <a:r>
              <a:rPr sz="1122" b="1" u="heavy" spc="-6" dirty="0">
                <a:solidFill>
                  <a:prstClr val="black"/>
                </a:solidFill>
                <a:uFill>
                  <a:solidFill>
                    <a:srgbClr val="000000"/>
                  </a:solidFill>
                </a:uFill>
                <a:latin typeface="Calibri"/>
                <a:cs typeface="Calibri"/>
              </a:rPr>
              <a:t>(SUNDAY</a:t>
            </a:r>
            <a:r>
              <a:rPr sz="1122" b="1" u="heavy" spc="3" dirty="0">
                <a:solidFill>
                  <a:prstClr val="black"/>
                </a:solidFill>
                <a:uFill>
                  <a:solidFill>
                    <a:srgbClr val="000000"/>
                  </a:solidFill>
                </a:uFill>
                <a:latin typeface="Calibri"/>
                <a:cs typeface="Calibri"/>
              </a:rPr>
              <a:t> </a:t>
            </a:r>
            <a:r>
              <a:rPr sz="1122" b="1" u="heavy" spc="9" dirty="0">
                <a:solidFill>
                  <a:prstClr val="black"/>
                </a:solidFill>
                <a:uFill>
                  <a:solidFill>
                    <a:srgbClr val="000000"/>
                  </a:solidFill>
                </a:uFill>
                <a:latin typeface="Calibri"/>
                <a:cs typeface="Calibri"/>
              </a:rPr>
              <a:t>9TH</a:t>
            </a:r>
            <a:r>
              <a:rPr sz="1122" b="1" u="heavy" dirty="0">
                <a:solidFill>
                  <a:prstClr val="black"/>
                </a:solidFill>
                <a:uFill>
                  <a:solidFill>
                    <a:srgbClr val="000000"/>
                  </a:solidFill>
                </a:uFill>
                <a:latin typeface="Calibri"/>
                <a:cs typeface="Calibri"/>
              </a:rPr>
              <a:t> </a:t>
            </a:r>
            <a:r>
              <a:rPr sz="1122" b="1" u="heavy" spc="12" dirty="0">
                <a:solidFill>
                  <a:prstClr val="black"/>
                </a:solidFill>
                <a:uFill>
                  <a:solidFill>
                    <a:srgbClr val="000000"/>
                  </a:solidFill>
                </a:uFill>
                <a:latin typeface="Calibri"/>
                <a:cs typeface="Calibri"/>
              </a:rPr>
              <a:t>OF</a:t>
            </a:r>
            <a:r>
              <a:rPr sz="1122" b="1" u="heavy" spc="3" dirty="0">
                <a:solidFill>
                  <a:prstClr val="black"/>
                </a:solidFill>
                <a:uFill>
                  <a:solidFill>
                    <a:srgbClr val="000000"/>
                  </a:solidFill>
                </a:uFill>
                <a:latin typeface="Calibri"/>
                <a:cs typeface="Calibri"/>
              </a:rPr>
              <a:t> </a:t>
            </a:r>
            <a:r>
              <a:rPr sz="1122" b="1" u="heavy" spc="-18" dirty="0">
                <a:solidFill>
                  <a:prstClr val="black"/>
                </a:solidFill>
                <a:uFill>
                  <a:solidFill>
                    <a:srgbClr val="000000"/>
                  </a:solidFill>
                </a:uFill>
                <a:latin typeface="Calibri"/>
                <a:cs typeface="Calibri"/>
              </a:rPr>
              <a:t>MAY</a:t>
            </a:r>
            <a:r>
              <a:rPr sz="1122" b="1" u="heavy" dirty="0">
                <a:solidFill>
                  <a:prstClr val="black"/>
                </a:solidFill>
                <a:uFill>
                  <a:solidFill>
                    <a:srgbClr val="000000"/>
                  </a:solidFill>
                </a:uFill>
                <a:latin typeface="Calibri"/>
                <a:cs typeface="Calibri"/>
              </a:rPr>
              <a:t> </a:t>
            </a:r>
            <a:r>
              <a:rPr sz="1122" b="1" u="heavy" spc="6" dirty="0">
                <a:solidFill>
                  <a:prstClr val="black"/>
                </a:solidFill>
                <a:uFill>
                  <a:solidFill>
                    <a:srgbClr val="000000"/>
                  </a:solidFill>
                </a:uFill>
                <a:latin typeface="Calibri"/>
                <a:cs typeface="Calibri"/>
              </a:rPr>
              <a:t>2021)</a:t>
            </a:r>
            <a:endParaRPr sz="1122">
              <a:solidFill>
                <a:prstClr val="black"/>
              </a:solidFill>
              <a:latin typeface="Calibri"/>
              <a:cs typeface="Calibri"/>
            </a:endParaRPr>
          </a:p>
          <a:p>
            <a:pPr marL="570664" marR="458996" indent="500583" defTabSz="554492">
              <a:lnSpc>
                <a:spcPts val="1145"/>
              </a:lnSpc>
              <a:spcBef>
                <a:spcPts val="1152"/>
              </a:spcBef>
            </a:pPr>
            <a:r>
              <a:rPr sz="970" b="1" spc="6" dirty="0">
                <a:solidFill>
                  <a:prstClr val="black"/>
                </a:solidFill>
                <a:latin typeface="Calibri"/>
                <a:cs typeface="Calibri"/>
              </a:rPr>
              <a:t>10:30 </a:t>
            </a:r>
            <a:r>
              <a:rPr sz="970" b="1" spc="-3" dirty="0">
                <a:solidFill>
                  <a:prstClr val="black"/>
                </a:solidFill>
                <a:latin typeface="Calibri"/>
                <a:cs typeface="Calibri"/>
              </a:rPr>
              <a:t>TO </a:t>
            </a:r>
            <a:r>
              <a:rPr sz="970" b="1" spc="6" dirty="0">
                <a:solidFill>
                  <a:prstClr val="black"/>
                </a:solidFill>
                <a:latin typeface="Calibri"/>
                <a:cs typeface="Calibri"/>
              </a:rPr>
              <a:t>11:00 </a:t>
            </a:r>
            <a:r>
              <a:rPr sz="970" b="1" spc="15" dirty="0">
                <a:solidFill>
                  <a:prstClr val="black"/>
                </a:solidFill>
                <a:latin typeface="Calibri"/>
                <a:cs typeface="Calibri"/>
              </a:rPr>
              <a:t>AM </a:t>
            </a:r>
            <a:r>
              <a:rPr sz="970" b="1" spc="18" dirty="0">
                <a:solidFill>
                  <a:prstClr val="black"/>
                </a:solidFill>
                <a:latin typeface="Calibri"/>
                <a:cs typeface="Calibri"/>
              </a:rPr>
              <a:t> </a:t>
            </a:r>
            <a:r>
              <a:rPr sz="970" b="1" spc="9" dirty="0">
                <a:solidFill>
                  <a:prstClr val="black"/>
                </a:solidFill>
                <a:latin typeface="Calibri"/>
                <a:cs typeface="Calibri"/>
              </a:rPr>
              <a:t>iNTRODUCTION</a:t>
            </a:r>
            <a:r>
              <a:rPr sz="970" b="1" spc="-6" dirty="0">
                <a:solidFill>
                  <a:prstClr val="black"/>
                </a:solidFill>
                <a:latin typeface="Calibri"/>
                <a:cs typeface="Calibri"/>
              </a:rPr>
              <a:t> </a:t>
            </a:r>
            <a:r>
              <a:rPr sz="970" b="1" spc="-3" dirty="0">
                <a:solidFill>
                  <a:prstClr val="black"/>
                </a:solidFill>
                <a:latin typeface="Calibri"/>
                <a:cs typeface="Calibri"/>
              </a:rPr>
              <a:t>TO</a:t>
            </a:r>
            <a:r>
              <a:rPr sz="970" b="1" spc="-6" dirty="0">
                <a:solidFill>
                  <a:prstClr val="black"/>
                </a:solidFill>
                <a:latin typeface="Calibri"/>
                <a:cs typeface="Calibri"/>
              </a:rPr>
              <a:t> TODAY’S </a:t>
            </a:r>
            <a:r>
              <a:rPr sz="970" b="1" spc="12" dirty="0">
                <a:solidFill>
                  <a:prstClr val="black"/>
                </a:solidFill>
                <a:latin typeface="Calibri"/>
                <a:cs typeface="Calibri"/>
              </a:rPr>
              <a:t>PROGRAM</a:t>
            </a:r>
            <a:endParaRPr sz="970">
              <a:solidFill>
                <a:prstClr val="black"/>
              </a:solidFill>
              <a:latin typeface="Calibri"/>
              <a:cs typeface="Calibri"/>
            </a:endParaRPr>
          </a:p>
          <a:p>
            <a:pPr marL="876791" marR="1142485" indent="177900" defTabSz="554492">
              <a:lnSpc>
                <a:spcPts val="1145"/>
              </a:lnSpc>
              <a:spcBef>
                <a:spcPts val="988"/>
              </a:spcBef>
            </a:pPr>
            <a:r>
              <a:rPr sz="970" b="1" spc="9" dirty="0">
                <a:solidFill>
                  <a:prstClr val="black"/>
                </a:solidFill>
                <a:latin typeface="Calibri"/>
                <a:cs typeface="Calibri"/>
              </a:rPr>
              <a:t>11:00 </a:t>
            </a:r>
            <a:r>
              <a:rPr sz="970" b="1" spc="-3" dirty="0">
                <a:solidFill>
                  <a:prstClr val="black"/>
                </a:solidFill>
                <a:latin typeface="Calibri"/>
                <a:cs typeface="Calibri"/>
              </a:rPr>
              <a:t>TO </a:t>
            </a:r>
            <a:r>
              <a:rPr sz="970" b="1" spc="6" dirty="0">
                <a:solidFill>
                  <a:prstClr val="black"/>
                </a:solidFill>
                <a:latin typeface="Calibri"/>
                <a:cs typeface="Calibri"/>
              </a:rPr>
              <a:t>12:30 </a:t>
            </a:r>
            <a:r>
              <a:rPr sz="970" b="1" spc="9" dirty="0">
                <a:solidFill>
                  <a:prstClr val="black"/>
                </a:solidFill>
                <a:latin typeface="Calibri"/>
                <a:cs typeface="Calibri"/>
              </a:rPr>
              <a:t> </a:t>
            </a:r>
            <a:r>
              <a:rPr sz="970" b="1" spc="3" dirty="0">
                <a:solidFill>
                  <a:prstClr val="black"/>
                </a:solidFill>
                <a:latin typeface="Calibri"/>
                <a:cs typeface="Calibri"/>
              </a:rPr>
              <a:t>RECOVERY</a:t>
            </a:r>
            <a:r>
              <a:rPr sz="970" b="1" spc="-24" dirty="0">
                <a:solidFill>
                  <a:prstClr val="black"/>
                </a:solidFill>
                <a:latin typeface="Calibri"/>
                <a:cs typeface="Calibri"/>
              </a:rPr>
              <a:t> </a:t>
            </a:r>
            <a:r>
              <a:rPr sz="970" b="1" spc="9" dirty="0">
                <a:solidFill>
                  <a:prstClr val="black"/>
                </a:solidFill>
                <a:latin typeface="Calibri"/>
                <a:cs typeface="Calibri"/>
              </a:rPr>
              <a:t>MEETING</a:t>
            </a:r>
            <a:endParaRPr sz="970">
              <a:solidFill>
                <a:prstClr val="black"/>
              </a:solidFill>
              <a:latin typeface="Calibri"/>
              <a:cs typeface="Calibri"/>
            </a:endParaRPr>
          </a:p>
          <a:p>
            <a:pPr marL="7701" defTabSz="554492">
              <a:spcBef>
                <a:spcPts val="21"/>
              </a:spcBef>
            </a:pPr>
            <a:r>
              <a:rPr sz="819" b="1" spc="6" dirty="0">
                <a:solidFill>
                  <a:prstClr val="black"/>
                </a:solidFill>
                <a:latin typeface="Calibri"/>
                <a:cs typeface="Calibri"/>
              </a:rPr>
              <a:t>“SPEAKERS </a:t>
            </a:r>
            <a:r>
              <a:rPr sz="819" b="1" spc="9" dirty="0">
                <a:solidFill>
                  <a:prstClr val="black"/>
                </a:solidFill>
                <a:latin typeface="Calibri"/>
                <a:cs typeface="Calibri"/>
              </a:rPr>
              <a:t>FROM GROWING</a:t>
            </a:r>
            <a:r>
              <a:rPr sz="819" b="1" spc="6" dirty="0">
                <a:solidFill>
                  <a:prstClr val="black"/>
                </a:solidFill>
                <a:latin typeface="Calibri"/>
                <a:cs typeface="Calibri"/>
              </a:rPr>
              <a:t> FELLOWSHIPS</a:t>
            </a:r>
            <a:r>
              <a:rPr sz="819" b="1" spc="9" dirty="0">
                <a:solidFill>
                  <a:prstClr val="black"/>
                </a:solidFill>
                <a:latin typeface="Calibri"/>
                <a:cs typeface="Calibri"/>
              </a:rPr>
              <a:t> AROUND</a:t>
            </a:r>
            <a:r>
              <a:rPr sz="819" b="1" spc="6" dirty="0">
                <a:solidFill>
                  <a:prstClr val="black"/>
                </a:solidFill>
                <a:latin typeface="Calibri"/>
                <a:cs typeface="Calibri"/>
              </a:rPr>
              <a:t> </a:t>
            </a:r>
            <a:r>
              <a:rPr sz="819" b="1" spc="9" dirty="0">
                <a:solidFill>
                  <a:prstClr val="black"/>
                </a:solidFill>
                <a:latin typeface="Calibri"/>
                <a:cs typeface="Calibri"/>
              </a:rPr>
              <a:t>THE </a:t>
            </a:r>
            <a:r>
              <a:rPr sz="819" b="1" spc="12" dirty="0">
                <a:solidFill>
                  <a:prstClr val="black"/>
                </a:solidFill>
                <a:latin typeface="Calibri"/>
                <a:cs typeface="Calibri"/>
              </a:rPr>
              <a:t>EDM</a:t>
            </a:r>
            <a:r>
              <a:rPr sz="819" b="1" spc="9" dirty="0">
                <a:solidFill>
                  <a:prstClr val="black"/>
                </a:solidFill>
                <a:latin typeface="Calibri"/>
                <a:cs typeface="Calibri"/>
              </a:rPr>
              <a:t> </a:t>
            </a:r>
            <a:r>
              <a:rPr sz="819" b="1" spc="6" dirty="0">
                <a:solidFill>
                  <a:prstClr val="black"/>
                </a:solidFill>
                <a:latin typeface="Calibri"/>
                <a:cs typeface="Calibri"/>
              </a:rPr>
              <a:t>ZONE”</a:t>
            </a:r>
            <a:endParaRPr sz="819">
              <a:solidFill>
                <a:prstClr val="black"/>
              </a:solidFill>
              <a:latin typeface="Calibri"/>
              <a:cs typeface="Calibri"/>
            </a:endParaRPr>
          </a:p>
        </p:txBody>
      </p:sp>
      <p:sp>
        <p:nvSpPr>
          <p:cNvPr id="9" name="object 9"/>
          <p:cNvSpPr txBox="1"/>
          <p:nvPr/>
        </p:nvSpPr>
        <p:spPr>
          <a:xfrm>
            <a:off x="5564671" y="2512424"/>
            <a:ext cx="1056232" cy="446515"/>
          </a:xfrm>
          <a:prstGeom prst="rect">
            <a:avLst/>
          </a:prstGeom>
        </p:spPr>
        <p:txBody>
          <a:bodyPr vert="horz" wrap="square" lIns="0" tIns="10397" rIns="0" bIns="0" rtlCol="0">
            <a:spAutoFit/>
          </a:bodyPr>
          <a:lstStyle/>
          <a:p>
            <a:pPr marL="152870" defTabSz="554492">
              <a:lnSpc>
                <a:spcPts val="1155"/>
              </a:lnSpc>
              <a:spcBef>
                <a:spcPts val="82"/>
              </a:spcBef>
            </a:pPr>
            <a:r>
              <a:rPr sz="970" b="1" spc="9" dirty="0">
                <a:solidFill>
                  <a:prstClr val="black"/>
                </a:solidFill>
                <a:latin typeface="Calibri"/>
                <a:cs typeface="Calibri"/>
              </a:rPr>
              <a:t>12:30</a:t>
            </a:r>
            <a:r>
              <a:rPr sz="970" b="1" spc="-6" dirty="0">
                <a:solidFill>
                  <a:prstClr val="black"/>
                </a:solidFill>
                <a:latin typeface="Calibri"/>
                <a:cs typeface="Calibri"/>
              </a:rPr>
              <a:t> </a:t>
            </a:r>
            <a:r>
              <a:rPr sz="970" b="1" spc="3" dirty="0">
                <a:solidFill>
                  <a:prstClr val="black"/>
                </a:solidFill>
                <a:latin typeface="Calibri"/>
                <a:cs typeface="Calibri"/>
              </a:rPr>
              <a:t>to</a:t>
            </a:r>
            <a:r>
              <a:rPr sz="970" b="1" spc="-3" dirty="0">
                <a:solidFill>
                  <a:prstClr val="black"/>
                </a:solidFill>
                <a:latin typeface="Calibri"/>
                <a:cs typeface="Calibri"/>
              </a:rPr>
              <a:t> </a:t>
            </a:r>
            <a:r>
              <a:rPr sz="970" b="1" spc="9" dirty="0">
                <a:solidFill>
                  <a:prstClr val="black"/>
                </a:solidFill>
                <a:latin typeface="Calibri"/>
                <a:cs typeface="Calibri"/>
              </a:rPr>
              <a:t>14:00</a:t>
            </a:r>
            <a:endParaRPr sz="970">
              <a:solidFill>
                <a:prstClr val="black"/>
              </a:solidFill>
              <a:latin typeface="Calibri"/>
              <a:cs typeface="Calibri"/>
            </a:endParaRPr>
          </a:p>
          <a:p>
            <a:pPr marL="7701" marR="3081" indent="203314" defTabSz="554492">
              <a:lnSpc>
                <a:spcPts val="1145"/>
              </a:lnSpc>
              <a:spcBef>
                <a:spcPts val="45"/>
              </a:spcBef>
            </a:pPr>
            <a:r>
              <a:rPr sz="970" b="1" spc="9" dirty="0">
                <a:solidFill>
                  <a:prstClr val="black"/>
                </a:solidFill>
                <a:latin typeface="Calibri"/>
                <a:cs typeface="Calibri"/>
              </a:rPr>
              <a:t>Lunch </a:t>
            </a:r>
            <a:r>
              <a:rPr sz="970" b="1" spc="6" dirty="0">
                <a:solidFill>
                  <a:prstClr val="black"/>
                </a:solidFill>
                <a:latin typeface="Calibri"/>
                <a:cs typeface="Calibri"/>
              </a:rPr>
              <a:t>break </a:t>
            </a:r>
            <a:r>
              <a:rPr sz="970" b="1" spc="9" dirty="0">
                <a:solidFill>
                  <a:prstClr val="black"/>
                </a:solidFill>
                <a:latin typeface="Calibri"/>
                <a:cs typeface="Calibri"/>
              </a:rPr>
              <a:t> (ENTE</a:t>
            </a:r>
            <a:r>
              <a:rPr sz="970" b="1" dirty="0">
                <a:solidFill>
                  <a:prstClr val="black"/>
                </a:solidFill>
                <a:latin typeface="Calibri"/>
                <a:cs typeface="Calibri"/>
              </a:rPr>
              <a:t>R</a:t>
            </a:r>
            <a:r>
              <a:rPr sz="970" b="1" spc="-69" dirty="0">
                <a:solidFill>
                  <a:prstClr val="black"/>
                </a:solidFill>
                <a:latin typeface="Calibri"/>
                <a:cs typeface="Calibri"/>
              </a:rPr>
              <a:t>T</a:t>
            </a:r>
            <a:r>
              <a:rPr sz="970" b="1" spc="12" dirty="0">
                <a:solidFill>
                  <a:prstClr val="black"/>
                </a:solidFill>
                <a:latin typeface="Calibri"/>
                <a:cs typeface="Calibri"/>
              </a:rPr>
              <a:t>A</a:t>
            </a:r>
            <a:r>
              <a:rPr sz="970" b="1" dirty="0">
                <a:solidFill>
                  <a:prstClr val="black"/>
                </a:solidFill>
                <a:latin typeface="Calibri"/>
                <a:cs typeface="Calibri"/>
              </a:rPr>
              <a:t>I</a:t>
            </a:r>
            <a:r>
              <a:rPr sz="970" b="1" spc="12" dirty="0">
                <a:solidFill>
                  <a:prstClr val="black"/>
                </a:solidFill>
                <a:latin typeface="Calibri"/>
                <a:cs typeface="Calibri"/>
              </a:rPr>
              <a:t>NEM</a:t>
            </a:r>
            <a:r>
              <a:rPr sz="970" b="1" spc="6" dirty="0">
                <a:solidFill>
                  <a:prstClr val="black"/>
                </a:solidFill>
                <a:latin typeface="Calibri"/>
                <a:cs typeface="Calibri"/>
              </a:rPr>
              <a:t>E</a:t>
            </a:r>
            <a:r>
              <a:rPr sz="970" b="1" spc="9" dirty="0">
                <a:solidFill>
                  <a:prstClr val="black"/>
                </a:solidFill>
                <a:latin typeface="Calibri"/>
                <a:cs typeface="Calibri"/>
              </a:rPr>
              <a:t>NT)</a:t>
            </a:r>
            <a:endParaRPr sz="970">
              <a:solidFill>
                <a:prstClr val="black"/>
              </a:solidFill>
              <a:latin typeface="Calibri"/>
              <a:cs typeface="Calibri"/>
            </a:endParaRPr>
          </a:p>
        </p:txBody>
      </p:sp>
      <p:sp>
        <p:nvSpPr>
          <p:cNvPr id="10" name="object 10"/>
          <p:cNvSpPr txBox="1"/>
          <p:nvPr/>
        </p:nvSpPr>
        <p:spPr>
          <a:xfrm>
            <a:off x="7446228" y="2948781"/>
            <a:ext cx="797854" cy="159770"/>
          </a:xfrm>
          <a:prstGeom prst="rect">
            <a:avLst/>
          </a:prstGeom>
        </p:spPr>
        <p:txBody>
          <a:bodyPr vert="horz" wrap="square" lIns="0" tIns="10397" rIns="0" bIns="0" rtlCol="0">
            <a:spAutoFit/>
          </a:bodyPr>
          <a:lstStyle/>
          <a:p>
            <a:pPr marL="7701" defTabSz="554492">
              <a:spcBef>
                <a:spcPts val="82"/>
              </a:spcBef>
            </a:pPr>
            <a:r>
              <a:rPr sz="970" b="1" spc="9" dirty="0">
                <a:solidFill>
                  <a:prstClr val="black"/>
                </a:solidFill>
                <a:latin typeface="Calibri"/>
                <a:cs typeface="Calibri"/>
              </a:rPr>
              <a:t>14:00</a:t>
            </a:r>
            <a:r>
              <a:rPr sz="970" b="1" spc="-18" dirty="0">
                <a:solidFill>
                  <a:prstClr val="black"/>
                </a:solidFill>
                <a:latin typeface="Calibri"/>
                <a:cs typeface="Calibri"/>
              </a:rPr>
              <a:t> </a:t>
            </a:r>
            <a:r>
              <a:rPr sz="970" b="1" spc="-3" dirty="0">
                <a:solidFill>
                  <a:prstClr val="black"/>
                </a:solidFill>
                <a:latin typeface="Calibri"/>
                <a:cs typeface="Calibri"/>
              </a:rPr>
              <a:t>TO</a:t>
            </a:r>
            <a:r>
              <a:rPr sz="970" b="1" spc="-15" dirty="0">
                <a:solidFill>
                  <a:prstClr val="black"/>
                </a:solidFill>
                <a:latin typeface="Calibri"/>
                <a:cs typeface="Calibri"/>
              </a:rPr>
              <a:t> </a:t>
            </a:r>
            <a:r>
              <a:rPr sz="970" b="1" spc="9" dirty="0">
                <a:solidFill>
                  <a:prstClr val="black"/>
                </a:solidFill>
                <a:latin typeface="Calibri"/>
                <a:cs typeface="Calibri"/>
              </a:rPr>
              <a:t>15:30</a:t>
            </a:r>
            <a:endParaRPr sz="970">
              <a:solidFill>
                <a:prstClr val="black"/>
              </a:solidFill>
              <a:latin typeface="Calibri"/>
              <a:cs typeface="Calibri"/>
            </a:endParaRPr>
          </a:p>
        </p:txBody>
      </p:sp>
      <p:sp>
        <p:nvSpPr>
          <p:cNvPr id="11" name="object 11"/>
          <p:cNvSpPr txBox="1"/>
          <p:nvPr/>
        </p:nvSpPr>
        <p:spPr>
          <a:xfrm>
            <a:off x="7445862" y="3094233"/>
            <a:ext cx="809791" cy="159770"/>
          </a:xfrm>
          <a:prstGeom prst="rect">
            <a:avLst/>
          </a:prstGeom>
        </p:spPr>
        <p:txBody>
          <a:bodyPr vert="horz" wrap="square" lIns="0" tIns="10397" rIns="0" bIns="0" rtlCol="0">
            <a:spAutoFit/>
          </a:bodyPr>
          <a:lstStyle/>
          <a:p>
            <a:pPr marL="7701" defTabSz="554492">
              <a:spcBef>
                <a:spcPts val="82"/>
              </a:spcBef>
            </a:pPr>
            <a:r>
              <a:rPr sz="970" b="1" spc="12" dirty="0">
                <a:solidFill>
                  <a:prstClr val="black"/>
                </a:solidFill>
                <a:latin typeface="Calibri"/>
                <a:cs typeface="Calibri"/>
              </a:rPr>
              <a:t>FD</a:t>
            </a:r>
            <a:r>
              <a:rPr sz="970" b="1" spc="-33" dirty="0">
                <a:solidFill>
                  <a:prstClr val="black"/>
                </a:solidFill>
                <a:latin typeface="Calibri"/>
                <a:cs typeface="Calibri"/>
              </a:rPr>
              <a:t> </a:t>
            </a:r>
            <a:r>
              <a:rPr sz="970" b="1" spc="9" dirty="0">
                <a:solidFill>
                  <a:prstClr val="black"/>
                </a:solidFill>
                <a:latin typeface="Calibri"/>
                <a:cs typeface="Calibri"/>
              </a:rPr>
              <a:t>WORKSHOP</a:t>
            </a:r>
            <a:endParaRPr sz="970">
              <a:solidFill>
                <a:prstClr val="black"/>
              </a:solidFill>
              <a:latin typeface="Calibri"/>
              <a:cs typeface="Calibri"/>
            </a:endParaRPr>
          </a:p>
        </p:txBody>
      </p:sp>
      <p:sp>
        <p:nvSpPr>
          <p:cNvPr id="12" name="object 12"/>
          <p:cNvSpPr txBox="1"/>
          <p:nvPr/>
        </p:nvSpPr>
        <p:spPr>
          <a:xfrm>
            <a:off x="3313824" y="2948781"/>
            <a:ext cx="1333094" cy="440690"/>
          </a:xfrm>
          <a:prstGeom prst="rect">
            <a:avLst/>
          </a:prstGeom>
        </p:spPr>
        <p:txBody>
          <a:bodyPr vert="horz" wrap="square" lIns="0" tIns="17328" rIns="0" bIns="0" rtlCol="0">
            <a:spAutoFit/>
          </a:bodyPr>
          <a:lstStyle/>
          <a:p>
            <a:pPr marL="264153" marR="269160" indent="24259" algn="ctr" defTabSz="554492">
              <a:lnSpc>
                <a:spcPts val="1145"/>
              </a:lnSpc>
              <a:spcBef>
                <a:spcPts val="136"/>
              </a:spcBef>
            </a:pPr>
            <a:r>
              <a:rPr sz="970" b="1" spc="9" dirty="0">
                <a:solidFill>
                  <a:prstClr val="black"/>
                </a:solidFill>
                <a:latin typeface="Calibri"/>
                <a:cs typeface="Calibri"/>
              </a:rPr>
              <a:t>14:00 </a:t>
            </a:r>
            <a:r>
              <a:rPr sz="970" b="1" spc="3" dirty="0">
                <a:solidFill>
                  <a:prstClr val="black"/>
                </a:solidFill>
                <a:latin typeface="Calibri"/>
                <a:cs typeface="Calibri"/>
              </a:rPr>
              <a:t>to </a:t>
            </a:r>
            <a:r>
              <a:rPr sz="970" b="1" spc="9" dirty="0">
                <a:solidFill>
                  <a:prstClr val="black"/>
                </a:solidFill>
                <a:latin typeface="Calibri"/>
                <a:cs typeface="Calibri"/>
              </a:rPr>
              <a:t>15:30 </a:t>
            </a:r>
            <a:r>
              <a:rPr sz="970" b="1" spc="-212" dirty="0">
                <a:solidFill>
                  <a:prstClr val="black"/>
                </a:solidFill>
                <a:latin typeface="Calibri"/>
                <a:cs typeface="Calibri"/>
              </a:rPr>
              <a:t> </a:t>
            </a:r>
            <a:r>
              <a:rPr sz="970" b="1" spc="12" dirty="0">
                <a:solidFill>
                  <a:prstClr val="black"/>
                </a:solidFill>
                <a:latin typeface="Calibri"/>
                <a:cs typeface="Calibri"/>
              </a:rPr>
              <a:t>PR</a:t>
            </a:r>
            <a:r>
              <a:rPr sz="970" b="1" spc="-42" dirty="0">
                <a:solidFill>
                  <a:prstClr val="black"/>
                </a:solidFill>
                <a:latin typeface="Calibri"/>
                <a:cs typeface="Calibri"/>
              </a:rPr>
              <a:t> </a:t>
            </a:r>
            <a:r>
              <a:rPr sz="970" b="1" spc="9" dirty="0">
                <a:solidFill>
                  <a:prstClr val="black"/>
                </a:solidFill>
                <a:latin typeface="Calibri"/>
                <a:cs typeface="Calibri"/>
              </a:rPr>
              <a:t>WORKSHOP</a:t>
            </a:r>
            <a:endParaRPr sz="970">
              <a:solidFill>
                <a:prstClr val="black"/>
              </a:solidFill>
              <a:latin typeface="Calibri"/>
              <a:cs typeface="Calibri"/>
            </a:endParaRPr>
          </a:p>
          <a:p>
            <a:pPr algn="ctr" defTabSz="554492">
              <a:lnSpc>
                <a:spcPts val="1110"/>
              </a:lnSpc>
            </a:pPr>
            <a:r>
              <a:rPr sz="970" b="1" spc="9" dirty="0">
                <a:solidFill>
                  <a:prstClr val="black"/>
                </a:solidFill>
                <a:latin typeface="Calibri"/>
                <a:cs typeface="Calibri"/>
              </a:rPr>
              <a:t>“PR</a:t>
            </a:r>
            <a:r>
              <a:rPr sz="970" b="1" spc="-6" dirty="0">
                <a:solidFill>
                  <a:prstClr val="black"/>
                </a:solidFill>
                <a:latin typeface="Calibri"/>
                <a:cs typeface="Calibri"/>
              </a:rPr>
              <a:t> </a:t>
            </a:r>
            <a:r>
              <a:rPr sz="970" b="1" spc="9" dirty="0">
                <a:solidFill>
                  <a:prstClr val="black"/>
                </a:solidFill>
                <a:latin typeface="Calibri"/>
                <a:cs typeface="Calibri"/>
              </a:rPr>
              <a:t>MOVING</a:t>
            </a:r>
            <a:r>
              <a:rPr sz="970" b="1" spc="-6" dirty="0">
                <a:solidFill>
                  <a:prstClr val="black"/>
                </a:solidFill>
                <a:latin typeface="Calibri"/>
                <a:cs typeface="Calibri"/>
              </a:rPr>
              <a:t> </a:t>
            </a:r>
            <a:r>
              <a:rPr sz="970" b="1" spc="3" dirty="0">
                <a:solidFill>
                  <a:prstClr val="black"/>
                </a:solidFill>
                <a:latin typeface="Calibri"/>
                <a:cs typeface="Calibri"/>
              </a:rPr>
              <a:t>FORWARD”</a:t>
            </a:r>
            <a:endParaRPr sz="970">
              <a:solidFill>
                <a:prstClr val="black"/>
              </a:solidFill>
              <a:latin typeface="Calibri"/>
              <a:cs typeface="Calibri"/>
            </a:endParaRPr>
          </a:p>
        </p:txBody>
      </p:sp>
      <p:sp>
        <p:nvSpPr>
          <p:cNvPr id="13" name="object 13"/>
          <p:cNvSpPr txBox="1"/>
          <p:nvPr/>
        </p:nvSpPr>
        <p:spPr>
          <a:xfrm>
            <a:off x="2843676" y="3676043"/>
            <a:ext cx="2490213" cy="440690"/>
          </a:xfrm>
          <a:prstGeom prst="rect">
            <a:avLst/>
          </a:prstGeom>
        </p:spPr>
        <p:txBody>
          <a:bodyPr vert="horz" wrap="square" lIns="0" tIns="17328" rIns="0" bIns="0" rtlCol="0">
            <a:spAutoFit/>
          </a:bodyPr>
          <a:lstStyle/>
          <a:p>
            <a:pPr marL="591843" marR="549871" indent="177900" defTabSz="554492">
              <a:lnSpc>
                <a:spcPts val="1145"/>
              </a:lnSpc>
              <a:spcBef>
                <a:spcPts val="136"/>
              </a:spcBef>
            </a:pPr>
            <a:r>
              <a:rPr sz="970" b="1" spc="6" dirty="0">
                <a:solidFill>
                  <a:prstClr val="black"/>
                </a:solidFill>
                <a:latin typeface="Calibri"/>
                <a:cs typeface="Calibri"/>
              </a:rPr>
              <a:t>16:00 </a:t>
            </a:r>
            <a:r>
              <a:rPr sz="970" b="1" spc="-3" dirty="0">
                <a:solidFill>
                  <a:prstClr val="black"/>
                </a:solidFill>
                <a:latin typeface="Calibri"/>
                <a:cs typeface="Calibri"/>
              </a:rPr>
              <a:t>TO </a:t>
            </a:r>
            <a:r>
              <a:rPr sz="970" b="1" spc="6" dirty="0">
                <a:solidFill>
                  <a:prstClr val="black"/>
                </a:solidFill>
                <a:latin typeface="Calibri"/>
                <a:cs typeface="Calibri"/>
              </a:rPr>
              <a:t>17:30 </a:t>
            </a:r>
            <a:r>
              <a:rPr sz="970" b="1" spc="15" dirty="0">
                <a:solidFill>
                  <a:prstClr val="black"/>
                </a:solidFill>
                <a:latin typeface="Calibri"/>
                <a:cs typeface="Calibri"/>
              </a:rPr>
              <a:t>PM </a:t>
            </a:r>
            <a:r>
              <a:rPr sz="970" b="1" spc="18" dirty="0">
                <a:solidFill>
                  <a:prstClr val="black"/>
                </a:solidFill>
                <a:latin typeface="Calibri"/>
                <a:cs typeface="Calibri"/>
              </a:rPr>
              <a:t> </a:t>
            </a:r>
            <a:r>
              <a:rPr sz="970" b="1" spc="12" dirty="0">
                <a:solidFill>
                  <a:prstClr val="black"/>
                </a:solidFill>
                <a:latin typeface="Calibri"/>
                <a:cs typeface="Calibri"/>
              </a:rPr>
              <a:t>EDM</a:t>
            </a:r>
            <a:r>
              <a:rPr sz="970" b="1" spc="-21" dirty="0">
                <a:solidFill>
                  <a:prstClr val="black"/>
                </a:solidFill>
                <a:latin typeface="Calibri"/>
                <a:cs typeface="Calibri"/>
              </a:rPr>
              <a:t> </a:t>
            </a:r>
            <a:r>
              <a:rPr sz="970" b="1" spc="12" dirty="0">
                <a:solidFill>
                  <a:prstClr val="black"/>
                </a:solidFill>
                <a:latin typeface="Calibri"/>
                <a:cs typeface="Calibri"/>
              </a:rPr>
              <a:t>NEWS</a:t>
            </a:r>
            <a:r>
              <a:rPr sz="970" b="1" spc="-18" dirty="0">
                <a:solidFill>
                  <a:prstClr val="black"/>
                </a:solidFill>
                <a:latin typeface="Calibri"/>
                <a:cs typeface="Calibri"/>
              </a:rPr>
              <a:t> </a:t>
            </a:r>
            <a:r>
              <a:rPr sz="970" b="1" spc="6" dirty="0">
                <a:solidFill>
                  <a:prstClr val="black"/>
                </a:solidFill>
                <a:latin typeface="Calibri"/>
                <a:cs typeface="Calibri"/>
              </a:rPr>
              <a:t>WORKGROUP</a:t>
            </a:r>
            <a:endParaRPr sz="970">
              <a:solidFill>
                <a:prstClr val="black"/>
              </a:solidFill>
              <a:latin typeface="Calibri"/>
              <a:cs typeface="Calibri"/>
            </a:endParaRPr>
          </a:p>
          <a:p>
            <a:pPr marL="7701" defTabSz="554492">
              <a:lnSpc>
                <a:spcPts val="1110"/>
              </a:lnSpc>
            </a:pPr>
            <a:r>
              <a:rPr sz="970" b="1" spc="9" dirty="0">
                <a:solidFill>
                  <a:prstClr val="black"/>
                </a:solidFill>
                <a:latin typeface="Calibri"/>
                <a:cs typeface="Calibri"/>
              </a:rPr>
              <a:t>“CARRYING</a:t>
            </a:r>
            <a:r>
              <a:rPr sz="970" b="1" spc="-3" dirty="0">
                <a:solidFill>
                  <a:prstClr val="black"/>
                </a:solidFill>
                <a:latin typeface="Calibri"/>
                <a:cs typeface="Calibri"/>
              </a:rPr>
              <a:t> </a:t>
            </a:r>
            <a:r>
              <a:rPr sz="970" b="1" spc="9" dirty="0">
                <a:solidFill>
                  <a:prstClr val="black"/>
                </a:solidFill>
                <a:latin typeface="Calibri"/>
                <a:cs typeface="Calibri"/>
              </a:rPr>
              <a:t>THE</a:t>
            </a:r>
            <a:r>
              <a:rPr sz="970" b="1" spc="-3" dirty="0">
                <a:solidFill>
                  <a:prstClr val="black"/>
                </a:solidFill>
                <a:latin typeface="Calibri"/>
                <a:cs typeface="Calibri"/>
              </a:rPr>
              <a:t> </a:t>
            </a:r>
            <a:r>
              <a:rPr sz="970" b="1" spc="6" dirty="0">
                <a:solidFill>
                  <a:prstClr val="black"/>
                </a:solidFill>
                <a:latin typeface="Calibri"/>
                <a:cs typeface="Calibri"/>
              </a:rPr>
              <a:t>MESSAGE</a:t>
            </a:r>
            <a:r>
              <a:rPr sz="970" b="1" dirty="0">
                <a:solidFill>
                  <a:prstClr val="black"/>
                </a:solidFill>
                <a:latin typeface="Calibri"/>
                <a:cs typeface="Calibri"/>
              </a:rPr>
              <a:t> </a:t>
            </a:r>
            <a:r>
              <a:rPr sz="970" b="1" spc="12" dirty="0">
                <a:solidFill>
                  <a:prstClr val="black"/>
                </a:solidFill>
                <a:latin typeface="Calibri"/>
                <a:cs typeface="Calibri"/>
              </a:rPr>
              <a:t>AND</a:t>
            </a:r>
            <a:r>
              <a:rPr sz="970" b="1" spc="-3" dirty="0">
                <a:solidFill>
                  <a:prstClr val="black"/>
                </a:solidFill>
                <a:latin typeface="Calibri"/>
                <a:cs typeface="Calibri"/>
              </a:rPr>
              <a:t> </a:t>
            </a:r>
            <a:r>
              <a:rPr sz="970" b="1" spc="9" dirty="0">
                <a:solidFill>
                  <a:prstClr val="black"/>
                </a:solidFill>
                <a:latin typeface="Calibri"/>
                <a:cs typeface="Calibri"/>
              </a:rPr>
              <a:t>SOCIAL</a:t>
            </a:r>
            <a:r>
              <a:rPr sz="970" b="1" spc="-3" dirty="0">
                <a:solidFill>
                  <a:prstClr val="black"/>
                </a:solidFill>
                <a:latin typeface="Calibri"/>
                <a:cs typeface="Calibri"/>
              </a:rPr>
              <a:t> </a:t>
            </a:r>
            <a:r>
              <a:rPr sz="970" b="1" spc="3" dirty="0">
                <a:solidFill>
                  <a:prstClr val="black"/>
                </a:solidFill>
                <a:latin typeface="Calibri"/>
                <a:cs typeface="Calibri"/>
              </a:rPr>
              <a:t>MEDIA”</a:t>
            </a:r>
            <a:endParaRPr sz="970">
              <a:solidFill>
                <a:prstClr val="black"/>
              </a:solidFill>
              <a:latin typeface="Calibri"/>
              <a:cs typeface="Calibri"/>
            </a:endParaRPr>
          </a:p>
        </p:txBody>
      </p:sp>
      <p:sp>
        <p:nvSpPr>
          <p:cNvPr id="14" name="object 14"/>
          <p:cNvSpPr txBox="1"/>
          <p:nvPr/>
        </p:nvSpPr>
        <p:spPr>
          <a:xfrm>
            <a:off x="5419219" y="3239685"/>
            <a:ext cx="3882606" cy="1141395"/>
          </a:xfrm>
          <a:prstGeom prst="rect">
            <a:avLst/>
          </a:prstGeom>
        </p:spPr>
        <p:txBody>
          <a:bodyPr vert="horz" wrap="square" lIns="0" tIns="17328" rIns="0" bIns="0" rtlCol="0">
            <a:spAutoFit/>
          </a:bodyPr>
          <a:lstStyle/>
          <a:p>
            <a:pPr marL="288798" marR="3081" indent="698121" defTabSz="554492">
              <a:lnSpc>
                <a:spcPts val="1145"/>
              </a:lnSpc>
              <a:spcBef>
                <a:spcPts val="136"/>
              </a:spcBef>
            </a:pPr>
            <a:r>
              <a:rPr sz="970" b="1" spc="9" dirty="0">
                <a:solidFill>
                  <a:prstClr val="black"/>
                </a:solidFill>
                <a:latin typeface="Calibri"/>
                <a:cs typeface="Calibri"/>
              </a:rPr>
              <a:t>Our 7th </a:t>
            </a:r>
            <a:r>
              <a:rPr sz="970" b="1" spc="6" dirty="0">
                <a:solidFill>
                  <a:prstClr val="black"/>
                </a:solidFill>
                <a:latin typeface="Calibri"/>
                <a:cs typeface="Calibri"/>
              </a:rPr>
              <a:t>tradition: contributions </a:t>
            </a:r>
            <a:r>
              <a:rPr sz="970" b="1" spc="3" dirty="0">
                <a:solidFill>
                  <a:prstClr val="black"/>
                </a:solidFill>
                <a:latin typeface="Calibri"/>
                <a:cs typeface="Calibri"/>
              </a:rPr>
              <a:t>rather </a:t>
            </a:r>
            <a:r>
              <a:rPr sz="970" b="1" spc="9" dirty="0">
                <a:solidFill>
                  <a:prstClr val="black"/>
                </a:solidFill>
                <a:latin typeface="Calibri"/>
                <a:cs typeface="Calibri"/>
              </a:rPr>
              <a:t>than </a:t>
            </a:r>
            <a:r>
              <a:rPr sz="970" b="1" spc="6" dirty="0">
                <a:solidFill>
                  <a:prstClr val="black"/>
                </a:solidFill>
                <a:latin typeface="Calibri"/>
                <a:cs typeface="Calibri"/>
              </a:rPr>
              <a:t>fundraising </a:t>
            </a:r>
            <a:r>
              <a:rPr sz="970" b="1" spc="-212" dirty="0">
                <a:solidFill>
                  <a:prstClr val="black"/>
                </a:solidFill>
                <a:latin typeface="Calibri"/>
                <a:cs typeface="Calibri"/>
              </a:rPr>
              <a:t> </a:t>
            </a:r>
            <a:r>
              <a:rPr sz="970" b="1" spc="9" dirty="0">
                <a:solidFill>
                  <a:prstClr val="black"/>
                </a:solidFill>
                <a:latin typeface="Calibri"/>
                <a:cs typeface="Calibri"/>
              </a:rPr>
              <a:t>15:30</a:t>
            </a:r>
            <a:r>
              <a:rPr sz="970" b="1" dirty="0">
                <a:solidFill>
                  <a:prstClr val="black"/>
                </a:solidFill>
                <a:latin typeface="Calibri"/>
                <a:cs typeface="Calibri"/>
              </a:rPr>
              <a:t> </a:t>
            </a:r>
            <a:r>
              <a:rPr sz="970" b="1" spc="-3" dirty="0">
                <a:solidFill>
                  <a:prstClr val="black"/>
                </a:solidFill>
                <a:latin typeface="Calibri"/>
                <a:cs typeface="Calibri"/>
              </a:rPr>
              <a:t>TO</a:t>
            </a:r>
            <a:r>
              <a:rPr sz="970" b="1" spc="3" dirty="0">
                <a:solidFill>
                  <a:prstClr val="black"/>
                </a:solidFill>
                <a:latin typeface="Calibri"/>
                <a:cs typeface="Calibri"/>
              </a:rPr>
              <a:t> </a:t>
            </a:r>
            <a:r>
              <a:rPr sz="970" b="1" spc="9" dirty="0">
                <a:solidFill>
                  <a:prstClr val="black"/>
                </a:solidFill>
                <a:latin typeface="Calibri"/>
                <a:cs typeface="Calibri"/>
              </a:rPr>
              <a:t>16:00</a:t>
            </a:r>
            <a:endParaRPr sz="970">
              <a:solidFill>
                <a:prstClr val="black"/>
              </a:solidFill>
              <a:latin typeface="Calibri"/>
              <a:cs typeface="Calibri"/>
            </a:endParaRPr>
          </a:p>
          <a:p>
            <a:pPr marR="2531411" algn="ctr" defTabSz="554492">
              <a:lnSpc>
                <a:spcPts val="1100"/>
              </a:lnSpc>
            </a:pPr>
            <a:r>
              <a:rPr sz="970" b="1" spc="3" dirty="0">
                <a:solidFill>
                  <a:prstClr val="black"/>
                </a:solidFill>
                <a:latin typeface="Calibri"/>
                <a:cs typeface="Calibri"/>
              </a:rPr>
              <a:t>ENTERTAINEMENT</a:t>
            </a:r>
            <a:endParaRPr sz="970">
              <a:solidFill>
                <a:prstClr val="black"/>
              </a:solidFill>
              <a:latin typeface="Calibri"/>
              <a:cs typeface="Calibri"/>
            </a:endParaRPr>
          </a:p>
          <a:p>
            <a:pPr marL="1969987" marR="922613" indent="3081" algn="ctr" defTabSz="554492">
              <a:lnSpc>
                <a:spcPts val="1145"/>
              </a:lnSpc>
              <a:spcBef>
                <a:spcPts val="42"/>
              </a:spcBef>
            </a:pPr>
            <a:r>
              <a:rPr sz="970" b="1" spc="6" dirty="0">
                <a:solidFill>
                  <a:prstClr val="black"/>
                </a:solidFill>
                <a:latin typeface="Calibri"/>
                <a:cs typeface="Calibri"/>
              </a:rPr>
              <a:t>16: </a:t>
            </a:r>
            <a:r>
              <a:rPr sz="970" b="1" spc="-3" dirty="0">
                <a:solidFill>
                  <a:prstClr val="black"/>
                </a:solidFill>
                <a:latin typeface="Calibri"/>
                <a:cs typeface="Calibri"/>
              </a:rPr>
              <a:t>TO </a:t>
            </a:r>
            <a:r>
              <a:rPr sz="970" b="1" spc="6" dirty="0">
                <a:solidFill>
                  <a:prstClr val="black"/>
                </a:solidFill>
                <a:latin typeface="Calibri"/>
                <a:cs typeface="Calibri"/>
              </a:rPr>
              <a:t>17:30 </a:t>
            </a:r>
            <a:r>
              <a:rPr sz="970" b="1" spc="15" dirty="0">
                <a:solidFill>
                  <a:prstClr val="black"/>
                </a:solidFill>
                <a:latin typeface="Calibri"/>
                <a:cs typeface="Calibri"/>
              </a:rPr>
              <a:t>PM </a:t>
            </a:r>
            <a:r>
              <a:rPr sz="970" b="1" spc="18" dirty="0">
                <a:solidFill>
                  <a:prstClr val="black"/>
                </a:solidFill>
                <a:latin typeface="Calibri"/>
                <a:cs typeface="Calibri"/>
              </a:rPr>
              <a:t> </a:t>
            </a:r>
            <a:r>
              <a:rPr sz="970" b="1" spc="3" dirty="0">
                <a:solidFill>
                  <a:prstClr val="black"/>
                </a:solidFill>
                <a:latin typeface="Calibri"/>
                <a:cs typeface="Calibri"/>
              </a:rPr>
              <a:t>NAWS</a:t>
            </a:r>
            <a:r>
              <a:rPr sz="970" b="1" spc="-39" dirty="0">
                <a:solidFill>
                  <a:prstClr val="black"/>
                </a:solidFill>
                <a:latin typeface="Calibri"/>
                <a:cs typeface="Calibri"/>
              </a:rPr>
              <a:t> </a:t>
            </a:r>
            <a:r>
              <a:rPr sz="970" b="1" spc="9" dirty="0">
                <a:solidFill>
                  <a:prstClr val="black"/>
                </a:solidFill>
                <a:latin typeface="Calibri"/>
                <a:cs typeface="Calibri"/>
              </a:rPr>
              <a:t>WORKSHOP</a:t>
            </a:r>
            <a:endParaRPr sz="970">
              <a:solidFill>
                <a:prstClr val="black"/>
              </a:solidFill>
              <a:latin typeface="Calibri"/>
              <a:cs typeface="Calibri"/>
            </a:endParaRPr>
          </a:p>
          <a:p>
            <a:pPr marL="1015799" algn="ctr" defTabSz="554492">
              <a:lnSpc>
                <a:spcPts val="1110"/>
              </a:lnSpc>
            </a:pPr>
            <a:r>
              <a:rPr sz="970" b="1" spc="6" dirty="0">
                <a:solidFill>
                  <a:prstClr val="black"/>
                </a:solidFill>
                <a:latin typeface="Calibri"/>
                <a:cs typeface="Calibri"/>
              </a:rPr>
              <a:t>“VIRTUAL</a:t>
            </a:r>
            <a:r>
              <a:rPr sz="970" b="1" dirty="0">
                <a:solidFill>
                  <a:prstClr val="black"/>
                </a:solidFill>
                <a:latin typeface="Calibri"/>
                <a:cs typeface="Calibri"/>
              </a:rPr>
              <a:t> </a:t>
            </a:r>
            <a:r>
              <a:rPr sz="970" b="1" spc="12" dirty="0">
                <a:solidFill>
                  <a:prstClr val="black"/>
                </a:solidFill>
                <a:latin typeface="Calibri"/>
                <a:cs typeface="Calibri"/>
              </a:rPr>
              <a:t>MEDIA</a:t>
            </a:r>
            <a:r>
              <a:rPr sz="970" b="1" spc="3" dirty="0">
                <a:solidFill>
                  <a:prstClr val="black"/>
                </a:solidFill>
                <a:latin typeface="Calibri"/>
                <a:cs typeface="Calibri"/>
              </a:rPr>
              <a:t> </a:t>
            </a:r>
            <a:r>
              <a:rPr sz="970" b="1" spc="9" dirty="0">
                <a:solidFill>
                  <a:prstClr val="black"/>
                </a:solidFill>
                <a:latin typeface="Calibri"/>
                <a:cs typeface="Calibri"/>
              </a:rPr>
              <a:t>MEETINGS</a:t>
            </a:r>
            <a:r>
              <a:rPr sz="970" b="1" spc="3" dirty="0">
                <a:solidFill>
                  <a:prstClr val="black"/>
                </a:solidFill>
                <a:latin typeface="Calibri"/>
                <a:cs typeface="Calibri"/>
              </a:rPr>
              <a:t> </a:t>
            </a:r>
            <a:r>
              <a:rPr sz="970" b="1" spc="12" dirty="0">
                <a:solidFill>
                  <a:prstClr val="black"/>
                </a:solidFill>
                <a:latin typeface="Calibri"/>
                <a:cs typeface="Calibri"/>
              </a:rPr>
              <a:t>AND</a:t>
            </a:r>
            <a:r>
              <a:rPr sz="970" b="1" dirty="0">
                <a:solidFill>
                  <a:prstClr val="black"/>
                </a:solidFill>
                <a:latin typeface="Calibri"/>
                <a:cs typeface="Calibri"/>
              </a:rPr>
              <a:t> </a:t>
            </a:r>
            <a:r>
              <a:rPr sz="970" b="1" spc="6" dirty="0">
                <a:solidFill>
                  <a:prstClr val="black"/>
                </a:solidFill>
                <a:latin typeface="Calibri"/>
                <a:cs typeface="Calibri"/>
              </a:rPr>
              <a:t>SERVICES”</a:t>
            </a:r>
            <a:endParaRPr sz="970">
              <a:solidFill>
                <a:prstClr val="black"/>
              </a:solidFill>
              <a:latin typeface="Calibri"/>
              <a:cs typeface="Calibri"/>
            </a:endParaRPr>
          </a:p>
          <a:p>
            <a:pPr marR="2522554" algn="ctr" defTabSz="554492">
              <a:spcBef>
                <a:spcPts val="973"/>
              </a:spcBef>
            </a:pPr>
            <a:r>
              <a:rPr sz="970" b="1" u="heavy" spc="9" dirty="0">
                <a:solidFill>
                  <a:prstClr val="black"/>
                </a:solidFill>
                <a:uFill>
                  <a:solidFill>
                    <a:srgbClr val="000000"/>
                  </a:solidFill>
                </a:uFill>
                <a:latin typeface="Calibri"/>
                <a:cs typeface="Calibri"/>
              </a:rPr>
              <a:t>ZOOM</a:t>
            </a:r>
            <a:r>
              <a:rPr sz="970" b="1" u="heavy" spc="-9" dirty="0">
                <a:solidFill>
                  <a:prstClr val="black"/>
                </a:solidFill>
                <a:uFill>
                  <a:solidFill>
                    <a:srgbClr val="000000"/>
                  </a:solidFill>
                </a:uFill>
                <a:latin typeface="Calibri"/>
                <a:cs typeface="Calibri"/>
              </a:rPr>
              <a:t> </a:t>
            </a:r>
            <a:r>
              <a:rPr sz="970" b="1" u="heavy" spc="9" dirty="0">
                <a:solidFill>
                  <a:prstClr val="black"/>
                </a:solidFill>
                <a:uFill>
                  <a:solidFill>
                    <a:srgbClr val="000000"/>
                  </a:solidFill>
                </a:uFill>
                <a:latin typeface="Calibri"/>
                <a:cs typeface="Calibri"/>
              </a:rPr>
              <a:t>MEETING</a:t>
            </a:r>
            <a:r>
              <a:rPr sz="970" b="1" u="heavy" spc="-9" dirty="0">
                <a:solidFill>
                  <a:prstClr val="black"/>
                </a:solidFill>
                <a:uFill>
                  <a:solidFill>
                    <a:srgbClr val="000000"/>
                  </a:solidFill>
                </a:uFill>
                <a:latin typeface="Calibri"/>
                <a:cs typeface="Calibri"/>
              </a:rPr>
              <a:t> </a:t>
            </a:r>
            <a:r>
              <a:rPr sz="970" b="1" u="heavy" dirty="0">
                <a:solidFill>
                  <a:prstClr val="black"/>
                </a:solidFill>
                <a:uFill>
                  <a:solidFill>
                    <a:srgbClr val="000000"/>
                  </a:solidFill>
                </a:uFill>
                <a:latin typeface="Calibri"/>
                <a:cs typeface="Calibri"/>
              </a:rPr>
              <a:t>DETAILS:</a:t>
            </a:r>
            <a:endParaRPr sz="970">
              <a:solidFill>
                <a:prstClr val="black"/>
              </a:solidFill>
              <a:latin typeface="Calibri"/>
              <a:cs typeface="Calibri"/>
            </a:endParaRPr>
          </a:p>
        </p:txBody>
      </p:sp>
      <p:sp>
        <p:nvSpPr>
          <p:cNvPr id="15" name="object 15"/>
          <p:cNvSpPr txBox="1"/>
          <p:nvPr/>
        </p:nvSpPr>
        <p:spPr>
          <a:xfrm>
            <a:off x="3809547" y="4529363"/>
            <a:ext cx="1782464" cy="318275"/>
          </a:xfrm>
          <a:prstGeom prst="rect">
            <a:avLst/>
          </a:prstGeom>
        </p:spPr>
        <p:txBody>
          <a:bodyPr vert="horz" wrap="square" lIns="0" tIns="10397" rIns="0" bIns="0" rtlCol="0">
            <a:spAutoFit/>
          </a:bodyPr>
          <a:lstStyle/>
          <a:p>
            <a:pPr marL="7701" defTabSz="554492">
              <a:lnSpc>
                <a:spcPts val="1155"/>
              </a:lnSpc>
              <a:spcBef>
                <a:spcPts val="82"/>
              </a:spcBef>
            </a:pPr>
            <a:r>
              <a:rPr sz="970" b="1" u="heavy" spc="-24" dirty="0">
                <a:solidFill>
                  <a:prstClr val="black"/>
                </a:solidFill>
                <a:uFill>
                  <a:solidFill>
                    <a:srgbClr val="000000"/>
                  </a:solidFill>
                </a:uFill>
                <a:latin typeface="Calibri"/>
                <a:cs typeface="Calibri"/>
              </a:rPr>
              <a:t>DAY</a:t>
            </a:r>
            <a:r>
              <a:rPr sz="970" b="1" u="heavy" dirty="0">
                <a:solidFill>
                  <a:prstClr val="black"/>
                </a:solidFill>
                <a:uFill>
                  <a:solidFill>
                    <a:srgbClr val="000000"/>
                  </a:solidFill>
                </a:uFill>
                <a:latin typeface="Calibri"/>
                <a:cs typeface="Calibri"/>
              </a:rPr>
              <a:t> </a:t>
            </a:r>
            <a:r>
              <a:rPr sz="970" b="1" u="heavy" spc="6" dirty="0">
                <a:solidFill>
                  <a:prstClr val="black"/>
                </a:solidFill>
                <a:uFill>
                  <a:solidFill>
                    <a:srgbClr val="000000"/>
                  </a:solidFill>
                </a:uFill>
                <a:latin typeface="Calibri"/>
                <a:cs typeface="Calibri"/>
              </a:rPr>
              <a:t>1</a:t>
            </a:r>
            <a:r>
              <a:rPr sz="970" b="1" spc="6" dirty="0">
                <a:solidFill>
                  <a:prstClr val="black"/>
                </a:solidFill>
                <a:latin typeface="Calibri"/>
                <a:cs typeface="Calibri"/>
              </a:rPr>
              <a:t>:</a:t>
            </a:r>
            <a:r>
              <a:rPr sz="970" b="1" dirty="0">
                <a:solidFill>
                  <a:prstClr val="black"/>
                </a:solidFill>
                <a:latin typeface="Calibri"/>
                <a:cs typeface="Calibri"/>
              </a:rPr>
              <a:t> </a:t>
            </a:r>
            <a:r>
              <a:rPr sz="970" b="1" spc="9" dirty="0">
                <a:solidFill>
                  <a:prstClr val="black"/>
                </a:solidFill>
                <a:latin typeface="Calibri"/>
                <a:cs typeface="Calibri"/>
              </a:rPr>
              <a:t>Meeting</a:t>
            </a:r>
            <a:r>
              <a:rPr sz="970" b="1" dirty="0">
                <a:solidFill>
                  <a:prstClr val="black"/>
                </a:solidFill>
                <a:latin typeface="Calibri"/>
                <a:cs typeface="Calibri"/>
              </a:rPr>
              <a:t> </a:t>
            </a:r>
            <a:r>
              <a:rPr sz="970" b="1" spc="6" dirty="0">
                <a:solidFill>
                  <a:prstClr val="black"/>
                </a:solidFill>
                <a:latin typeface="Calibri"/>
                <a:cs typeface="Calibri"/>
              </a:rPr>
              <a:t>ID:</a:t>
            </a:r>
            <a:r>
              <a:rPr sz="970" b="1" dirty="0">
                <a:solidFill>
                  <a:prstClr val="black"/>
                </a:solidFill>
                <a:latin typeface="Calibri"/>
                <a:cs typeface="Calibri"/>
              </a:rPr>
              <a:t> </a:t>
            </a:r>
            <a:r>
              <a:rPr sz="970" b="1" spc="9" dirty="0">
                <a:solidFill>
                  <a:prstClr val="black"/>
                </a:solidFill>
                <a:latin typeface="Calibri"/>
                <a:cs typeface="Calibri"/>
              </a:rPr>
              <a:t>840</a:t>
            </a:r>
            <a:r>
              <a:rPr sz="970" b="1" spc="3" dirty="0">
                <a:solidFill>
                  <a:prstClr val="black"/>
                </a:solidFill>
                <a:latin typeface="Calibri"/>
                <a:cs typeface="Calibri"/>
              </a:rPr>
              <a:t> </a:t>
            </a:r>
            <a:r>
              <a:rPr sz="970" b="1" spc="6" dirty="0">
                <a:solidFill>
                  <a:prstClr val="black"/>
                </a:solidFill>
                <a:latin typeface="Calibri"/>
                <a:cs typeface="Calibri"/>
              </a:rPr>
              <a:t>2189</a:t>
            </a:r>
            <a:r>
              <a:rPr sz="970" b="1" dirty="0">
                <a:solidFill>
                  <a:prstClr val="black"/>
                </a:solidFill>
                <a:latin typeface="Calibri"/>
                <a:cs typeface="Calibri"/>
              </a:rPr>
              <a:t> </a:t>
            </a:r>
            <a:r>
              <a:rPr sz="970" b="1" spc="6" dirty="0">
                <a:solidFill>
                  <a:prstClr val="black"/>
                </a:solidFill>
                <a:latin typeface="Calibri"/>
                <a:cs typeface="Calibri"/>
              </a:rPr>
              <a:t>4474</a:t>
            </a:r>
            <a:endParaRPr sz="970">
              <a:solidFill>
                <a:prstClr val="black"/>
              </a:solidFill>
              <a:latin typeface="Calibri"/>
              <a:cs typeface="Calibri"/>
            </a:endParaRPr>
          </a:p>
          <a:p>
            <a:pPr marL="380828" defTabSz="554492">
              <a:lnSpc>
                <a:spcPts val="1155"/>
              </a:lnSpc>
            </a:pPr>
            <a:r>
              <a:rPr sz="970" b="1" spc="6" dirty="0">
                <a:solidFill>
                  <a:prstClr val="black"/>
                </a:solidFill>
                <a:latin typeface="Calibri"/>
                <a:cs typeface="Calibri"/>
              </a:rPr>
              <a:t>Passcode:</a:t>
            </a:r>
            <a:r>
              <a:rPr sz="970" b="1" spc="-6" dirty="0">
                <a:solidFill>
                  <a:prstClr val="black"/>
                </a:solidFill>
                <a:latin typeface="Calibri"/>
                <a:cs typeface="Calibri"/>
              </a:rPr>
              <a:t> </a:t>
            </a:r>
            <a:r>
              <a:rPr sz="970" b="1" spc="9" dirty="0">
                <a:solidFill>
                  <a:prstClr val="black"/>
                </a:solidFill>
                <a:latin typeface="Calibri"/>
                <a:cs typeface="Calibri"/>
              </a:rPr>
              <a:t>806337</a:t>
            </a:r>
            <a:endParaRPr sz="970">
              <a:solidFill>
                <a:prstClr val="black"/>
              </a:solidFill>
              <a:latin typeface="Calibri"/>
              <a:cs typeface="Calibri"/>
            </a:endParaRPr>
          </a:p>
        </p:txBody>
      </p:sp>
      <p:sp>
        <p:nvSpPr>
          <p:cNvPr id="16" name="object 16"/>
          <p:cNvSpPr txBox="1"/>
          <p:nvPr/>
        </p:nvSpPr>
        <p:spPr>
          <a:xfrm>
            <a:off x="6602230" y="4529363"/>
            <a:ext cx="1782464" cy="318275"/>
          </a:xfrm>
          <a:prstGeom prst="rect">
            <a:avLst/>
          </a:prstGeom>
        </p:spPr>
        <p:txBody>
          <a:bodyPr vert="horz" wrap="square" lIns="0" tIns="10397" rIns="0" bIns="0" rtlCol="0">
            <a:spAutoFit/>
          </a:bodyPr>
          <a:lstStyle/>
          <a:p>
            <a:pPr algn="ctr" defTabSz="554492">
              <a:lnSpc>
                <a:spcPts val="1155"/>
              </a:lnSpc>
              <a:spcBef>
                <a:spcPts val="82"/>
              </a:spcBef>
            </a:pPr>
            <a:r>
              <a:rPr sz="970" b="1" u="heavy" spc="-24" dirty="0">
                <a:solidFill>
                  <a:prstClr val="black"/>
                </a:solidFill>
                <a:uFill>
                  <a:solidFill>
                    <a:srgbClr val="000000"/>
                  </a:solidFill>
                </a:uFill>
                <a:latin typeface="Calibri"/>
                <a:cs typeface="Calibri"/>
              </a:rPr>
              <a:t>DAY</a:t>
            </a:r>
            <a:r>
              <a:rPr sz="970" b="1" u="heavy" dirty="0">
                <a:solidFill>
                  <a:prstClr val="black"/>
                </a:solidFill>
                <a:uFill>
                  <a:solidFill>
                    <a:srgbClr val="000000"/>
                  </a:solidFill>
                </a:uFill>
                <a:latin typeface="Calibri"/>
                <a:cs typeface="Calibri"/>
              </a:rPr>
              <a:t> </a:t>
            </a:r>
            <a:r>
              <a:rPr sz="970" b="1" u="heavy" spc="6" dirty="0">
                <a:solidFill>
                  <a:prstClr val="black"/>
                </a:solidFill>
                <a:uFill>
                  <a:solidFill>
                    <a:srgbClr val="000000"/>
                  </a:solidFill>
                </a:uFill>
                <a:latin typeface="Calibri"/>
                <a:cs typeface="Calibri"/>
              </a:rPr>
              <a:t>2</a:t>
            </a:r>
            <a:r>
              <a:rPr sz="970" b="1" spc="6" dirty="0">
                <a:solidFill>
                  <a:prstClr val="black"/>
                </a:solidFill>
                <a:latin typeface="Calibri"/>
                <a:cs typeface="Calibri"/>
              </a:rPr>
              <a:t>:</a:t>
            </a:r>
            <a:r>
              <a:rPr sz="970" b="1" dirty="0">
                <a:solidFill>
                  <a:prstClr val="black"/>
                </a:solidFill>
                <a:latin typeface="Calibri"/>
                <a:cs typeface="Calibri"/>
              </a:rPr>
              <a:t> </a:t>
            </a:r>
            <a:r>
              <a:rPr sz="970" b="1" spc="9" dirty="0">
                <a:solidFill>
                  <a:prstClr val="black"/>
                </a:solidFill>
                <a:latin typeface="Calibri"/>
                <a:cs typeface="Calibri"/>
              </a:rPr>
              <a:t>Meeting</a:t>
            </a:r>
            <a:r>
              <a:rPr sz="970" b="1" dirty="0">
                <a:solidFill>
                  <a:prstClr val="black"/>
                </a:solidFill>
                <a:latin typeface="Calibri"/>
                <a:cs typeface="Calibri"/>
              </a:rPr>
              <a:t> </a:t>
            </a:r>
            <a:r>
              <a:rPr sz="970" b="1" spc="6" dirty="0">
                <a:solidFill>
                  <a:prstClr val="black"/>
                </a:solidFill>
                <a:latin typeface="Calibri"/>
                <a:cs typeface="Calibri"/>
              </a:rPr>
              <a:t>ID:</a:t>
            </a:r>
            <a:r>
              <a:rPr sz="970" b="1" spc="3" dirty="0">
                <a:solidFill>
                  <a:prstClr val="black"/>
                </a:solidFill>
                <a:latin typeface="Calibri"/>
                <a:cs typeface="Calibri"/>
              </a:rPr>
              <a:t> </a:t>
            </a:r>
            <a:r>
              <a:rPr sz="970" b="1" spc="9" dirty="0">
                <a:solidFill>
                  <a:prstClr val="black"/>
                </a:solidFill>
                <a:latin typeface="Calibri"/>
                <a:cs typeface="Calibri"/>
              </a:rPr>
              <a:t>814</a:t>
            </a:r>
            <a:r>
              <a:rPr sz="970" b="1" dirty="0">
                <a:solidFill>
                  <a:prstClr val="black"/>
                </a:solidFill>
                <a:latin typeface="Calibri"/>
                <a:cs typeface="Calibri"/>
              </a:rPr>
              <a:t> </a:t>
            </a:r>
            <a:r>
              <a:rPr sz="970" b="1" spc="6" dirty="0">
                <a:solidFill>
                  <a:prstClr val="black"/>
                </a:solidFill>
                <a:latin typeface="Calibri"/>
                <a:cs typeface="Calibri"/>
              </a:rPr>
              <a:t>2380</a:t>
            </a:r>
            <a:r>
              <a:rPr sz="970" b="1" dirty="0">
                <a:solidFill>
                  <a:prstClr val="black"/>
                </a:solidFill>
                <a:latin typeface="Calibri"/>
                <a:cs typeface="Calibri"/>
              </a:rPr>
              <a:t> </a:t>
            </a:r>
            <a:r>
              <a:rPr sz="970" b="1" spc="6" dirty="0">
                <a:solidFill>
                  <a:prstClr val="black"/>
                </a:solidFill>
                <a:latin typeface="Calibri"/>
                <a:cs typeface="Calibri"/>
              </a:rPr>
              <a:t>6242</a:t>
            </a:r>
            <a:endParaRPr sz="970">
              <a:solidFill>
                <a:prstClr val="black"/>
              </a:solidFill>
              <a:latin typeface="Calibri"/>
              <a:cs typeface="Calibri"/>
            </a:endParaRPr>
          </a:p>
          <a:p>
            <a:pPr marR="32730" algn="ctr" defTabSz="554492">
              <a:lnSpc>
                <a:spcPts val="1155"/>
              </a:lnSpc>
            </a:pPr>
            <a:r>
              <a:rPr sz="970" b="1" spc="6" dirty="0">
                <a:solidFill>
                  <a:prstClr val="black"/>
                </a:solidFill>
                <a:latin typeface="Calibri"/>
                <a:cs typeface="Calibri"/>
              </a:rPr>
              <a:t>Passcode:</a:t>
            </a:r>
            <a:r>
              <a:rPr sz="970" b="1" spc="-6" dirty="0">
                <a:solidFill>
                  <a:prstClr val="black"/>
                </a:solidFill>
                <a:latin typeface="Calibri"/>
                <a:cs typeface="Calibri"/>
              </a:rPr>
              <a:t> </a:t>
            </a:r>
            <a:r>
              <a:rPr sz="970" b="1" spc="9" dirty="0">
                <a:solidFill>
                  <a:prstClr val="black"/>
                </a:solidFill>
                <a:latin typeface="Calibri"/>
                <a:cs typeface="Calibri"/>
              </a:rPr>
              <a:t>984017</a:t>
            </a:r>
            <a:endParaRPr sz="970">
              <a:solidFill>
                <a:prstClr val="black"/>
              </a:solidFill>
              <a:latin typeface="Calibri"/>
              <a:cs typeface="Calibri"/>
            </a:endParaRPr>
          </a:p>
        </p:txBody>
      </p:sp>
      <p:sp>
        <p:nvSpPr>
          <p:cNvPr id="17" name="object 17"/>
          <p:cNvSpPr txBox="1"/>
          <p:nvPr/>
        </p:nvSpPr>
        <p:spPr>
          <a:xfrm>
            <a:off x="3974393" y="5023899"/>
            <a:ext cx="4318499" cy="868682"/>
          </a:xfrm>
          <a:prstGeom prst="rect">
            <a:avLst/>
          </a:prstGeom>
        </p:spPr>
        <p:txBody>
          <a:bodyPr vert="horz" wrap="square" lIns="0" tIns="10397" rIns="0" bIns="0" rtlCol="0">
            <a:spAutoFit/>
          </a:bodyPr>
          <a:lstStyle/>
          <a:p>
            <a:pPr marL="4621" algn="ctr" defTabSz="554492">
              <a:spcBef>
                <a:spcPts val="82"/>
              </a:spcBef>
            </a:pPr>
            <a:r>
              <a:rPr sz="970" b="1" u="heavy" spc="9" dirty="0">
                <a:solidFill>
                  <a:prstClr val="black"/>
                </a:solidFill>
                <a:uFill>
                  <a:solidFill>
                    <a:srgbClr val="000000"/>
                  </a:solidFill>
                </a:uFill>
                <a:latin typeface="Calibri"/>
                <a:cs typeface="Calibri"/>
              </a:rPr>
              <a:t>7TH</a:t>
            </a:r>
            <a:r>
              <a:rPr sz="970" b="1" u="heavy" spc="3" dirty="0">
                <a:solidFill>
                  <a:prstClr val="black"/>
                </a:solidFill>
                <a:uFill>
                  <a:solidFill>
                    <a:srgbClr val="000000"/>
                  </a:solidFill>
                </a:uFill>
                <a:latin typeface="Calibri"/>
                <a:cs typeface="Calibri"/>
              </a:rPr>
              <a:t> </a:t>
            </a:r>
            <a:r>
              <a:rPr sz="970" b="1" u="heavy" spc="9" dirty="0">
                <a:solidFill>
                  <a:prstClr val="black"/>
                </a:solidFill>
                <a:uFill>
                  <a:solidFill>
                    <a:srgbClr val="000000"/>
                  </a:solidFill>
                </a:uFill>
                <a:latin typeface="Calibri"/>
                <a:cs typeface="Calibri"/>
              </a:rPr>
              <a:t>TRADITION</a:t>
            </a:r>
            <a:r>
              <a:rPr sz="970" b="1" u="heavy" spc="3" dirty="0">
                <a:solidFill>
                  <a:prstClr val="black"/>
                </a:solidFill>
                <a:uFill>
                  <a:solidFill>
                    <a:srgbClr val="000000"/>
                  </a:solidFill>
                </a:uFill>
                <a:latin typeface="Calibri"/>
                <a:cs typeface="Calibri"/>
              </a:rPr>
              <a:t> </a:t>
            </a:r>
            <a:r>
              <a:rPr sz="970" b="1" u="heavy" spc="9" dirty="0">
                <a:solidFill>
                  <a:prstClr val="black"/>
                </a:solidFill>
                <a:uFill>
                  <a:solidFill>
                    <a:srgbClr val="000000"/>
                  </a:solidFill>
                </a:uFill>
                <a:latin typeface="Calibri"/>
                <a:cs typeface="Calibri"/>
              </a:rPr>
              <a:t>CONTRIBUTIONS</a:t>
            </a:r>
            <a:r>
              <a:rPr sz="970" b="1" u="heavy" spc="3" dirty="0">
                <a:solidFill>
                  <a:prstClr val="black"/>
                </a:solidFill>
                <a:uFill>
                  <a:solidFill>
                    <a:srgbClr val="000000"/>
                  </a:solidFill>
                </a:uFill>
                <a:latin typeface="Calibri"/>
                <a:cs typeface="Calibri"/>
              </a:rPr>
              <a:t> </a:t>
            </a:r>
            <a:r>
              <a:rPr sz="970" b="1" u="heavy" spc="9" dirty="0">
                <a:solidFill>
                  <a:prstClr val="black"/>
                </a:solidFill>
                <a:uFill>
                  <a:solidFill>
                    <a:srgbClr val="000000"/>
                  </a:solidFill>
                </a:uFill>
                <a:latin typeface="Calibri"/>
                <a:cs typeface="Calibri"/>
              </a:rPr>
              <a:t>DURING</a:t>
            </a:r>
            <a:r>
              <a:rPr sz="970" b="1" u="heavy" spc="3" dirty="0">
                <a:solidFill>
                  <a:prstClr val="black"/>
                </a:solidFill>
                <a:uFill>
                  <a:solidFill>
                    <a:srgbClr val="000000"/>
                  </a:solidFill>
                </a:uFill>
                <a:latin typeface="Calibri"/>
                <a:cs typeface="Calibri"/>
              </a:rPr>
              <a:t> </a:t>
            </a:r>
            <a:r>
              <a:rPr sz="970" b="1" u="heavy" spc="6" dirty="0">
                <a:solidFill>
                  <a:prstClr val="black"/>
                </a:solidFill>
                <a:uFill>
                  <a:solidFill>
                    <a:srgbClr val="000000"/>
                  </a:solidFill>
                </a:uFill>
                <a:latin typeface="Calibri"/>
                <a:cs typeface="Calibri"/>
              </a:rPr>
              <a:t>ESL</a:t>
            </a:r>
            <a:endParaRPr sz="970">
              <a:solidFill>
                <a:prstClr val="black"/>
              </a:solidFill>
              <a:latin typeface="Calibri"/>
              <a:cs typeface="Calibri"/>
            </a:endParaRPr>
          </a:p>
          <a:p>
            <a:pPr defTabSz="554492">
              <a:spcBef>
                <a:spcPts val="33"/>
              </a:spcBef>
            </a:pPr>
            <a:endParaRPr sz="940">
              <a:solidFill>
                <a:prstClr val="black"/>
              </a:solidFill>
              <a:latin typeface="Calibri"/>
              <a:cs typeface="Calibri"/>
            </a:endParaRPr>
          </a:p>
          <a:p>
            <a:pPr marL="7701" marR="3081" indent="-5006" algn="ctr" defTabSz="554492">
              <a:lnSpc>
                <a:spcPts val="1145"/>
              </a:lnSpc>
              <a:tabLst>
                <a:tab pos="1752811" algn="l"/>
                <a:tab pos="2102064" algn="l"/>
              </a:tabLst>
            </a:pPr>
            <a:r>
              <a:rPr sz="970" b="1" spc="9" dirty="0">
                <a:solidFill>
                  <a:prstClr val="black"/>
                </a:solidFill>
                <a:latin typeface="Calibri"/>
                <a:cs typeface="Calibri"/>
              </a:rPr>
              <a:t>Please </a:t>
            </a:r>
            <a:r>
              <a:rPr sz="970" b="1" spc="6" dirty="0">
                <a:solidFill>
                  <a:prstClr val="black"/>
                </a:solidFill>
                <a:latin typeface="Calibri"/>
                <a:cs typeface="Calibri"/>
              </a:rPr>
              <a:t>note </a:t>
            </a:r>
            <a:r>
              <a:rPr sz="970" b="1" spc="9" dirty="0">
                <a:solidFill>
                  <a:prstClr val="black"/>
                </a:solidFill>
                <a:latin typeface="Calibri"/>
                <a:cs typeface="Calibri"/>
              </a:rPr>
              <a:t>on the </a:t>
            </a:r>
            <a:r>
              <a:rPr sz="970" b="1" spc="3" dirty="0">
                <a:solidFill>
                  <a:prstClr val="black"/>
                </a:solidFill>
                <a:latin typeface="Calibri"/>
                <a:cs typeface="Calibri"/>
              </a:rPr>
              <a:t>transfer: </a:t>
            </a:r>
            <a:r>
              <a:rPr sz="970" b="1" spc="6" dirty="0">
                <a:solidFill>
                  <a:prstClr val="black"/>
                </a:solidFill>
                <a:latin typeface="Calibri"/>
                <a:cs typeface="Calibri"/>
              </a:rPr>
              <a:t>ESL </a:t>
            </a:r>
            <a:r>
              <a:rPr sz="970" b="1" spc="9" dirty="0">
                <a:solidFill>
                  <a:prstClr val="black"/>
                </a:solidFill>
                <a:latin typeface="Calibri"/>
                <a:cs typeface="Calibri"/>
              </a:rPr>
              <a:t>7th </a:t>
            </a:r>
            <a:r>
              <a:rPr sz="970" b="1" dirty="0">
                <a:solidFill>
                  <a:prstClr val="black"/>
                </a:solidFill>
                <a:latin typeface="Calibri"/>
                <a:cs typeface="Calibri"/>
              </a:rPr>
              <a:t>Tradition </a:t>
            </a:r>
            <a:r>
              <a:rPr sz="970" b="1" spc="9" dirty="0">
                <a:solidFill>
                  <a:prstClr val="black"/>
                </a:solidFill>
                <a:latin typeface="Calibri"/>
                <a:cs typeface="Calibri"/>
              </a:rPr>
              <a:t>and </a:t>
            </a:r>
            <a:r>
              <a:rPr sz="970" b="1" spc="12" dirty="0">
                <a:solidFill>
                  <a:prstClr val="black"/>
                </a:solidFill>
                <a:latin typeface="Calibri"/>
                <a:cs typeface="Calibri"/>
              </a:rPr>
              <a:t>who </a:t>
            </a:r>
            <a:r>
              <a:rPr sz="970" b="1" spc="6" dirty="0">
                <a:solidFill>
                  <a:prstClr val="black"/>
                </a:solidFill>
                <a:latin typeface="Calibri"/>
                <a:cs typeface="Calibri"/>
              </a:rPr>
              <a:t>is </a:t>
            </a:r>
            <a:r>
              <a:rPr sz="970" b="1" spc="9" dirty="0">
                <a:solidFill>
                  <a:prstClr val="black"/>
                </a:solidFill>
                <a:latin typeface="Calibri"/>
                <a:cs typeface="Calibri"/>
              </a:rPr>
              <a:t>making the </a:t>
            </a:r>
            <a:r>
              <a:rPr sz="970" b="1" spc="6" dirty="0">
                <a:solidFill>
                  <a:prstClr val="black"/>
                </a:solidFill>
                <a:latin typeface="Calibri"/>
                <a:cs typeface="Calibri"/>
              </a:rPr>
              <a:t>contribution </a:t>
            </a:r>
            <a:r>
              <a:rPr sz="970" b="1" spc="9" dirty="0">
                <a:solidFill>
                  <a:prstClr val="black"/>
                </a:solidFill>
                <a:latin typeface="Calibri"/>
                <a:cs typeface="Calibri"/>
              </a:rPr>
              <a:t> Bank name: ING Bank	</a:t>
            </a:r>
            <a:r>
              <a:rPr sz="970" b="1" spc="6" dirty="0">
                <a:solidFill>
                  <a:prstClr val="black"/>
                </a:solidFill>
                <a:latin typeface="Calibri"/>
                <a:cs typeface="Calibri"/>
              </a:rPr>
              <a:t>Account</a:t>
            </a:r>
            <a:r>
              <a:rPr sz="970" b="1" dirty="0">
                <a:solidFill>
                  <a:prstClr val="black"/>
                </a:solidFill>
                <a:latin typeface="Calibri"/>
                <a:cs typeface="Calibri"/>
              </a:rPr>
              <a:t> </a:t>
            </a:r>
            <a:r>
              <a:rPr sz="970" b="1" spc="9" dirty="0">
                <a:solidFill>
                  <a:prstClr val="black"/>
                </a:solidFill>
                <a:latin typeface="Calibri"/>
                <a:cs typeface="Calibri"/>
              </a:rPr>
              <a:t>holder:</a:t>
            </a:r>
            <a:r>
              <a:rPr sz="970" b="1" spc="3" dirty="0">
                <a:solidFill>
                  <a:prstClr val="black"/>
                </a:solidFill>
                <a:latin typeface="Calibri"/>
                <a:cs typeface="Calibri"/>
              </a:rPr>
              <a:t> </a:t>
            </a:r>
            <a:r>
              <a:rPr sz="970" b="1" spc="9" dirty="0">
                <a:solidFill>
                  <a:prstClr val="black"/>
                </a:solidFill>
                <a:latin typeface="Calibri"/>
                <a:cs typeface="Calibri"/>
              </a:rPr>
              <a:t>European</a:t>
            </a:r>
            <a:r>
              <a:rPr sz="970" b="1" dirty="0">
                <a:solidFill>
                  <a:prstClr val="black"/>
                </a:solidFill>
                <a:latin typeface="Calibri"/>
                <a:cs typeface="Calibri"/>
              </a:rPr>
              <a:t> </a:t>
            </a:r>
            <a:r>
              <a:rPr sz="970" b="1" spc="3" dirty="0">
                <a:solidFill>
                  <a:prstClr val="black"/>
                </a:solidFill>
                <a:latin typeface="Calibri"/>
                <a:cs typeface="Calibri"/>
              </a:rPr>
              <a:t>Delegates </a:t>
            </a:r>
            <a:r>
              <a:rPr sz="970" b="1" spc="9" dirty="0">
                <a:solidFill>
                  <a:prstClr val="black"/>
                </a:solidFill>
                <a:latin typeface="Calibri"/>
                <a:cs typeface="Calibri"/>
              </a:rPr>
              <a:t>Meeting</a:t>
            </a:r>
            <a:r>
              <a:rPr sz="970" b="1" dirty="0">
                <a:solidFill>
                  <a:prstClr val="black"/>
                </a:solidFill>
                <a:latin typeface="Calibri"/>
                <a:cs typeface="Calibri"/>
              </a:rPr>
              <a:t> </a:t>
            </a:r>
            <a:r>
              <a:rPr sz="970" b="1" spc="12" dirty="0">
                <a:solidFill>
                  <a:prstClr val="black"/>
                </a:solidFill>
                <a:latin typeface="Calibri"/>
                <a:cs typeface="Calibri"/>
              </a:rPr>
              <a:t>NA </a:t>
            </a:r>
            <a:r>
              <a:rPr sz="970" b="1" spc="-209" dirty="0">
                <a:solidFill>
                  <a:prstClr val="black"/>
                </a:solidFill>
                <a:latin typeface="Calibri"/>
                <a:cs typeface="Calibri"/>
              </a:rPr>
              <a:t> </a:t>
            </a:r>
            <a:r>
              <a:rPr sz="970" b="1" spc="6" dirty="0">
                <a:solidFill>
                  <a:prstClr val="black"/>
                </a:solidFill>
                <a:latin typeface="Calibri"/>
                <a:cs typeface="Calibri"/>
              </a:rPr>
              <a:t>IBAN</a:t>
            </a:r>
            <a:r>
              <a:rPr sz="970" b="1" spc="9" dirty="0">
                <a:solidFill>
                  <a:prstClr val="black"/>
                </a:solidFill>
                <a:latin typeface="Calibri"/>
                <a:cs typeface="Calibri"/>
              </a:rPr>
              <a:t> BE17 </a:t>
            </a:r>
            <a:r>
              <a:rPr sz="970" b="1" spc="6" dirty="0">
                <a:solidFill>
                  <a:prstClr val="black"/>
                </a:solidFill>
                <a:latin typeface="Calibri"/>
                <a:cs typeface="Calibri"/>
              </a:rPr>
              <a:t>3634</a:t>
            </a:r>
            <a:r>
              <a:rPr sz="970" b="1" spc="12" dirty="0">
                <a:solidFill>
                  <a:prstClr val="black"/>
                </a:solidFill>
                <a:latin typeface="Calibri"/>
                <a:cs typeface="Calibri"/>
              </a:rPr>
              <a:t> </a:t>
            </a:r>
            <a:r>
              <a:rPr sz="970" b="1" spc="6" dirty="0">
                <a:solidFill>
                  <a:prstClr val="black"/>
                </a:solidFill>
                <a:latin typeface="Calibri"/>
                <a:cs typeface="Calibri"/>
              </a:rPr>
              <a:t>4057</a:t>
            </a:r>
            <a:r>
              <a:rPr sz="970" b="1" spc="9" dirty="0">
                <a:solidFill>
                  <a:prstClr val="black"/>
                </a:solidFill>
                <a:latin typeface="Calibri"/>
                <a:cs typeface="Calibri"/>
              </a:rPr>
              <a:t> </a:t>
            </a:r>
            <a:r>
              <a:rPr sz="970" b="1" spc="6" dirty="0">
                <a:solidFill>
                  <a:prstClr val="black"/>
                </a:solidFill>
                <a:latin typeface="Calibri"/>
                <a:cs typeface="Calibri"/>
              </a:rPr>
              <a:t>2121		</a:t>
            </a:r>
            <a:r>
              <a:rPr sz="970" b="1" spc="9" dirty="0">
                <a:solidFill>
                  <a:prstClr val="black"/>
                </a:solidFill>
                <a:latin typeface="Calibri"/>
                <a:cs typeface="Calibri"/>
              </a:rPr>
              <a:t>SWIFT</a:t>
            </a:r>
            <a:r>
              <a:rPr sz="970" b="1" spc="3" dirty="0">
                <a:solidFill>
                  <a:prstClr val="black"/>
                </a:solidFill>
                <a:latin typeface="Calibri"/>
                <a:cs typeface="Calibri"/>
              </a:rPr>
              <a:t> </a:t>
            </a:r>
            <a:r>
              <a:rPr sz="970" b="1" spc="9" dirty="0">
                <a:solidFill>
                  <a:prstClr val="black"/>
                </a:solidFill>
                <a:latin typeface="Calibri"/>
                <a:cs typeface="Calibri"/>
              </a:rPr>
              <a:t>or</a:t>
            </a:r>
            <a:r>
              <a:rPr sz="970" b="1" spc="3" dirty="0">
                <a:solidFill>
                  <a:prstClr val="black"/>
                </a:solidFill>
                <a:latin typeface="Calibri"/>
                <a:cs typeface="Calibri"/>
              </a:rPr>
              <a:t> </a:t>
            </a:r>
            <a:r>
              <a:rPr sz="970" b="1" spc="9" dirty="0">
                <a:solidFill>
                  <a:prstClr val="black"/>
                </a:solidFill>
                <a:latin typeface="Calibri"/>
                <a:cs typeface="Calibri"/>
              </a:rPr>
              <a:t>BIC</a:t>
            </a:r>
            <a:r>
              <a:rPr sz="970" b="1" dirty="0">
                <a:solidFill>
                  <a:prstClr val="black"/>
                </a:solidFill>
                <a:latin typeface="Calibri"/>
                <a:cs typeface="Calibri"/>
              </a:rPr>
              <a:t> </a:t>
            </a:r>
            <a:r>
              <a:rPr sz="970" b="1" spc="9" dirty="0">
                <a:solidFill>
                  <a:prstClr val="black"/>
                </a:solidFill>
                <a:latin typeface="Calibri"/>
                <a:cs typeface="Calibri"/>
              </a:rPr>
              <a:t>BBRUBEBB</a:t>
            </a:r>
            <a:endParaRPr sz="970">
              <a:solidFill>
                <a:prstClr val="black"/>
              </a:solidFill>
              <a:latin typeface="Calibri"/>
              <a:cs typeface="Calibri"/>
            </a:endParaRPr>
          </a:p>
          <a:p>
            <a:pPr algn="ctr" defTabSz="554492">
              <a:lnSpc>
                <a:spcPts val="1110"/>
              </a:lnSpc>
            </a:pPr>
            <a:r>
              <a:rPr sz="970" b="1" spc="9" dirty="0">
                <a:solidFill>
                  <a:prstClr val="black"/>
                </a:solidFill>
                <a:latin typeface="Calibri"/>
                <a:cs typeface="Calibri"/>
              </a:rPr>
              <a:t>Bank</a:t>
            </a:r>
            <a:r>
              <a:rPr sz="970" b="1" spc="3" dirty="0">
                <a:solidFill>
                  <a:prstClr val="black"/>
                </a:solidFill>
                <a:latin typeface="Calibri"/>
                <a:cs typeface="Calibri"/>
              </a:rPr>
              <a:t> </a:t>
            </a:r>
            <a:r>
              <a:rPr sz="970" b="1" spc="6" dirty="0">
                <a:solidFill>
                  <a:prstClr val="black"/>
                </a:solidFill>
                <a:latin typeface="Calibri"/>
                <a:cs typeface="Calibri"/>
              </a:rPr>
              <a:t>Address </a:t>
            </a:r>
            <a:r>
              <a:rPr sz="970" b="1" spc="9" dirty="0">
                <a:solidFill>
                  <a:prstClr val="black"/>
                </a:solidFill>
                <a:latin typeface="Calibri"/>
                <a:cs typeface="Calibri"/>
              </a:rPr>
              <a:t>Bank</a:t>
            </a:r>
            <a:r>
              <a:rPr sz="970" b="1" spc="6" dirty="0">
                <a:solidFill>
                  <a:prstClr val="black"/>
                </a:solidFill>
                <a:latin typeface="Calibri"/>
                <a:cs typeface="Calibri"/>
              </a:rPr>
              <a:t> </a:t>
            </a:r>
            <a:r>
              <a:rPr sz="970" b="1" spc="9" dirty="0">
                <a:solidFill>
                  <a:prstClr val="black"/>
                </a:solidFill>
                <a:latin typeface="Calibri"/>
                <a:cs typeface="Calibri"/>
              </a:rPr>
              <a:t>ING,</a:t>
            </a:r>
            <a:r>
              <a:rPr sz="970" b="1" spc="6" dirty="0">
                <a:solidFill>
                  <a:prstClr val="black"/>
                </a:solidFill>
                <a:latin typeface="Calibri"/>
                <a:cs typeface="Calibri"/>
              </a:rPr>
              <a:t> </a:t>
            </a:r>
            <a:r>
              <a:rPr sz="970" b="1" spc="-24" dirty="0">
                <a:solidFill>
                  <a:prstClr val="black"/>
                </a:solidFill>
                <a:latin typeface="Calibri"/>
                <a:cs typeface="Calibri"/>
              </a:rPr>
              <a:t>Av.</a:t>
            </a:r>
            <a:r>
              <a:rPr sz="970" b="1" spc="6" dirty="0">
                <a:solidFill>
                  <a:prstClr val="black"/>
                </a:solidFill>
                <a:latin typeface="Calibri"/>
                <a:cs typeface="Calibri"/>
              </a:rPr>
              <a:t> </a:t>
            </a:r>
            <a:r>
              <a:rPr sz="970" b="1" spc="9" dirty="0">
                <a:solidFill>
                  <a:prstClr val="black"/>
                </a:solidFill>
                <a:latin typeface="Calibri"/>
                <a:cs typeface="Calibri"/>
              </a:rPr>
              <a:t>de</a:t>
            </a:r>
            <a:r>
              <a:rPr sz="970" b="1" spc="6" dirty="0">
                <a:solidFill>
                  <a:prstClr val="black"/>
                </a:solidFill>
                <a:latin typeface="Calibri"/>
                <a:cs typeface="Calibri"/>
              </a:rPr>
              <a:t> la </a:t>
            </a:r>
            <a:r>
              <a:rPr sz="970" b="1" spc="9" dirty="0">
                <a:solidFill>
                  <a:prstClr val="black"/>
                </a:solidFill>
                <a:latin typeface="Calibri"/>
                <a:cs typeface="Calibri"/>
              </a:rPr>
              <a:t>Couronne,</a:t>
            </a:r>
            <a:r>
              <a:rPr sz="970" b="1" spc="6" dirty="0">
                <a:solidFill>
                  <a:prstClr val="black"/>
                </a:solidFill>
                <a:latin typeface="Calibri"/>
                <a:cs typeface="Calibri"/>
              </a:rPr>
              <a:t> 449, 1050 </a:t>
            </a:r>
            <a:r>
              <a:rPr sz="970" b="1" spc="6" dirty="0">
                <a:solidFill>
                  <a:srgbClr val="2B2C30"/>
                </a:solidFill>
                <a:latin typeface="Calibri"/>
                <a:cs typeface="Calibri"/>
              </a:rPr>
              <a:t>Brussels, </a:t>
            </a:r>
            <a:r>
              <a:rPr sz="970" b="1" spc="6" dirty="0">
                <a:solidFill>
                  <a:prstClr val="black"/>
                </a:solidFill>
                <a:latin typeface="Calibri"/>
                <a:cs typeface="Calibri"/>
              </a:rPr>
              <a:t>Belgium</a:t>
            </a:r>
            <a:endParaRPr sz="970">
              <a:solidFill>
                <a:prstClr val="black"/>
              </a:solidFill>
              <a:latin typeface="Calibri"/>
              <a:cs typeface="Calibri"/>
            </a:endParaRPr>
          </a:p>
        </p:txBody>
      </p:sp>
      <p:pic>
        <p:nvPicPr>
          <p:cNvPr id="18" name="object 18"/>
          <p:cNvPicPr/>
          <p:nvPr/>
        </p:nvPicPr>
        <p:blipFill>
          <a:blip r:embed="rId3" cstate="print"/>
          <a:stretch>
            <a:fillRect/>
          </a:stretch>
        </p:blipFill>
        <p:spPr>
          <a:xfrm>
            <a:off x="2013640" y="473165"/>
            <a:ext cx="8164720" cy="5769606"/>
          </a:xfrm>
          <a:prstGeom prst="rect">
            <a:avLst/>
          </a:prstGeom>
        </p:spPr>
      </p:pic>
    </p:spTree>
    <p:extLst>
      <p:ext uri="{BB962C8B-B14F-4D97-AF65-F5344CB8AC3E}">
        <p14:creationId xmlns:p14="http://schemas.microsoft.com/office/powerpoint/2010/main" val="5014760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23866" y="300074"/>
            <a:ext cx="9744444" cy="6220333"/>
            <a:chOff x="2017540" y="494845"/>
            <a:chExt cx="16069310" cy="10257790"/>
          </a:xfrm>
        </p:grpSpPr>
        <p:pic>
          <p:nvPicPr>
            <p:cNvPr id="3" name="object 3"/>
            <p:cNvPicPr/>
            <p:nvPr/>
          </p:nvPicPr>
          <p:blipFill>
            <a:blip r:embed="rId2" cstate="print"/>
            <a:stretch>
              <a:fillRect/>
            </a:stretch>
          </p:blipFill>
          <p:spPr>
            <a:xfrm>
              <a:off x="3289074" y="763752"/>
              <a:ext cx="13525952" cy="9588500"/>
            </a:xfrm>
            <a:prstGeom prst="rect">
              <a:avLst/>
            </a:prstGeom>
          </p:spPr>
        </p:pic>
        <p:pic>
          <p:nvPicPr>
            <p:cNvPr id="4" name="object 4"/>
            <p:cNvPicPr/>
            <p:nvPr/>
          </p:nvPicPr>
          <p:blipFill>
            <a:blip r:embed="rId3" cstate="print"/>
            <a:stretch>
              <a:fillRect/>
            </a:stretch>
          </p:blipFill>
          <p:spPr>
            <a:xfrm>
              <a:off x="2017540" y="494845"/>
              <a:ext cx="16069018" cy="10257421"/>
            </a:xfrm>
            <a:prstGeom prst="rect">
              <a:avLst/>
            </a:prstGeom>
          </p:spPr>
        </p:pic>
      </p:grpSp>
    </p:spTree>
    <p:extLst>
      <p:ext uri="{BB962C8B-B14F-4D97-AF65-F5344CB8AC3E}">
        <p14:creationId xmlns:p14="http://schemas.microsoft.com/office/powerpoint/2010/main" val="27763879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69108C-02F2-0A48-921D-9E4CAE0AD8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026" y="690621"/>
            <a:ext cx="8146687" cy="5272856"/>
          </a:xfrm>
          <a:prstGeom prst="rect">
            <a:avLst/>
          </a:prstGeom>
        </p:spPr>
      </p:pic>
      <p:pic>
        <p:nvPicPr>
          <p:cNvPr id="11" name="Picture 10">
            <a:extLst>
              <a:ext uri="{FF2B5EF4-FFF2-40B4-BE49-F238E27FC236}">
                <a16:creationId xmlns:a16="http://schemas.microsoft.com/office/drawing/2014/main" id="{CFA11548-2DC7-7548-9866-082FA56E7E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55565">
            <a:off x="7515569" y="463840"/>
            <a:ext cx="4608707" cy="5930321"/>
          </a:xfrm>
          <a:prstGeom prst="rect">
            <a:avLst/>
          </a:prstGeom>
          <a:ln w="19050">
            <a:solidFill>
              <a:srgbClr val="FF6600"/>
            </a:solidFill>
          </a:ln>
        </p:spPr>
      </p:pic>
    </p:spTree>
    <p:extLst>
      <p:ext uri="{BB962C8B-B14F-4D97-AF65-F5344CB8AC3E}">
        <p14:creationId xmlns:p14="http://schemas.microsoft.com/office/powerpoint/2010/main" val="2122915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BEE46A-6074-9941-A9BA-2E51EF934E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9" b="3010"/>
          <a:stretch/>
        </p:blipFill>
        <p:spPr>
          <a:xfrm>
            <a:off x="622871" y="-1"/>
            <a:ext cx="10972005" cy="6858001"/>
          </a:xfrm>
          <a:prstGeom prst="rect">
            <a:avLst/>
          </a:prstGeom>
        </p:spPr>
      </p:pic>
    </p:spTree>
    <p:extLst>
      <p:ext uri="{BB962C8B-B14F-4D97-AF65-F5344CB8AC3E}">
        <p14:creationId xmlns:p14="http://schemas.microsoft.com/office/powerpoint/2010/main" val="1033229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219CF9-0CB2-9441-B189-4C51A6F04F94}"/>
              </a:ext>
            </a:extLst>
          </p:cNvPr>
          <p:cNvSpPr txBox="1"/>
          <p:nvPr/>
        </p:nvSpPr>
        <p:spPr>
          <a:xfrm>
            <a:off x="5787565" y="-53006"/>
            <a:ext cx="9258235" cy="830997"/>
          </a:xfrm>
          <a:prstGeom prst="rect">
            <a:avLst/>
          </a:prstGeom>
          <a:noFill/>
        </p:spPr>
        <p:txBody>
          <a:bodyPr wrap="square" rtlCol="0">
            <a:spAutoFit/>
          </a:bodyPr>
          <a:lstStyle/>
          <a:p>
            <a:pPr>
              <a:spcBef>
                <a:spcPts val="2220"/>
              </a:spcBef>
            </a:pPr>
            <a:r>
              <a:rPr lang="en-US" sz="4800" b="1" dirty="0">
                <a:solidFill>
                  <a:schemeClr val="accent5"/>
                </a:solidFill>
                <a:hlinkClick r:id="rId3"/>
              </a:rPr>
              <a:t>www.na.org/virtual</a:t>
            </a:r>
            <a:r>
              <a:rPr lang="en-US" sz="4800" b="1" dirty="0">
                <a:solidFill>
                  <a:schemeClr val="accent5"/>
                </a:solidFill>
              </a:rPr>
              <a:t> </a:t>
            </a:r>
          </a:p>
        </p:txBody>
      </p:sp>
      <p:pic>
        <p:nvPicPr>
          <p:cNvPr id="4" name="Picture 3">
            <a:extLst>
              <a:ext uri="{FF2B5EF4-FFF2-40B4-BE49-F238E27FC236}">
                <a16:creationId xmlns:a16="http://schemas.microsoft.com/office/drawing/2014/main" id="{89927B91-6919-1149-BC49-65728708C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20" y="777991"/>
            <a:ext cx="8840216" cy="5784099"/>
          </a:xfrm>
          <a:prstGeom prst="rect">
            <a:avLst/>
          </a:prstGeom>
          <a:ln w="15875">
            <a:solidFill>
              <a:srgbClr val="FF6600"/>
            </a:solidFill>
          </a:ln>
        </p:spPr>
      </p:pic>
      <p:pic>
        <p:nvPicPr>
          <p:cNvPr id="8" name="Picture 7">
            <a:extLst>
              <a:ext uri="{FF2B5EF4-FFF2-40B4-BE49-F238E27FC236}">
                <a16:creationId xmlns:a16="http://schemas.microsoft.com/office/drawing/2014/main" id="{714B8D51-EF66-6843-9A14-3F60BFCDB1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47423" y="887896"/>
            <a:ext cx="4245407" cy="5813350"/>
          </a:xfrm>
          <a:prstGeom prst="rect">
            <a:avLst/>
          </a:prstGeom>
          <a:ln w="15875">
            <a:solidFill>
              <a:srgbClr val="FF6600"/>
            </a:solidFill>
          </a:ln>
        </p:spPr>
      </p:pic>
      <p:pic>
        <p:nvPicPr>
          <p:cNvPr id="10" name="Picture 9">
            <a:extLst>
              <a:ext uri="{FF2B5EF4-FFF2-40B4-BE49-F238E27FC236}">
                <a16:creationId xmlns:a16="http://schemas.microsoft.com/office/drawing/2014/main" id="{A3B77A27-C1C3-494F-AF5D-22004C0909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130"/>
          <a:stretch/>
        </p:blipFill>
        <p:spPr>
          <a:xfrm>
            <a:off x="7946595" y="2993966"/>
            <a:ext cx="4070072" cy="3568124"/>
          </a:xfrm>
          <a:prstGeom prst="rect">
            <a:avLst/>
          </a:prstGeom>
          <a:ln w="15875">
            <a:solidFill>
              <a:srgbClr val="FF6600"/>
            </a:solidFill>
          </a:ln>
        </p:spPr>
      </p:pic>
    </p:spTree>
    <p:extLst>
      <p:ext uri="{BB962C8B-B14F-4D97-AF65-F5344CB8AC3E}">
        <p14:creationId xmlns:p14="http://schemas.microsoft.com/office/powerpoint/2010/main" val="29307930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0" y="609601"/>
            <a:ext cx="12192000" cy="3200400"/>
          </a:xfrm>
        </p:spPr>
        <p:txBody>
          <a:bodyPr>
            <a:normAutofit/>
          </a:bodyPr>
          <a:lstStyle/>
          <a:p>
            <a:r>
              <a:rPr lang="en-US" sz="7200" b="1" dirty="0" smtClean="0"/>
              <a:t>Service in Nigeria </a:t>
            </a:r>
            <a:endParaRPr lang="en-US" sz="7200" b="1" dirty="0"/>
          </a:p>
        </p:txBody>
      </p:sp>
      <p:sp>
        <p:nvSpPr>
          <p:cNvPr id="3" name="Subtitle 2"/>
          <p:cNvSpPr>
            <a:spLocks noGrp="1"/>
          </p:cNvSpPr>
          <p:nvPr>
            <p:ph type="subTitle" idx="1"/>
          </p:nvPr>
        </p:nvSpPr>
        <p:spPr/>
        <p:txBody>
          <a:bodyPr>
            <a:normAutofit/>
          </a:bodyPr>
          <a:lstStyle/>
          <a:p>
            <a:r>
              <a:rPr lang="en-US" sz="4800" b="1" dirty="0" smtClean="0"/>
              <a:t>Managing Scarce Resources </a:t>
            </a:r>
            <a:endParaRPr lang="en-US" sz="4800" b="1" dirty="0"/>
          </a:p>
        </p:txBody>
      </p:sp>
    </p:spTree>
    <p:extLst>
      <p:ext uri="{BB962C8B-B14F-4D97-AF65-F5344CB8AC3E}">
        <p14:creationId xmlns:p14="http://schemas.microsoft.com/office/powerpoint/2010/main" val="17032156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4008"/>
            <a:ext cx="12190410" cy="1532020"/>
          </a:xfrm>
        </p:spPr>
        <p:txBody>
          <a:bodyPr>
            <a:normAutofit/>
          </a:bodyPr>
          <a:lstStyle/>
          <a:p>
            <a:pPr algn="ctr"/>
            <a:r>
              <a:rPr lang="en-US" sz="6600" b="1" dirty="0" smtClean="0"/>
              <a:t>NA in Nigeria </a:t>
            </a:r>
            <a:endParaRPr lang="en-US" sz="6600" b="1" dirty="0"/>
          </a:p>
        </p:txBody>
      </p:sp>
      <p:sp>
        <p:nvSpPr>
          <p:cNvPr id="3" name="Content Placeholder 2"/>
          <p:cNvSpPr>
            <a:spLocks noGrp="1"/>
          </p:cNvSpPr>
          <p:nvPr>
            <p:ph idx="1"/>
          </p:nvPr>
        </p:nvSpPr>
        <p:spPr>
          <a:xfrm>
            <a:off x="348916" y="2666999"/>
            <a:ext cx="11514221" cy="3124201"/>
          </a:xfrm>
        </p:spPr>
        <p:txBody>
          <a:bodyPr>
            <a:noAutofit/>
          </a:bodyPr>
          <a:lstStyle/>
          <a:p>
            <a:r>
              <a:rPr lang="en-US" sz="3000" b="1" dirty="0" smtClean="0"/>
              <a:t>5 groups with about 8 meetings </a:t>
            </a:r>
          </a:p>
          <a:p>
            <a:r>
              <a:rPr lang="en-US" sz="3000" b="1" dirty="0" smtClean="0"/>
              <a:t>Groups are concentrated around North-West Nigeria. But there are groups in other parts of the country and members are all over the country. </a:t>
            </a:r>
          </a:p>
          <a:p>
            <a:r>
              <a:rPr lang="en-US" sz="3000" b="1" dirty="0" smtClean="0"/>
              <a:t>When we first reached out to NAWS to request literature to help us start our first group, we were surprised and grateful that we had this support, and pleased that the items were shipped to us. </a:t>
            </a:r>
          </a:p>
          <a:p>
            <a:r>
              <a:rPr lang="en-US" sz="3000" b="1" dirty="0" smtClean="0"/>
              <a:t>Keep in Mind that it costs about 25USD to ship a 1kg parcel from Nigeria to the US (not sure what the cost is the other way around) </a:t>
            </a:r>
          </a:p>
          <a:p>
            <a:endParaRPr lang="en-US" sz="3000" b="1" dirty="0"/>
          </a:p>
        </p:txBody>
      </p:sp>
    </p:spTree>
    <p:extLst>
      <p:ext uri="{BB962C8B-B14F-4D97-AF65-F5344CB8AC3E}">
        <p14:creationId xmlns:p14="http://schemas.microsoft.com/office/powerpoint/2010/main" val="590824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8014"/>
            <a:ext cx="12192000" cy="1375611"/>
          </a:xfrm>
        </p:spPr>
        <p:txBody>
          <a:bodyPr>
            <a:normAutofit/>
          </a:bodyPr>
          <a:lstStyle/>
          <a:p>
            <a:pPr algn="ctr"/>
            <a:r>
              <a:rPr lang="en-US" sz="6600" b="1" dirty="0" smtClean="0"/>
              <a:t>NA in Nigeria </a:t>
            </a:r>
            <a:endParaRPr lang="en-US" sz="6600" b="1" dirty="0"/>
          </a:p>
        </p:txBody>
      </p:sp>
      <p:sp>
        <p:nvSpPr>
          <p:cNvPr id="3" name="Content Placeholder 2"/>
          <p:cNvSpPr>
            <a:spLocks noGrp="1"/>
          </p:cNvSpPr>
          <p:nvPr>
            <p:ph idx="1"/>
          </p:nvPr>
        </p:nvSpPr>
        <p:spPr>
          <a:xfrm>
            <a:off x="252663" y="2486519"/>
            <a:ext cx="11550316" cy="3124201"/>
          </a:xfrm>
        </p:spPr>
        <p:txBody>
          <a:bodyPr>
            <a:noAutofit/>
          </a:bodyPr>
          <a:lstStyle/>
          <a:p>
            <a:r>
              <a:rPr lang="en-US" sz="3200" b="1" dirty="0" smtClean="0"/>
              <a:t>With COVID, like the rest of the world, groups had to switch to Zoom and other virtual meeting platforms in order to have meetings. </a:t>
            </a:r>
          </a:p>
          <a:p>
            <a:r>
              <a:rPr lang="en-US" sz="3200" b="1" dirty="0" smtClean="0"/>
              <a:t>This presented an opportunity for members to not just link up with other groups in Nigeria, but with the worldwide fellowship, as a lot more virtual meetings became available. </a:t>
            </a:r>
          </a:p>
          <a:p>
            <a:r>
              <a:rPr lang="en-US" sz="3200" b="1" dirty="0" smtClean="0"/>
              <a:t>For the first time it was possible to ask a sponsee to attend meetings every day for a period of time (think 90 meetings in 90 days) </a:t>
            </a:r>
            <a:endParaRPr lang="en-US" sz="3200" b="1" dirty="0"/>
          </a:p>
        </p:txBody>
      </p:sp>
    </p:spTree>
    <p:extLst>
      <p:ext uri="{BB962C8B-B14F-4D97-AF65-F5344CB8AC3E}">
        <p14:creationId xmlns:p14="http://schemas.microsoft.com/office/powerpoint/2010/main" val="3418638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20053"/>
            <a:ext cx="9905998" cy="1905000"/>
          </a:xfrm>
        </p:spPr>
        <p:txBody>
          <a:bodyPr>
            <a:normAutofit/>
          </a:bodyPr>
          <a:lstStyle/>
          <a:p>
            <a:r>
              <a:rPr lang="en-US" sz="4800" b="1" dirty="0" smtClean="0"/>
              <a:t>What are some of the Ideas we have come up with?</a:t>
            </a:r>
            <a:endParaRPr lang="en-US" sz="4800" b="1" dirty="0"/>
          </a:p>
        </p:txBody>
      </p:sp>
      <p:sp>
        <p:nvSpPr>
          <p:cNvPr id="3" name="Content Placeholder 2"/>
          <p:cNvSpPr>
            <a:spLocks noGrp="1"/>
          </p:cNvSpPr>
          <p:nvPr>
            <p:ph idx="1"/>
          </p:nvPr>
        </p:nvSpPr>
        <p:spPr>
          <a:xfrm>
            <a:off x="180474" y="2666999"/>
            <a:ext cx="11610473" cy="3124201"/>
          </a:xfrm>
        </p:spPr>
        <p:txBody>
          <a:bodyPr>
            <a:noAutofit/>
          </a:bodyPr>
          <a:lstStyle/>
          <a:p>
            <a:r>
              <a:rPr lang="en-US" sz="3000" b="1" dirty="0" smtClean="0"/>
              <a:t>To help us all manage the cost, Literature management has been centralized at the “regional level”. Groups from across the country send their literature requests to the region, and then the region compiles and forwards this request to NAWS and receives the items from NAWS.</a:t>
            </a:r>
          </a:p>
          <a:p>
            <a:r>
              <a:rPr lang="en-US" sz="3000" b="1" dirty="0" smtClean="0"/>
              <a:t>Selling the literature to members at the recommended prices would be prohibitively expensive to most members, as such, members are charged a token fee, and those funds are used by the groups to manage expenses including covering the costs of shipping of the items from the region to the group </a:t>
            </a:r>
            <a:endParaRPr lang="en-US" sz="3000" b="1" dirty="0"/>
          </a:p>
        </p:txBody>
      </p:sp>
    </p:spTree>
    <p:extLst>
      <p:ext uri="{BB962C8B-B14F-4D97-AF65-F5344CB8AC3E}">
        <p14:creationId xmlns:p14="http://schemas.microsoft.com/office/powerpoint/2010/main" val="32366087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8008"/>
            <a:ext cx="9905998" cy="1905000"/>
          </a:xfrm>
        </p:spPr>
        <p:txBody>
          <a:bodyPr>
            <a:normAutofit/>
          </a:bodyPr>
          <a:lstStyle/>
          <a:p>
            <a:r>
              <a:rPr lang="en-US" sz="4800" b="1" dirty="0" smtClean="0"/>
              <a:t>What are some of the ideas we have come up with? </a:t>
            </a:r>
            <a:endParaRPr lang="en-US" sz="4800" b="1" dirty="0"/>
          </a:p>
        </p:txBody>
      </p:sp>
      <p:sp>
        <p:nvSpPr>
          <p:cNvPr id="3" name="Content Placeholder 2"/>
          <p:cNvSpPr>
            <a:spLocks noGrp="1"/>
          </p:cNvSpPr>
          <p:nvPr>
            <p:ph idx="1"/>
          </p:nvPr>
        </p:nvSpPr>
        <p:spPr>
          <a:xfrm>
            <a:off x="192504" y="2570743"/>
            <a:ext cx="11646569" cy="3124201"/>
          </a:xfrm>
        </p:spPr>
        <p:txBody>
          <a:bodyPr>
            <a:noAutofit/>
          </a:bodyPr>
          <a:lstStyle/>
          <a:p>
            <a:pPr>
              <a:spcAft>
                <a:spcPts val="0"/>
              </a:spcAft>
            </a:pPr>
            <a:r>
              <a:rPr lang="en-US" sz="2800" b="1" dirty="0" smtClean="0"/>
              <a:t>Virtual meetings have also given us the idea to link up as groups to other groups specifically for:</a:t>
            </a:r>
          </a:p>
          <a:p>
            <a:pPr lvl="1">
              <a:spcBef>
                <a:spcPts val="0"/>
              </a:spcBef>
              <a:spcAft>
                <a:spcPts val="0"/>
              </a:spcAft>
            </a:pPr>
            <a:r>
              <a:rPr lang="en-US" sz="2400" b="1" dirty="0" smtClean="0"/>
              <a:t>Step working meetings</a:t>
            </a:r>
          </a:p>
          <a:p>
            <a:pPr lvl="1">
              <a:spcBef>
                <a:spcPts val="0"/>
              </a:spcBef>
              <a:spcAft>
                <a:spcPts val="0"/>
              </a:spcAft>
            </a:pPr>
            <a:r>
              <a:rPr lang="en-US" sz="2400" b="1" dirty="0" smtClean="0"/>
              <a:t>Speaker meetings</a:t>
            </a:r>
          </a:p>
          <a:p>
            <a:pPr lvl="1">
              <a:spcBef>
                <a:spcPts val="0"/>
              </a:spcBef>
              <a:spcAft>
                <a:spcPts val="0"/>
              </a:spcAft>
            </a:pPr>
            <a:r>
              <a:rPr lang="en-US" sz="2400" b="1" dirty="0" smtClean="0"/>
              <a:t>NA Workshops </a:t>
            </a:r>
          </a:p>
          <a:p>
            <a:pPr lvl="1">
              <a:spcBef>
                <a:spcPts val="0"/>
              </a:spcBef>
            </a:pPr>
            <a:r>
              <a:rPr lang="en-US" sz="2400" b="1" dirty="0" smtClean="0"/>
              <a:t>Sponsorship </a:t>
            </a:r>
          </a:p>
          <a:p>
            <a:r>
              <a:rPr lang="en-US" sz="2800" b="1" dirty="0" smtClean="0"/>
              <a:t>The nascent nature of the fellowship in Nigeria means we do not have as much resources to support these domestically and so linking up with NA globally helps us tap into these resources. </a:t>
            </a:r>
          </a:p>
          <a:p>
            <a:r>
              <a:rPr lang="en-US" sz="2800" b="1" dirty="0" smtClean="0"/>
              <a:t>Also funds for covering such linkups as groups can be raised from literature sales and member contributions. </a:t>
            </a:r>
            <a:endParaRPr lang="en-US" sz="2800" b="1" dirty="0"/>
          </a:p>
        </p:txBody>
      </p:sp>
    </p:spTree>
    <p:extLst>
      <p:ext uri="{BB962C8B-B14F-4D97-AF65-F5344CB8AC3E}">
        <p14:creationId xmlns:p14="http://schemas.microsoft.com/office/powerpoint/2010/main" val="23676455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0138" y="168305"/>
            <a:ext cx="4074860" cy="509377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84" y="42058"/>
            <a:ext cx="5408331" cy="676656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480" t="340" r="4967" b="1565"/>
          <a:stretch/>
        </p:blipFill>
        <p:spPr>
          <a:xfrm>
            <a:off x="6331269" y="590405"/>
            <a:ext cx="3956539" cy="5071219"/>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602" r="5219" b="864"/>
          <a:stretch/>
        </p:blipFill>
        <p:spPr>
          <a:xfrm>
            <a:off x="7016261" y="1279316"/>
            <a:ext cx="3763108" cy="48044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9078" y="2099458"/>
            <a:ext cx="3291840" cy="41148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5282" y="2743200"/>
            <a:ext cx="3291840" cy="4114800"/>
          </a:xfrm>
          <a:prstGeom prst="rect">
            <a:avLst/>
          </a:prstGeom>
        </p:spPr>
      </p:pic>
    </p:spTree>
    <p:extLst>
      <p:ext uri="{BB962C8B-B14F-4D97-AF65-F5344CB8AC3E}">
        <p14:creationId xmlns:p14="http://schemas.microsoft.com/office/powerpoint/2010/main" val="24517247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4"/>
            <a:ext cx="4058651" cy="2802641"/>
          </a:xfrm>
          <a:prstGeom prst="rect">
            <a:avLst/>
          </a:prstGeom>
        </p:spPr>
      </p:pic>
      <p:sp>
        <p:nvSpPr>
          <p:cNvPr id="2" name="Título 1"/>
          <p:cNvSpPr>
            <a:spLocks noGrp="1"/>
          </p:cNvSpPr>
          <p:nvPr>
            <p:ph type="ctrTitle"/>
          </p:nvPr>
        </p:nvSpPr>
        <p:spPr>
          <a:xfrm>
            <a:off x="1524000" y="1138843"/>
            <a:ext cx="9144000" cy="1679171"/>
          </a:xfrm>
        </p:spPr>
        <p:txBody>
          <a:bodyPr>
            <a:normAutofit fontScale="90000"/>
          </a:bodyPr>
          <a:lstStyle/>
          <a:p>
            <a:pPr algn="ctr"/>
            <a:r>
              <a:rPr lang="es-MX" b="1" dirty="0">
                <a:solidFill>
                  <a:schemeClr val="bg1"/>
                </a:solidFill>
              </a:rPr>
              <a:t>Information</a:t>
            </a:r>
            <a:br>
              <a:rPr lang="es-MX" b="1" dirty="0">
                <a:solidFill>
                  <a:schemeClr val="bg1"/>
                </a:solidFill>
              </a:rPr>
            </a:br>
            <a:r>
              <a:rPr lang="es-MX" dirty="0">
                <a:solidFill>
                  <a:schemeClr val="bg1"/>
                </a:solidFill>
              </a:rPr>
              <a:t>about</a:t>
            </a:r>
            <a:endParaRPr lang="es-MX" b="1" dirty="0">
              <a:solidFill>
                <a:schemeClr val="bg1"/>
              </a:solidFill>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3578" y="2801257"/>
            <a:ext cx="1824843" cy="1824843"/>
          </a:xfrm>
          <a:prstGeom prst="rect">
            <a:avLst/>
          </a:prstGeom>
        </p:spPr>
      </p:pic>
      <p:pic>
        <p:nvPicPr>
          <p:cNvPr id="8" name="Imagen 7">
            <a:extLst>
              <a:ext uri="{FF2B5EF4-FFF2-40B4-BE49-F238E27FC236}">
                <a16:creationId xmlns:a16="http://schemas.microsoft.com/office/drawing/2014/main" id="{3089B4D0-1C99-484F-AB7A-7F9FF7387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3347" y="-11793"/>
            <a:ext cx="4187992" cy="2993541"/>
          </a:xfrm>
          <a:prstGeom prst="rect">
            <a:avLst/>
          </a:prstGeom>
        </p:spPr>
      </p:pic>
      <p:sp>
        <p:nvSpPr>
          <p:cNvPr id="4" name="CuadroTexto 3">
            <a:extLst>
              <a:ext uri="{FF2B5EF4-FFF2-40B4-BE49-F238E27FC236}">
                <a16:creationId xmlns:a16="http://schemas.microsoft.com/office/drawing/2014/main" id="{7188105D-704B-C54F-9A2A-E2A201BBD14E}"/>
              </a:ext>
            </a:extLst>
          </p:cNvPr>
          <p:cNvSpPr txBox="1"/>
          <p:nvPr/>
        </p:nvSpPr>
        <p:spPr>
          <a:xfrm>
            <a:off x="7766462" y="3429000"/>
            <a:ext cx="33250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white"/>
                </a:solidFill>
                <a:effectLst/>
                <a:uLnTx/>
                <a:uFillTx/>
                <a:latin typeface="Century Gothic" panose="020B0502020202020204"/>
                <a:ea typeface="+mn-ea"/>
                <a:cs typeface="+mn-cs"/>
              </a:rPr>
              <a:t>MVP</a:t>
            </a:r>
          </a:p>
        </p:txBody>
      </p:sp>
      <p:sp>
        <p:nvSpPr>
          <p:cNvPr id="7" name="CuadroTexto 6">
            <a:extLst>
              <a:ext uri="{FF2B5EF4-FFF2-40B4-BE49-F238E27FC236}">
                <a16:creationId xmlns:a16="http://schemas.microsoft.com/office/drawing/2014/main" id="{C25FD1B8-C219-7A4D-BA79-5CAF3750ACCA}"/>
              </a:ext>
            </a:extLst>
          </p:cNvPr>
          <p:cNvSpPr txBox="1"/>
          <p:nvPr/>
        </p:nvSpPr>
        <p:spPr>
          <a:xfrm>
            <a:off x="2832263" y="3472761"/>
            <a:ext cx="235131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white"/>
                </a:solidFill>
                <a:effectLst/>
                <a:uLnTx/>
                <a:uFillTx/>
                <a:latin typeface="Century Gothic" panose="020B0502020202020204"/>
                <a:ea typeface="+mn-ea"/>
                <a:cs typeface="+mn-cs"/>
              </a:rPr>
              <a:t>MVP</a:t>
            </a:r>
          </a:p>
        </p:txBody>
      </p:sp>
    </p:spTree>
    <p:extLst>
      <p:ext uri="{BB962C8B-B14F-4D97-AF65-F5344CB8AC3E}">
        <p14:creationId xmlns:p14="http://schemas.microsoft.com/office/powerpoint/2010/main" val="21917201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BFD55-C4B8-E640-9092-108EFE9D2CAA}"/>
              </a:ext>
            </a:extLst>
          </p:cNvPr>
          <p:cNvSpPr>
            <a:spLocks noGrp="1"/>
          </p:cNvSpPr>
          <p:nvPr>
            <p:ph type="title"/>
          </p:nvPr>
        </p:nvSpPr>
        <p:spPr/>
        <p:txBody>
          <a:bodyPr/>
          <a:lstStyle/>
          <a:p>
            <a:pPr algn="ctr"/>
            <a:r>
              <a:rPr lang="es-MX" dirty="0"/>
              <a:t>MVP Who we are?</a:t>
            </a:r>
          </a:p>
        </p:txBody>
      </p:sp>
      <p:sp>
        <p:nvSpPr>
          <p:cNvPr id="3" name="Marcador de contenido 2">
            <a:extLst>
              <a:ext uri="{FF2B5EF4-FFF2-40B4-BE49-F238E27FC236}">
                <a16:creationId xmlns:a16="http://schemas.microsoft.com/office/drawing/2014/main" id="{B7ADDE74-7221-BD40-8BEC-104F32D15956}"/>
              </a:ext>
            </a:extLst>
          </p:cNvPr>
          <p:cNvSpPr>
            <a:spLocks noGrp="1"/>
          </p:cNvSpPr>
          <p:nvPr>
            <p:ph idx="1"/>
          </p:nvPr>
        </p:nvSpPr>
        <p:spPr/>
        <p:txBody>
          <a:bodyPr>
            <a:normAutofit/>
          </a:bodyPr>
          <a:lstStyle/>
          <a:p>
            <a:r>
              <a:rPr lang="es-MX" sz="3200" dirty="0"/>
              <a:t>The multinational virtual panel of hospitals and institutions manages activities in conjunction with “reintegration and social </a:t>
            </a:r>
            <a:r>
              <a:rPr lang="es-MX" sz="3200" dirty="0" smtClean="0"/>
              <a:t>rehabilitation” </a:t>
            </a:r>
            <a:r>
              <a:rPr lang="es-MX" sz="3200" dirty="0" err="1" smtClean="0"/>
              <a:t>institutions</a:t>
            </a:r>
            <a:r>
              <a:rPr lang="es-MX" sz="3200" dirty="0" smtClean="0"/>
              <a:t> </a:t>
            </a:r>
            <a:r>
              <a:rPr lang="es-MX" sz="3200" dirty="0"/>
              <a:t>starting in the state of </a:t>
            </a:r>
            <a:r>
              <a:rPr lang="es-MX" sz="3200" dirty="0" smtClean="0"/>
              <a:t>Veracruz, </a:t>
            </a:r>
            <a:r>
              <a:rPr lang="es-MX" sz="3200" dirty="0"/>
              <a:t>Mexico since June 18, 2020. We formally began virtual links with penitentiary centers in Veracruz in September 2020.</a:t>
            </a:r>
          </a:p>
        </p:txBody>
      </p:sp>
      <p:pic>
        <p:nvPicPr>
          <p:cNvPr id="4" name="Imagen 3">
            <a:extLst>
              <a:ext uri="{FF2B5EF4-FFF2-40B4-BE49-F238E27FC236}">
                <a16:creationId xmlns:a16="http://schemas.microsoft.com/office/drawing/2014/main" id="{48080B22-B4B5-504A-806B-76C21E1F8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5874" y="-11793"/>
            <a:ext cx="3096126" cy="1936845"/>
          </a:xfrm>
          <a:prstGeom prst="rect">
            <a:avLst/>
          </a:prstGeom>
        </p:spPr>
      </p:pic>
      <p:pic>
        <p:nvPicPr>
          <p:cNvPr id="5" name="Imagen 4">
            <a:extLst>
              <a:ext uri="{FF2B5EF4-FFF2-40B4-BE49-F238E27FC236}">
                <a16:creationId xmlns:a16="http://schemas.microsoft.com/office/drawing/2014/main" id="{8FD0BFBE-32BD-C742-AC99-F4446E5B70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83" y="19991"/>
            <a:ext cx="1824843" cy="1824843"/>
          </a:xfrm>
          <a:prstGeom prst="rect">
            <a:avLst/>
          </a:prstGeom>
        </p:spPr>
      </p:pic>
    </p:spTree>
    <p:extLst>
      <p:ext uri="{BB962C8B-B14F-4D97-AF65-F5344CB8AC3E}">
        <p14:creationId xmlns:p14="http://schemas.microsoft.com/office/powerpoint/2010/main" val="10945067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2E5001-7C71-814E-9101-AEB077A8083A}"/>
              </a:ext>
            </a:extLst>
          </p:cNvPr>
          <p:cNvSpPr>
            <a:spLocks noGrp="1"/>
          </p:cNvSpPr>
          <p:nvPr>
            <p:ph type="title"/>
          </p:nvPr>
        </p:nvSpPr>
        <p:spPr/>
        <p:txBody>
          <a:bodyPr/>
          <a:lstStyle/>
          <a:p>
            <a:pPr algn="ctr"/>
            <a:r>
              <a:rPr lang="es-MX" dirty="0"/>
              <a:t>Who and how we serve?</a:t>
            </a:r>
          </a:p>
        </p:txBody>
      </p:sp>
      <p:sp>
        <p:nvSpPr>
          <p:cNvPr id="3" name="Marcador de contenido 2">
            <a:extLst>
              <a:ext uri="{FF2B5EF4-FFF2-40B4-BE49-F238E27FC236}">
                <a16:creationId xmlns:a16="http://schemas.microsoft.com/office/drawing/2014/main" id="{BF0050DE-D2FB-5244-8DCD-11C4869D6949}"/>
              </a:ext>
            </a:extLst>
          </p:cNvPr>
          <p:cNvSpPr>
            <a:spLocks noGrp="1"/>
          </p:cNvSpPr>
          <p:nvPr>
            <p:ph idx="1"/>
          </p:nvPr>
        </p:nvSpPr>
        <p:spPr>
          <a:xfrm>
            <a:off x="818712" y="2222287"/>
            <a:ext cx="10554574" cy="4539460"/>
          </a:xfrm>
        </p:spPr>
        <p:txBody>
          <a:bodyPr>
            <a:noAutofit/>
          </a:bodyPr>
          <a:lstStyle/>
          <a:p>
            <a:r>
              <a:rPr lang="es-MX" sz="2400" b="1" dirty="0"/>
              <a:t>We serve </a:t>
            </a:r>
            <a:r>
              <a:rPr lang="es-MX" sz="2400" b="1" dirty="0">
                <a:solidFill>
                  <a:srgbClr val="FFFF00"/>
                </a:solidFill>
              </a:rPr>
              <a:t>23</a:t>
            </a:r>
            <a:r>
              <a:rPr lang="es-MX" sz="2400" b="1" dirty="0"/>
              <a:t> social reintegration centers </a:t>
            </a:r>
            <a:r>
              <a:rPr lang="es-MX" sz="2400" b="1" dirty="0" smtClean="0"/>
              <a:t>(</a:t>
            </a:r>
            <a:r>
              <a:rPr lang="es-MX" sz="2400" b="1" dirty="0" err="1"/>
              <a:t>p</a:t>
            </a:r>
            <a:r>
              <a:rPr lang="es-MX" sz="2400" b="1" dirty="0" err="1" smtClean="0"/>
              <a:t>risons</a:t>
            </a:r>
            <a:r>
              <a:rPr lang="es-MX" sz="2400" b="1" dirty="0"/>
              <a:t>)  </a:t>
            </a:r>
          </a:p>
          <a:p>
            <a:r>
              <a:rPr lang="es-MX" sz="2400" b="1" dirty="0"/>
              <a:t>We have had the presence of </a:t>
            </a:r>
            <a:r>
              <a:rPr lang="es-MX" sz="2400" b="1" dirty="0">
                <a:solidFill>
                  <a:srgbClr val="FFFF00"/>
                </a:solidFill>
              </a:rPr>
              <a:t>868 </a:t>
            </a:r>
            <a:r>
              <a:rPr lang="es-MX" sz="2400" b="1" dirty="0" err="1" smtClean="0"/>
              <a:t>inmates</a:t>
            </a:r>
            <a:r>
              <a:rPr lang="es-MX" sz="2400" b="1" dirty="0" smtClean="0"/>
              <a:t> </a:t>
            </a:r>
            <a:r>
              <a:rPr lang="es-MX" sz="2400" b="1" dirty="0"/>
              <a:t>in our virtual </a:t>
            </a:r>
            <a:r>
              <a:rPr lang="es-MX" sz="2400" b="1" dirty="0" smtClean="0"/>
              <a:t>meetings </a:t>
            </a:r>
            <a:r>
              <a:rPr lang="es-MX" sz="2400" b="1" dirty="0" err="1" smtClean="0"/>
              <a:t>from</a:t>
            </a:r>
            <a:r>
              <a:rPr lang="es-MX" sz="2400" b="1" dirty="0" smtClean="0"/>
              <a:t> </a:t>
            </a:r>
            <a:r>
              <a:rPr lang="es-MX" sz="2400" b="1" dirty="0"/>
              <a:t>January 1 to April 15, 2021 </a:t>
            </a:r>
          </a:p>
          <a:p>
            <a:r>
              <a:rPr lang="es-MX" sz="2400" b="1" dirty="0" err="1"/>
              <a:t>Just</a:t>
            </a:r>
            <a:r>
              <a:rPr lang="es-MX" sz="2400" b="1" dirty="0"/>
              <a:t> </a:t>
            </a:r>
            <a:r>
              <a:rPr lang="es-MX" sz="2400" b="1" dirty="0" err="1" smtClean="0"/>
              <a:t>during</a:t>
            </a:r>
            <a:r>
              <a:rPr lang="es-MX" sz="2400" b="1" dirty="0" smtClean="0"/>
              <a:t> </a:t>
            </a:r>
            <a:r>
              <a:rPr lang="es-MX" sz="2400" b="1" dirty="0" err="1"/>
              <a:t>those</a:t>
            </a:r>
            <a:r>
              <a:rPr lang="es-MX" sz="2400" b="1" dirty="0"/>
              <a:t> </a:t>
            </a:r>
            <a:r>
              <a:rPr lang="es-MX" sz="2400" b="1" dirty="0" smtClean="0"/>
              <a:t>dates </a:t>
            </a:r>
            <a:r>
              <a:rPr lang="es-MX" sz="2400" b="1" dirty="0"/>
              <a:t>we have had</a:t>
            </a:r>
            <a:r>
              <a:rPr lang="es-MX" sz="2400" b="1" dirty="0">
                <a:solidFill>
                  <a:srgbClr val="FFFF00"/>
                </a:solidFill>
              </a:rPr>
              <a:t> 61 </a:t>
            </a:r>
            <a:r>
              <a:rPr lang="es-MX" sz="2400" b="1" dirty="0" err="1" smtClean="0"/>
              <a:t>newcomers</a:t>
            </a:r>
            <a:r>
              <a:rPr lang="es-MX" sz="2400" b="1" dirty="0" smtClean="0"/>
              <a:t> come </a:t>
            </a:r>
            <a:r>
              <a:rPr lang="es-MX" sz="2400" b="1" dirty="0" err="1" smtClean="0"/>
              <a:t>for</a:t>
            </a:r>
            <a:r>
              <a:rPr lang="es-MX" sz="2400" b="1" dirty="0" smtClean="0"/>
              <a:t> </a:t>
            </a:r>
            <a:r>
              <a:rPr lang="es-MX" sz="2400" b="1" dirty="0"/>
              <a:t>the first time to a 12-step recovery program </a:t>
            </a:r>
          </a:p>
          <a:p>
            <a:r>
              <a:rPr lang="en-US" sz="2400" b="1" dirty="0"/>
              <a:t>We hold meetings in 6 different formats so that the members stay interested and responsive.</a:t>
            </a:r>
            <a:r>
              <a:rPr lang="es-MX" sz="2400" b="1" dirty="0"/>
              <a:t> </a:t>
            </a:r>
          </a:p>
          <a:p>
            <a:r>
              <a:rPr lang="es-MX" sz="2400" b="1" dirty="0"/>
              <a:t>To date we have </a:t>
            </a:r>
            <a:r>
              <a:rPr lang="es-MX" sz="2400" b="1" dirty="0">
                <a:solidFill>
                  <a:srgbClr val="FFFF00"/>
                </a:solidFill>
              </a:rPr>
              <a:t>0 </a:t>
            </a:r>
            <a:r>
              <a:rPr lang="es-MX" sz="2400" b="1" dirty="0"/>
              <a:t>reports of indiscipline in any of the centers where we carry out the links.</a:t>
            </a:r>
          </a:p>
        </p:txBody>
      </p:sp>
      <p:pic>
        <p:nvPicPr>
          <p:cNvPr id="4" name="Imagen 3">
            <a:extLst>
              <a:ext uri="{FF2B5EF4-FFF2-40B4-BE49-F238E27FC236}">
                <a16:creationId xmlns:a16="http://schemas.microsoft.com/office/drawing/2014/main" id="{7EFB7E24-E2F8-DA4B-92AF-28DCA872F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5874" y="-11793"/>
            <a:ext cx="3096126" cy="1936845"/>
          </a:xfrm>
          <a:prstGeom prst="rect">
            <a:avLst/>
          </a:prstGeom>
        </p:spPr>
      </p:pic>
      <p:pic>
        <p:nvPicPr>
          <p:cNvPr id="5" name="Imagen 4">
            <a:extLst>
              <a:ext uri="{FF2B5EF4-FFF2-40B4-BE49-F238E27FC236}">
                <a16:creationId xmlns:a16="http://schemas.microsoft.com/office/drawing/2014/main" id="{65CDB229-DA2D-9446-BB73-AD8F29159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07"/>
            <a:ext cx="1824843" cy="1824843"/>
          </a:xfrm>
          <a:prstGeom prst="rect">
            <a:avLst/>
          </a:prstGeom>
        </p:spPr>
      </p:pic>
    </p:spTree>
    <p:extLst>
      <p:ext uri="{BB962C8B-B14F-4D97-AF65-F5344CB8AC3E}">
        <p14:creationId xmlns:p14="http://schemas.microsoft.com/office/powerpoint/2010/main" val="37050948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7EC9C-FF8B-4740-A916-619AF12532B8}"/>
              </a:ext>
            </a:extLst>
          </p:cNvPr>
          <p:cNvSpPr>
            <a:spLocks noGrp="1"/>
          </p:cNvSpPr>
          <p:nvPr>
            <p:ph type="title"/>
          </p:nvPr>
        </p:nvSpPr>
        <p:spPr>
          <a:xfrm>
            <a:off x="801288" y="-194080"/>
            <a:ext cx="10571998" cy="970450"/>
          </a:xfrm>
        </p:spPr>
        <p:txBody>
          <a:bodyPr/>
          <a:lstStyle/>
          <a:p>
            <a:pPr algn="ctr"/>
            <a:r>
              <a:rPr lang="es-MX" dirty="0"/>
              <a:t>Our service in Images</a:t>
            </a:r>
          </a:p>
        </p:txBody>
      </p:sp>
      <p:pic>
        <p:nvPicPr>
          <p:cNvPr id="5" name="Marcador de contenido 4">
            <a:extLst>
              <a:ext uri="{FF2B5EF4-FFF2-40B4-BE49-F238E27FC236}">
                <a16:creationId xmlns:a16="http://schemas.microsoft.com/office/drawing/2014/main" id="{EBF44672-D0BA-954B-A3FD-427622F9AFE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 y="666833"/>
            <a:ext cx="4191990" cy="2762167"/>
          </a:xfrm>
        </p:spPr>
      </p:pic>
      <p:pic>
        <p:nvPicPr>
          <p:cNvPr id="9" name="Imagen 8">
            <a:extLst>
              <a:ext uri="{FF2B5EF4-FFF2-40B4-BE49-F238E27FC236}">
                <a16:creationId xmlns:a16="http://schemas.microsoft.com/office/drawing/2014/main" id="{ED7ED0F7-ED2B-9143-87CC-FC5FBCD941F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91990" y="666832"/>
            <a:ext cx="4441371" cy="2848263"/>
          </a:xfrm>
          <a:prstGeom prst="rect">
            <a:avLst/>
          </a:prstGeom>
        </p:spPr>
      </p:pic>
      <p:pic>
        <p:nvPicPr>
          <p:cNvPr id="11" name="Imagen 10">
            <a:extLst>
              <a:ext uri="{FF2B5EF4-FFF2-40B4-BE49-F238E27FC236}">
                <a16:creationId xmlns:a16="http://schemas.microsoft.com/office/drawing/2014/main" id="{CF946DC9-D106-C049-92EB-A49012B55E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5934" y="674100"/>
            <a:ext cx="3558639" cy="2840996"/>
          </a:xfrm>
          <a:prstGeom prst="rect">
            <a:avLst/>
          </a:prstGeom>
        </p:spPr>
      </p:pic>
      <p:pic>
        <p:nvPicPr>
          <p:cNvPr id="13" name="Imagen 12">
            <a:extLst>
              <a:ext uri="{FF2B5EF4-FFF2-40B4-BE49-F238E27FC236}">
                <a16:creationId xmlns:a16="http://schemas.microsoft.com/office/drawing/2014/main" id="{8F036EAD-3574-2D4E-880C-EBD5451F96A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377" y="3522363"/>
            <a:ext cx="4191990" cy="3335637"/>
          </a:xfrm>
          <a:prstGeom prst="rect">
            <a:avLst/>
          </a:prstGeom>
        </p:spPr>
      </p:pic>
      <p:pic>
        <p:nvPicPr>
          <p:cNvPr id="15" name="Imagen 14">
            <a:extLst>
              <a:ext uri="{FF2B5EF4-FFF2-40B4-BE49-F238E27FC236}">
                <a16:creationId xmlns:a16="http://schemas.microsoft.com/office/drawing/2014/main" id="{511CE0A4-EA34-E241-9893-0AF15D0320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8418" y="3522362"/>
            <a:ext cx="4191991" cy="3335637"/>
          </a:xfrm>
          <a:prstGeom prst="rect">
            <a:avLst/>
          </a:prstGeom>
        </p:spPr>
      </p:pic>
      <p:pic>
        <p:nvPicPr>
          <p:cNvPr id="17" name="Imagen 16">
            <a:extLst>
              <a:ext uri="{FF2B5EF4-FFF2-40B4-BE49-F238E27FC236}">
                <a16:creationId xmlns:a16="http://schemas.microsoft.com/office/drawing/2014/main" id="{2DCAC612-F6F1-7A42-A08F-838DA9EA60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3984" y="3429000"/>
            <a:ext cx="3558639" cy="3414156"/>
          </a:xfrm>
          <a:prstGeom prst="rect">
            <a:avLst/>
          </a:prstGeom>
        </p:spPr>
      </p:pic>
    </p:spTree>
    <p:extLst>
      <p:ext uri="{BB962C8B-B14F-4D97-AF65-F5344CB8AC3E}">
        <p14:creationId xmlns:p14="http://schemas.microsoft.com/office/powerpoint/2010/main" val="499661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9E-C1E9-374F-B4C6-80397385EAA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rot="834277">
            <a:off x="6683467" y="472874"/>
            <a:ext cx="5485088" cy="590550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97" y="233284"/>
            <a:ext cx="6384686" cy="6384686"/>
          </a:xfrm>
          <a:prstGeom prst="rect">
            <a:avLst/>
          </a:prstGeom>
        </p:spPr>
      </p:pic>
    </p:spTree>
    <p:extLst>
      <p:ext uri="{BB962C8B-B14F-4D97-AF65-F5344CB8AC3E}">
        <p14:creationId xmlns:p14="http://schemas.microsoft.com/office/powerpoint/2010/main" val="2814163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3CBE9B-4BE4-5244-8BB6-68CC3D4C749D}"/>
              </a:ext>
            </a:extLst>
          </p:cNvPr>
          <p:cNvSpPr>
            <a:spLocks noGrp="1"/>
          </p:cNvSpPr>
          <p:nvPr>
            <p:ph type="title"/>
          </p:nvPr>
        </p:nvSpPr>
        <p:spPr/>
        <p:txBody>
          <a:bodyPr/>
          <a:lstStyle/>
          <a:p>
            <a:pPr algn="ctr"/>
            <a:r>
              <a:rPr lang="es-MX" sz="4400" dirty="0"/>
              <a:t>Literature Donation</a:t>
            </a:r>
          </a:p>
        </p:txBody>
      </p:sp>
      <p:sp>
        <p:nvSpPr>
          <p:cNvPr id="3" name="Marcador de contenido 2">
            <a:extLst>
              <a:ext uri="{FF2B5EF4-FFF2-40B4-BE49-F238E27FC236}">
                <a16:creationId xmlns:a16="http://schemas.microsoft.com/office/drawing/2014/main" id="{28650001-68B1-D14A-A5E2-EF4001A02D69}"/>
              </a:ext>
            </a:extLst>
          </p:cNvPr>
          <p:cNvSpPr>
            <a:spLocks noGrp="1"/>
          </p:cNvSpPr>
          <p:nvPr>
            <p:ph idx="1"/>
          </p:nvPr>
        </p:nvSpPr>
        <p:spPr/>
        <p:txBody>
          <a:bodyPr>
            <a:normAutofit fontScale="85000" lnSpcReduction="10000"/>
          </a:bodyPr>
          <a:lstStyle/>
          <a:p>
            <a:r>
              <a:rPr lang="es-MX" sz="4000" dirty="0"/>
              <a:t>We have had the opportunity to carry out </a:t>
            </a:r>
            <a:r>
              <a:rPr lang="es-MX" sz="4000" b="1" u="sng" dirty="0"/>
              <a:t>literature donations in prisons in Mexico and Ecuador by this virtual panel</a:t>
            </a:r>
            <a:r>
              <a:rPr lang="es-MX" sz="4000" b="1" dirty="0"/>
              <a:t> </a:t>
            </a:r>
            <a:r>
              <a:rPr lang="es-MX" sz="4000" dirty="0"/>
              <a:t>and recently the </a:t>
            </a:r>
            <a:r>
              <a:rPr lang="es-MX" sz="4000" b="1" u="sng" dirty="0"/>
              <a:t>world service office reinforced this donation with the sending of 200 introductory guides </a:t>
            </a:r>
            <a:r>
              <a:rPr lang="es-MX" sz="4000" dirty="0"/>
              <a:t>that have already begun to be delivered to </a:t>
            </a:r>
            <a:r>
              <a:rPr lang="es-MX" sz="4000" dirty="0" err="1"/>
              <a:t>the</a:t>
            </a:r>
            <a:r>
              <a:rPr lang="es-MX" sz="4000" dirty="0"/>
              <a:t> </a:t>
            </a:r>
            <a:r>
              <a:rPr lang="es-MX" sz="4000" dirty="0" err="1" smtClean="0"/>
              <a:t>members</a:t>
            </a:r>
            <a:r>
              <a:rPr lang="es-MX" sz="4000" dirty="0" smtClean="0"/>
              <a:t> </a:t>
            </a:r>
            <a:r>
              <a:rPr lang="es-MX" sz="4000" dirty="0" err="1" smtClean="0"/>
              <a:t>deprived</a:t>
            </a:r>
            <a:r>
              <a:rPr lang="es-MX" sz="4000" dirty="0" smtClean="0"/>
              <a:t> </a:t>
            </a:r>
            <a:r>
              <a:rPr lang="es-MX" sz="4000" dirty="0"/>
              <a:t>of liberty</a:t>
            </a:r>
            <a:r>
              <a:rPr lang="es-MX" dirty="0"/>
              <a:t>.</a:t>
            </a:r>
          </a:p>
        </p:txBody>
      </p:sp>
    </p:spTree>
    <p:extLst>
      <p:ext uri="{BB962C8B-B14F-4D97-AF65-F5344CB8AC3E}">
        <p14:creationId xmlns:p14="http://schemas.microsoft.com/office/powerpoint/2010/main" val="34564880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43A3F-49BA-6142-A4F4-3854145C6245}"/>
              </a:ext>
            </a:extLst>
          </p:cNvPr>
          <p:cNvSpPr>
            <a:spLocks noGrp="1"/>
          </p:cNvSpPr>
          <p:nvPr>
            <p:ph type="title"/>
          </p:nvPr>
        </p:nvSpPr>
        <p:spPr/>
        <p:txBody>
          <a:bodyPr/>
          <a:lstStyle/>
          <a:p>
            <a:pPr algn="ctr"/>
            <a:r>
              <a:rPr lang="es-MX" dirty="0"/>
              <a:t>México Prisons Donations</a:t>
            </a:r>
          </a:p>
        </p:txBody>
      </p:sp>
      <p:pic>
        <p:nvPicPr>
          <p:cNvPr id="5" name="Marcador de contenido 4">
            <a:extLst>
              <a:ext uri="{FF2B5EF4-FFF2-40B4-BE49-F238E27FC236}">
                <a16:creationId xmlns:a16="http://schemas.microsoft.com/office/drawing/2014/main" id="{8F4323F6-4473-7A4B-B8AE-DFEAD7F4A50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3542" y="1878115"/>
            <a:ext cx="4025733" cy="3010643"/>
          </a:xfrm>
        </p:spPr>
      </p:pic>
      <p:pic>
        <p:nvPicPr>
          <p:cNvPr id="7" name="Imagen 6">
            <a:extLst>
              <a:ext uri="{FF2B5EF4-FFF2-40B4-BE49-F238E27FC236}">
                <a16:creationId xmlns:a16="http://schemas.microsoft.com/office/drawing/2014/main" id="{E3C7F810-9D17-6742-801F-102795DFD1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44488" y="1969242"/>
            <a:ext cx="4025734" cy="2919516"/>
          </a:xfrm>
          <a:prstGeom prst="rect">
            <a:avLst/>
          </a:prstGeom>
        </p:spPr>
      </p:pic>
      <p:pic>
        <p:nvPicPr>
          <p:cNvPr id="9" name="Imagen 8">
            <a:extLst>
              <a:ext uri="{FF2B5EF4-FFF2-40B4-BE49-F238E27FC236}">
                <a16:creationId xmlns:a16="http://schemas.microsoft.com/office/drawing/2014/main" id="{705B1B8C-7CE9-254D-AE3D-06BF097BD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8354" y="1878115"/>
            <a:ext cx="3843646" cy="3010643"/>
          </a:xfrm>
          <a:prstGeom prst="rect">
            <a:avLst/>
          </a:prstGeom>
        </p:spPr>
      </p:pic>
      <p:sp>
        <p:nvSpPr>
          <p:cNvPr id="10" name="CuadroTexto 9">
            <a:extLst>
              <a:ext uri="{FF2B5EF4-FFF2-40B4-BE49-F238E27FC236}">
                <a16:creationId xmlns:a16="http://schemas.microsoft.com/office/drawing/2014/main" id="{3D5D9F1C-2098-A54A-B60B-57FC4E32E98B}"/>
              </a:ext>
            </a:extLst>
          </p:cNvPr>
          <p:cNvSpPr txBox="1"/>
          <p:nvPr/>
        </p:nvSpPr>
        <p:spPr>
          <a:xfrm>
            <a:off x="0" y="4888758"/>
            <a:ext cx="39782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white"/>
                </a:solidFill>
                <a:effectLst/>
                <a:uLnTx/>
                <a:uFillTx/>
                <a:latin typeface="Century Gothic" panose="020B0502020202020204"/>
                <a:ea typeface="+mn-ea"/>
                <a:cs typeface="+mn-cs"/>
              </a:rPr>
              <a:t>WSO donation boxes</a:t>
            </a:r>
          </a:p>
        </p:txBody>
      </p:sp>
    </p:spTree>
    <p:extLst>
      <p:ext uri="{BB962C8B-B14F-4D97-AF65-F5344CB8AC3E}">
        <p14:creationId xmlns:p14="http://schemas.microsoft.com/office/powerpoint/2010/main" val="33053102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D955B4-D4C6-1742-B6A4-D99796C6F42E}"/>
              </a:ext>
            </a:extLst>
          </p:cNvPr>
          <p:cNvSpPr>
            <a:spLocks noGrp="1"/>
          </p:cNvSpPr>
          <p:nvPr>
            <p:ph type="title"/>
          </p:nvPr>
        </p:nvSpPr>
        <p:spPr/>
        <p:txBody>
          <a:bodyPr/>
          <a:lstStyle/>
          <a:p>
            <a:pPr algn="ctr"/>
            <a:r>
              <a:rPr lang="es-MX" dirty="0"/>
              <a:t>Ecuador Prisons Donations</a:t>
            </a:r>
          </a:p>
        </p:txBody>
      </p:sp>
      <p:pic>
        <p:nvPicPr>
          <p:cNvPr id="5" name="Marcador de contenido 4">
            <a:extLst>
              <a:ext uri="{FF2B5EF4-FFF2-40B4-BE49-F238E27FC236}">
                <a16:creationId xmlns:a16="http://schemas.microsoft.com/office/drawing/2014/main" id="{E059E0A5-88D7-9E4D-914C-A6BC261CC8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01867"/>
            <a:ext cx="4346369" cy="2658258"/>
          </a:xfrm>
        </p:spPr>
      </p:pic>
      <p:pic>
        <p:nvPicPr>
          <p:cNvPr id="7" name="Imagen 6">
            <a:extLst>
              <a:ext uri="{FF2B5EF4-FFF2-40B4-BE49-F238E27FC236}">
                <a16:creationId xmlns:a16="http://schemas.microsoft.com/office/drawing/2014/main" id="{2FBE7A77-FA80-1743-93D3-47215E16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369" y="1901867"/>
            <a:ext cx="3871356" cy="2658258"/>
          </a:xfrm>
          <a:prstGeom prst="rect">
            <a:avLst/>
          </a:prstGeom>
        </p:spPr>
      </p:pic>
      <p:pic>
        <p:nvPicPr>
          <p:cNvPr id="9" name="Imagen 8">
            <a:extLst>
              <a:ext uri="{FF2B5EF4-FFF2-40B4-BE49-F238E27FC236}">
                <a16:creationId xmlns:a16="http://schemas.microsoft.com/office/drawing/2014/main" id="{0D41BFBF-7E3D-B846-8221-24F3B0D12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725" y="1901867"/>
            <a:ext cx="3974274" cy="2658258"/>
          </a:xfrm>
          <a:prstGeom prst="rect">
            <a:avLst/>
          </a:prstGeom>
        </p:spPr>
      </p:pic>
      <p:sp>
        <p:nvSpPr>
          <p:cNvPr id="10" name="CuadroTexto 9">
            <a:extLst>
              <a:ext uri="{FF2B5EF4-FFF2-40B4-BE49-F238E27FC236}">
                <a16:creationId xmlns:a16="http://schemas.microsoft.com/office/drawing/2014/main" id="{619F6BF6-2189-F748-A21F-08172DDF5A83}"/>
              </a:ext>
            </a:extLst>
          </p:cNvPr>
          <p:cNvSpPr txBox="1"/>
          <p:nvPr/>
        </p:nvSpPr>
        <p:spPr>
          <a:xfrm>
            <a:off x="3880884" y="4773881"/>
            <a:ext cx="8311115"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Century Gothic" panose="020B0502020202020204"/>
                <a:ea typeface="+mn-ea"/>
                <a:cs typeface="+mn-cs"/>
              </a:rPr>
              <a:t>As a result of the meetings with the multinational virtual panel in </a:t>
            </a:r>
            <a:r>
              <a:rPr kumimoji="0" lang="es-MX" sz="2800" b="1" i="0" u="none" strike="noStrike" kern="1200" cap="none" spc="0" normalizeH="0" baseline="0" noProof="0" dirty="0" err="1" smtClean="0">
                <a:ln>
                  <a:noFill/>
                </a:ln>
                <a:solidFill>
                  <a:prstClr val="white"/>
                </a:solidFill>
                <a:effectLst/>
                <a:uLnTx/>
                <a:uFillTx/>
                <a:latin typeface="Century Gothic" panose="020B0502020202020204"/>
                <a:ea typeface="+mn-ea"/>
                <a:cs typeface="+mn-cs"/>
              </a:rPr>
              <a:t>Manabi</a:t>
            </a:r>
            <a:r>
              <a:rPr kumimoji="0" lang="es-MX" sz="28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 </a:t>
            </a:r>
            <a:r>
              <a:rPr kumimoji="0" lang="es-MX" sz="2800" b="1" i="0" u="none" strike="noStrike" kern="1200" cap="none" spc="0" normalizeH="0" baseline="0" noProof="0" dirty="0">
                <a:ln>
                  <a:noFill/>
                </a:ln>
                <a:solidFill>
                  <a:prstClr val="white"/>
                </a:solidFill>
                <a:effectLst/>
                <a:uLnTx/>
                <a:uFillTx/>
                <a:latin typeface="Century Gothic" panose="020B0502020202020204"/>
                <a:ea typeface="+mn-ea"/>
                <a:cs typeface="+mn-cs"/>
              </a:rPr>
              <a:t>Ecuador, the institutional group "the last  chance" was opened.</a:t>
            </a:r>
          </a:p>
        </p:txBody>
      </p:sp>
    </p:spTree>
    <p:extLst>
      <p:ext uri="{BB962C8B-B14F-4D97-AF65-F5344CB8AC3E}">
        <p14:creationId xmlns:p14="http://schemas.microsoft.com/office/powerpoint/2010/main" val="31378678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8BA2AE-E875-A642-B728-4E8308B6BF14}"/>
              </a:ext>
            </a:extLst>
          </p:cNvPr>
          <p:cNvSpPr>
            <a:spLocks noGrp="1"/>
          </p:cNvSpPr>
          <p:nvPr>
            <p:ph idx="1"/>
          </p:nvPr>
        </p:nvSpPr>
        <p:spPr>
          <a:xfrm>
            <a:off x="818712" y="2977206"/>
            <a:ext cx="10554574" cy="3636511"/>
          </a:xfrm>
        </p:spPr>
        <p:txBody>
          <a:bodyPr>
            <a:noAutofit/>
          </a:bodyPr>
          <a:lstStyle/>
          <a:p>
            <a:r>
              <a:rPr lang="es-MX" sz="3200" b="1" dirty="0"/>
              <a:t>The multinational virtual panel appreciates the opportunity to continue sharing the message of recovery from the disease of addiction and reiterates its commitment ... we are waiting to serve in 3 more countries. </a:t>
            </a:r>
          </a:p>
          <a:p>
            <a:r>
              <a:rPr lang="es-MX" sz="3200" b="1" dirty="0"/>
              <a:t>We have a team of more than 46 willing and available servers from several  parts of the world trained and committed.</a:t>
            </a:r>
          </a:p>
          <a:p>
            <a:endParaRPr lang="es-MX" sz="3200" b="1" dirty="0"/>
          </a:p>
        </p:txBody>
      </p:sp>
      <p:pic>
        <p:nvPicPr>
          <p:cNvPr id="4" name="Imagen 3">
            <a:extLst>
              <a:ext uri="{FF2B5EF4-FFF2-40B4-BE49-F238E27FC236}">
                <a16:creationId xmlns:a16="http://schemas.microsoft.com/office/drawing/2014/main" id="{194C0C7A-4D28-7545-B5A2-FA1518442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5874" y="-11793"/>
            <a:ext cx="3096126" cy="1936845"/>
          </a:xfrm>
          <a:prstGeom prst="rect">
            <a:avLst/>
          </a:prstGeom>
        </p:spPr>
      </p:pic>
      <p:pic>
        <p:nvPicPr>
          <p:cNvPr id="5" name="Imagen 4">
            <a:extLst>
              <a:ext uri="{FF2B5EF4-FFF2-40B4-BE49-F238E27FC236}">
                <a16:creationId xmlns:a16="http://schemas.microsoft.com/office/drawing/2014/main" id="{CF5957BA-E8B4-4742-BBE3-DD7C3E4BE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20" y="86780"/>
            <a:ext cx="1824843" cy="1824843"/>
          </a:xfrm>
          <a:prstGeom prst="rect">
            <a:avLst/>
          </a:prstGeom>
        </p:spPr>
      </p:pic>
    </p:spTree>
    <p:extLst>
      <p:ext uri="{BB962C8B-B14F-4D97-AF65-F5344CB8AC3E}">
        <p14:creationId xmlns:p14="http://schemas.microsoft.com/office/powerpoint/2010/main" val="18631356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6597" y="596080"/>
            <a:ext cx="10571998" cy="970450"/>
          </a:xfrm>
        </p:spPr>
        <p:txBody>
          <a:bodyPr/>
          <a:lstStyle/>
          <a:p>
            <a:pPr algn="ctr"/>
            <a:r>
              <a:rPr lang="es-MX" b="1" dirty="0"/>
              <a:t>Contact</a:t>
            </a:r>
            <a:endParaRPr lang="es-MX" dirty="0"/>
          </a:p>
        </p:txBody>
      </p:sp>
      <p:sp>
        <p:nvSpPr>
          <p:cNvPr id="3" name="Marcador de contenido 2"/>
          <p:cNvSpPr>
            <a:spLocks noGrp="1"/>
          </p:cNvSpPr>
          <p:nvPr>
            <p:ph idx="1"/>
          </p:nvPr>
        </p:nvSpPr>
        <p:spPr>
          <a:xfrm>
            <a:off x="694021" y="1890431"/>
            <a:ext cx="10554574" cy="3984549"/>
          </a:xfrm>
        </p:spPr>
        <p:txBody>
          <a:bodyPr/>
          <a:lstStyle/>
          <a:p>
            <a:pPr marL="0" indent="0" algn="ctr">
              <a:buNone/>
            </a:pPr>
            <a:r>
              <a:rPr lang="es-MX" sz="3600" b="1" dirty="0">
                <a:hlinkClick r:id="rId2"/>
              </a:rPr>
              <a:t>www.na.org</a:t>
            </a:r>
            <a:endParaRPr lang="es-MX" sz="3600" b="1" dirty="0"/>
          </a:p>
          <a:p>
            <a:pPr marL="0" indent="0" algn="ctr">
              <a:buNone/>
            </a:pPr>
            <a:r>
              <a:rPr lang="es-MX" sz="3600" b="1" dirty="0">
                <a:hlinkClick r:id="rId3"/>
              </a:rPr>
              <a:t>www.forozonalatino.org</a:t>
            </a:r>
            <a:r>
              <a:rPr lang="es-MX" sz="3600" b="1" dirty="0"/>
              <a:t>.</a:t>
            </a:r>
          </a:p>
          <a:p>
            <a:pPr marL="0" indent="0" algn="ctr">
              <a:buNone/>
            </a:pPr>
            <a:r>
              <a:rPr lang="es-MX" sz="3600" b="1" dirty="0">
                <a:hlinkClick r:id="rId4"/>
              </a:rPr>
              <a:t>gtrrppfzla@gmail.com</a:t>
            </a:r>
            <a:endParaRPr lang="es-MX" sz="3600" b="1" dirty="0"/>
          </a:p>
          <a:p>
            <a:pPr marL="0" indent="0" algn="ctr">
              <a:buNone/>
            </a:pPr>
            <a:r>
              <a:rPr lang="es-MX" sz="3600" b="1" dirty="0">
                <a:hlinkClick r:id="rId5"/>
              </a:rPr>
              <a:t>panelvirtualna@gmail.com</a:t>
            </a:r>
            <a:endParaRPr lang="es-MX" sz="3600" b="1" dirty="0"/>
          </a:p>
          <a:p>
            <a:pPr marL="0" indent="0" algn="ctr">
              <a:buNone/>
            </a:pPr>
            <a:r>
              <a:rPr lang="es-MX" sz="3600" b="1" dirty="0"/>
              <a:t>(52)7821146953</a:t>
            </a:r>
          </a:p>
          <a:p>
            <a:pPr marL="0" indent="0" algn="ctr">
              <a:buNone/>
            </a:pPr>
            <a:endParaRPr lang="es-MX" b="1" dirty="0"/>
          </a:p>
        </p:txBody>
      </p:sp>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9596" y="5703425"/>
            <a:ext cx="2746000" cy="495456"/>
          </a:xfrm>
          <a:prstGeom prst="rect">
            <a:avLst/>
          </a:prstGeom>
        </p:spPr>
      </p:pic>
      <p:pic>
        <p:nvPicPr>
          <p:cNvPr id="6" name="Imagen 5">
            <a:extLst>
              <a:ext uri="{FF2B5EF4-FFF2-40B4-BE49-F238E27FC236}">
                <a16:creationId xmlns:a16="http://schemas.microsoft.com/office/drawing/2014/main" id="{107FA84E-0E37-564D-B9D6-BB2DBEFA22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2758" y="1152"/>
            <a:ext cx="2759241" cy="1889279"/>
          </a:xfrm>
          <a:prstGeom prst="rect">
            <a:avLst/>
          </a:prstGeom>
        </p:spPr>
      </p:pic>
      <p:pic>
        <p:nvPicPr>
          <p:cNvPr id="7" name="Imagen 6">
            <a:extLst>
              <a:ext uri="{FF2B5EF4-FFF2-40B4-BE49-F238E27FC236}">
                <a16:creationId xmlns:a16="http://schemas.microsoft.com/office/drawing/2014/main" id="{503797EC-E9FC-974E-96BA-7C082D5132C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30802" y="4967570"/>
            <a:ext cx="632124" cy="386484"/>
          </a:xfrm>
          <a:prstGeom prst="rect">
            <a:avLst/>
          </a:prstGeom>
        </p:spPr>
      </p:pic>
      <p:pic>
        <p:nvPicPr>
          <p:cNvPr id="8" name="Imagen 7">
            <a:extLst>
              <a:ext uri="{FF2B5EF4-FFF2-40B4-BE49-F238E27FC236}">
                <a16:creationId xmlns:a16="http://schemas.microsoft.com/office/drawing/2014/main" id="{42E3424F-29EB-174C-899F-2D5323C696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83" y="41525"/>
            <a:ext cx="1824843" cy="1824843"/>
          </a:xfrm>
          <a:prstGeom prst="rect">
            <a:avLst/>
          </a:prstGeom>
        </p:spPr>
      </p:pic>
    </p:spTree>
    <p:extLst>
      <p:ext uri="{BB962C8B-B14F-4D97-AF65-F5344CB8AC3E}">
        <p14:creationId xmlns:p14="http://schemas.microsoft.com/office/powerpoint/2010/main" val="15470227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7120" y="42532"/>
            <a:ext cx="8934297" cy="6766560"/>
          </a:xfrm>
          <a:prstGeom prst="rect">
            <a:avLst/>
          </a:prstGeom>
        </p:spPr>
      </p:pic>
      <p:sp>
        <p:nvSpPr>
          <p:cNvPr id="5" name="TextBox 4"/>
          <p:cNvSpPr txBox="1"/>
          <p:nvPr/>
        </p:nvSpPr>
        <p:spPr>
          <a:xfrm>
            <a:off x="127590" y="5317409"/>
            <a:ext cx="3020055" cy="1015663"/>
          </a:xfrm>
          <a:prstGeom prst="rect">
            <a:avLst/>
          </a:prstGeom>
          <a:solidFill>
            <a:schemeClr val="bg1"/>
          </a:solidFill>
        </p:spPr>
        <p:txBody>
          <a:bodyPr wrap="square" rtlCol="0">
            <a:spAutoFit/>
          </a:bodyPr>
          <a:lstStyle/>
          <a:p>
            <a:pPr algn="ctr"/>
            <a:r>
              <a:rPr lang="en-US" sz="2000" b="1" dirty="0" smtClean="0">
                <a:solidFill>
                  <a:schemeClr val="accent3"/>
                </a:solidFill>
              </a:rPr>
              <a:t>Middle East Workshop</a:t>
            </a:r>
          </a:p>
          <a:p>
            <a:pPr algn="ctr"/>
            <a:r>
              <a:rPr lang="en-US" sz="2000" b="1" dirty="0" smtClean="0">
                <a:solidFill>
                  <a:schemeClr val="accent3"/>
                </a:solidFill>
              </a:rPr>
              <a:t>February 2005 - Bahrain</a:t>
            </a:r>
            <a:endParaRPr lang="en-US" sz="2000" b="1" dirty="0">
              <a:solidFill>
                <a:schemeClr val="accent3"/>
              </a:solidFill>
            </a:endParaRPr>
          </a:p>
        </p:txBody>
      </p:sp>
    </p:spTree>
    <p:extLst>
      <p:ext uri="{BB962C8B-B14F-4D97-AF65-F5344CB8AC3E}">
        <p14:creationId xmlns:p14="http://schemas.microsoft.com/office/powerpoint/2010/main" val="3898397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902" y="101600"/>
            <a:ext cx="6478927" cy="6478927"/>
          </a:xfrm>
          <a:prstGeom prst="rect">
            <a:avLst/>
          </a:prstGeom>
        </p:spPr>
      </p:pic>
    </p:spTree>
    <p:extLst>
      <p:ext uri="{BB962C8B-B14F-4D97-AF65-F5344CB8AC3E}">
        <p14:creationId xmlns:p14="http://schemas.microsoft.com/office/powerpoint/2010/main" val="363996980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2"/>
          <a:stretch>
            <a:fillRect/>
          </a:stretch>
        </p:blipFill>
        <p:spPr>
          <a:xfrm>
            <a:off x="10488695" y="300625"/>
            <a:ext cx="1322305" cy="1322305"/>
          </a:xfrm>
          <a:prstGeom prst="rect">
            <a:avLst/>
          </a:prstGeom>
        </p:spPr>
      </p:pic>
      <p:sp>
        <p:nvSpPr>
          <p:cNvPr id="6" name="TextBox 5"/>
          <p:cNvSpPr txBox="1"/>
          <p:nvPr/>
        </p:nvSpPr>
        <p:spPr>
          <a:xfrm>
            <a:off x="727164" y="1533174"/>
            <a:ext cx="10362593" cy="4616648"/>
          </a:xfrm>
          <a:prstGeom prst="rect">
            <a:avLst/>
          </a:prstGeom>
          <a:noFill/>
          <a:ln>
            <a:noFill/>
          </a:ln>
          <a:effectLst>
            <a:outerShdw sx="1000" sy="1000" rotWithShape="0">
              <a:srgbClr val="000000"/>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22 Arabic-speaking </a:t>
            </a: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countries </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Half </a:t>
            </a:r>
            <a:r>
              <a:rPr kumimoji="0" lang="en-US" sz="2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have </a:t>
            </a: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no NA </a:t>
            </a:r>
            <a:r>
              <a:rPr kumimoji="0" lang="en-US" sz="2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meetings</a:t>
            </a:r>
            <a:endPar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lang="en-US" sz="2800" dirty="0">
                <a:solidFill>
                  <a:prstClr val="black"/>
                </a:solidFill>
                <a:latin typeface="Avenir Book" charset="0"/>
                <a:ea typeface="Avenir Book" charset="0"/>
                <a:cs typeface="Avenir Book" charset="0"/>
              </a:rPr>
              <a:t>O</a:t>
            </a:r>
            <a:r>
              <a:rPr kumimoji="0" lang="en-US" sz="2800" b="0" i="0" u="none" strike="noStrike" kern="1200" cap="none" spc="0" normalizeH="0" baseline="0" noProof="0" dirty="0" err="1" smtClean="0">
                <a:ln>
                  <a:noFill/>
                </a:ln>
                <a:solidFill>
                  <a:prstClr val="black"/>
                </a:solidFill>
                <a:effectLst/>
                <a:uLnTx/>
                <a:uFillTx/>
                <a:latin typeface="Avenir Book" charset="0"/>
                <a:ea typeface="Avenir Book" charset="0"/>
                <a:cs typeface="Avenir Book" charset="0"/>
              </a:rPr>
              <a:t>ther</a:t>
            </a:r>
            <a:r>
              <a:rPr kumimoji="0" lang="en-US" sz="2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 </a:t>
            </a: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half do have NA </a:t>
            </a:r>
            <a:r>
              <a:rPr kumimoji="0" lang="en-US" sz="2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meetings </a:t>
            </a: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but </a:t>
            </a:r>
            <a:r>
              <a:rPr kumimoji="0" lang="en-US" sz="2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vary </a:t>
            </a: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in size and </a:t>
            </a:r>
            <a:r>
              <a:rPr kumimoji="0" lang="en-US" sz="2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maturity</a:t>
            </a:r>
            <a:endPar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The idea of </a:t>
            </a:r>
            <a:r>
              <a:rPr kumimoji="0" lang="en-US" sz="2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cooperation </a:t>
            </a: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based on Arabic language</a:t>
            </a:r>
            <a:r>
              <a:rPr kumimoji="0" lang="ar-SA"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 </a:t>
            </a: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was born during 5th NA ME workshop by NAWS , Dubai Nov </a:t>
            </a:r>
            <a:r>
              <a:rPr kumimoji="0" lang="en-US" sz="2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2017</a:t>
            </a:r>
            <a:endPar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The team was very small until sept 2020 </a:t>
            </a:r>
            <a:r>
              <a:rPr kumimoji="0" lang="en-US" sz="2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(unity </a:t>
            </a: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day </a:t>
            </a:r>
            <a:r>
              <a:rPr kumimoji="0" lang="en-US" sz="28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event) </a:t>
            </a:r>
            <a:endPar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Many members have showed interest </a:t>
            </a:r>
            <a:endParaRPr kumimoji="0" lang="en-US" sz="2800" b="0" i="0" u="none" strike="noStrike" kern="1200" cap="none" spc="0" normalizeH="0" baseline="0" noProof="0" dirty="0">
              <a:ln>
                <a:noFill/>
              </a:ln>
              <a:solidFill>
                <a:srgbClr val="373545">
                  <a:lumMod val="50000"/>
                </a:srgbClr>
              </a:solidFill>
              <a:effectLst/>
              <a:uLnTx/>
              <a:uFillTx/>
              <a:latin typeface="Avenir Book" charset="0"/>
              <a:ea typeface="Avenir Book" charset="0"/>
              <a:cs typeface="Avenir Book" charset="0"/>
            </a:endParaRPr>
          </a:p>
        </p:txBody>
      </p:sp>
      <p:sp>
        <p:nvSpPr>
          <p:cNvPr id="5" name="Pentagon 4"/>
          <p:cNvSpPr/>
          <p:nvPr/>
        </p:nvSpPr>
        <p:spPr>
          <a:xfrm>
            <a:off x="1059417" y="437573"/>
            <a:ext cx="5007554" cy="71958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venir Book" charset="0"/>
                <a:ea typeface="Avenir Book" charset="0"/>
                <a:cs typeface="Avenir Book" charset="0"/>
              </a:rPr>
              <a:t>Background</a:t>
            </a:r>
          </a:p>
        </p:txBody>
      </p:sp>
    </p:spTree>
    <p:extLst>
      <p:ext uri="{BB962C8B-B14F-4D97-AF65-F5344CB8AC3E}">
        <p14:creationId xmlns:p14="http://schemas.microsoft.com/office/powerpoint/2010/main" val="23998195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p:cNvPicPr>
            <a:picLocks noChangeAspect="1"/>
          </p:cNvPicPr>
          <p:nvPr/>
        </p:nvPicPr>
        <p:blipFill>
          <a:blip r:embed="rId2"/>
          <a:stretch>
            <a:fillRect/>
          </a:stretch>
        </p:blipFill>
        <p:spPr>
          <a:xfrm>
            <a:off x="10488695" y="300625"/>
            <a:ext cx="1322305" cy="1322305"/>
          </a:xfrm>
          <a:prstGeom prst="rect">
            <a:avLst/>
          </a:prstGeom>
        </p:spPr>
      </p:pic>
      <p:sp>
        <p:nvSpPr>
          <p:cNvPr id="4" name="Rectangle 3"/>
          <p:cNvSpPr/>
          <p:nvPr/>
        </p:nvSpPr>
        <p:spPr>
          <a:xfrm>
            <a:off x="996353" y="1339149"/>
            <a:ext cx="9492342" cy="5262979"/>
          </a:xfrm>
          <a:prstGeom prst="rect">
            <a:avLst/>
          </a:prstGeom>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The team first service structure was formed on Oct 2020.</a:t>
            </a: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The team has become more organized and focused.</a:t>
            </a: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Team’s Vision and goals were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created.</a:t>
            </a:r>
            <a:endPar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Four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Goals were defined based on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survey’s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outcome.</a:t>
            </a: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Written R&amp;R  for each service position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were </a:t>
            </a: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provided.</a:t>
            </a: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Clear tasks for each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position.</a:t>
            </a:r>
            <a:endPar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342900" marR="0" lvl="0" indent="-342900" algn="l" defTabSz="914400" rtl="0" eaLnBrk="1" fontAlgn="auto" latinLnBrk="0" hangingPunct="1">
              <a:lnSpc>
                <a:spcPct val="2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Specific KPI’s for each Goal </a:t>
            </a:r>
            <a:r>
              <a:rPr kumimoji="0" lang="en-US" sz="24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leader. </a:t>
            </a:r>
            <a:endParaRPr kumimoji="0" lang="en-US" sz="24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p:txBody>
      </p:sp>
      <p:sp>
        <p:nvSpPr>
          <p:cNvPr id="6" name="Pentagon 5"/>
          <p:cNvSpPr/>
          <p:nvPr/>
        </p:nvSpPr>
        <p:spPr>
          <a:xfrm>
            <a:off x="1117474" y="460097"/>
            <a:ext cx="4890725" cy="71958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venir Book" charset="0"/>
                <a:ea typeface="Avenir Book" charset="0"/>
                <a:cs typeface="Avenir Book" charset="0"/>
              </a:rPr>
              <a:t>Structuring the team</a:t>
            </a:r>
          </a:p>
        </p:txBody>
      </p:sp>
    </p:spTree>
    <p:extLst>
      <p:ext uri="{BB962C8B-B14F-4D97-AF65-F5344CB8AC3E}">
        <p14:creationId xmlns:p14="http://schemas.microsoft.com/office/powerpoint/2010/main" val="19446527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Diagram 3"/>
          <p:cNvGraphicFramePr/>
          <p:nvPr>
            <p:extLst/>
          </p:nvPr>
        </p:nvGraphicFramePr>
        <p:xfrm>
          <a:off x="0" y="174633"/>
          <a:ext cx="11817959" cy="6425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8617908" y="300625"/>
            <a:ext cx="184730" cy="369332"/>
          </a:xfrm>
          <a:prstGeom prst="rect">
            <a:avLst/>
          </a:prstGeom>
          <a:noFill/>
        </p:spPr>
        <p:txBody>
          <a:bodyPr wrap="none" rtlCol="0">
            <a:spAutoFit/>
          </a:bodyPr>
          <a:lstStyle/>
          <a:p>
            <a:pPr marL="0" marR="0" lvl="0" indent="0" algn="r" defTabSz="914423"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 name="Pentagon 5"/>
          <p:cNvSpPr/>
          <p:nvPr/>
        </p:nvSpPr>
        <p:spPr>
          <a:xfrm>
            <a:off x="907484" y="310167"/>
            <a:ext cx="3780629" cy="749376"/>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Avenir Book" charset="0"/>
                <a:ea typeface="Avenir Book" charset="0"/>
                <a:cs typeface="Avenir Book" charset="0"/>
              </a:rPr>
              <a:t>Team Structure</a:t>
            </a:r>
            <a:endParaRPr kumimoji="0" lang="en-US" sz="3600" b="0" i="0" u="none" strike="noStrike" kern="1200" cap="none" spc="0" normalizeH="0" baseline="0" noProof="0" dirty="0">
              <a:ln>
                <a:noFill/>
              </a:ln>
              <a:solidFill>
                <a:prstClr val="white"/>
              </a:solidFill>
              <a:effectLst/>
              <a:uLnTx/>
              <a:uFillTx/>
              <a:latin typeface="Avenir Book" charset="0"/>
              <a:ea typeface="Avenir Book" charset="0"/>
              <a:cs typeface="Avenir Book" charset="0"/>
            </a:endParaRPr>
          </a:p>
        </p:txBody>
      </p:sp>
      <p:pic>
        <p:nvPicPr>
          <p:cNvPr id="7" name="Picture 6"/>
          <p:cNvPicPr>
            <a:picLocks noChangeAspect="1"/>
          </p:cNvPicPr>
          <p:nvPr/>
        </p:nvPicPr>
        <p:blipFill>
          <a:blip r:embed="rId7"/>
          <a:stretch>
            <a:fillRect/>
          </a:stretch>
        </p:blipFill>
        <p:spPr>
          <a:xfrm>
            <a:off x="10488695" y="300625"/>
            <a:ext cx="1322305" cy="1322305"/>
          </a:xfrm>
          <a:prstGeom prst="rect">
            <a:avLst/>
          </a:prstGeom>
        </p:spPr>
      </p:pic>
    </p:spTree>
    <p:extLst>
      <p:ext uri="{BB962C8B-B14F-4D97-AF65-F5344CB8AC3E}">
        <p14:creationId xmlns:p14="http://schemas.microsoft.com/office/powerpoint/2010/main" val="33189701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Mesh">
  <a:themeElements>
    <a:clrScheme name="Custom 2">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E5EBB0"/>
      </a:hlink>
      <a:folHlink>
        <a:srgbClr val="BA690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4.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5.xml><?xml version="1.0" encoding="utf-8"?>
<a:theme xmlns:a="http://schemas.openxmlformats.org/drawingml/2006/main" name="FunkyShapesDarkVTI">
  <a:themeElements>
    <a:clrScheme name="Custom 4">
      <a:dk1>
        <a:srgbClr val="FFFFFF"/>
      </a:dk1>
      <a:lt1>
        <a:srgbClr val="000000"/>
      </a:lt1>
      <a:dk2>
        <a:srgbClr val="F3FFF8"/>
      </a:dk2>
      <a:lt2>
        <a:srgbClr val="2D2D2D"/>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DarkVTI" id="{84637DF0-7D2D-4F20-816C-4D6C45F3FAF2}" vid="{0EF594EE-C33F-480F-80E7-D4F74C1C30E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E231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table">
  <a:themeElements>
    <a:clrScheme name="Ci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Ci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9.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Override1.xml><?xml version="1.0" encoding="utf-8"?>
<a:themeOverride xmlns:a="http://schemas.openxmlformats.org/drawingml/2006/main">
  <a:clrScheme name="Custom 2">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E5EBB0"/>
    </a:hlink>
    <a:folHlink>
      <a:srgbClr val="BA6906"/>
    </a:folHlink>
  </a:clrScheme>
</a:themeOverride>
</file>

<file path=ppt/theme/themeOverride2.xml><?xml version="1.0" encoding="utf-8"?>
<a:themeOverride xmlns:a="http://schemas.openxmlformats.org/drawingml/2006/main">
  <a:clrScheme name="Custom 2">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E5EBB0"/>
    </a:hlink>
    <a:folHlink>
      <a:srgbClr val="BA6906"/>
    </a:folHlink>
  </a:clrScheme>
</a:themeOverride>
</file>

<file path=ppt/theme/themeOverride3.xml><?xml version="1.0" encoding="utf-8"?>
<a:themeOverride xmlns:a="http://schemas.openxmlformats.org/drawingml/2006/main">
  <a:clrScheme name="Custom 2">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E5EBB0"/>
    </a:hlink>
    <a:folHlink>
      <a:srgbClr val="BA6906"/>
    </a:folHlink>
  </a:clrScheme>
</a:themeOverride>
</file>

<file path=ppt/theme/themeOverride4.xml><?xml version="1.0" encoding="utf-8"?>
<a:themeOverride xmlns:a="http://schemas.openxmlformats.org/drawingml/2006/main">
  <a:clrScheme name="Custom 2">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E5EBB0"/>
    </a:hlink>
    <a:folHlink>
      <a:srgbClr val="BA6906"/>
    </a:folHlink>
  </a:clrScheme>
</a:themeOverride>
</file>

<file path=ppt/theme/themeOverride5.xml><?xml version="1.0" encoding="utf-8"?>
<a:themeOverride xmlns:a="http://schemas.openxmlformats.org/drawingml/2006/main">
  <a:clrScheme name="Custom 2">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E5EBB0"/>
    </a:hlink>
    <a:folHlink>
      <a:srgbClr val="BA6906"/>
    </a:folHlink>
  </a:clrScheme>
</a:themeOverride>
</file>

<file path=docProps/app.xml><?xml version="1.0" encoding="utf-8"?>
<Properties xmlns="http://schemas.openxmlformats.org/officeDocument/2006/extended-properties" xmlns:vt="http://schemas.openxmlformats.org/officeDocument/2006/docPropsVTypes">
  <Template>{ECC58038-DC40-734C-B49E-548114152BE5}tf10001063</Template>
  <TotalTime>3255</TotalTime>
  <Words>6909</Words>
  <Application>Microsoft Office PowerPoint</Application>
  <PresentationFormat>Widescreen</PresentationFormat>
  <Paragraphs>635</Paragraphs>
  <Slides>134</Slides>
  <Notes>31</Notes>
  <HiddenSlides>0</HiddenSlides>
  <MMClips>0</MMClips>
  <ScaleCrop>false</ScaleCrop>
  <HeadingPairs>
    <vt:vector size="8" baseType="variant">
      <vt:variant>
        <vt:lpstr>Fonts Used</vt:lpstr>
      </vt:variant>
      <vt:variant>
        <vt:i4>26</vt:i4>
      </vt:variant>
      <vt:variant>
        <vt:lpstr>Theme</vt:lpstr>
      </vt:variant>
      <vt:variant>
        <vt:i4>12</vt:i4>
      </vt:variant>
      <vt:variant>
        <vt:lpstr>Embedded OLE Servers</vt:lpstr>
      </vt:variant>
      <vt:variant>
        <vt:i4>1</vt:i4>
      </vt:variant>
      <vt:variant>
        <vt:lpstr>Slide Titles</vt:lpstr>
      </vt:variant>
      <vt:variant>
        <vt:i4>134</vt:i4>
      </vt:variant>
    </vt:vector>
  </HeadingPairs>
  <TitlesOfParts>
    <vt:vector size="173" baseType="lpstr">
      <vt:lpstr>Arial</vt:lpstr>
      <vt:lpstr>Arial Narrow</vt:lpstr>
      <vt:lpstr>Avenir Book</vt:lpstr>
      <vt:lpstr>Calibri</vt:lpstr>
      <vt:lpstr>Calibri Light</vt:lpstr>
      <vt:lpstr>Candara</vt:lpstr>
      <vt:lpstr>Century Gothic</vt:lpstr>
      <vt:lpstr>Corbel</vt:lpstr>
      <vt:lpstr>Helvetica Neue</vt:lpstr>
      <vt:lpstr>Helvetica Neue Medium</vt:lpstr>
      <vt:lpstr>Impact</vt:lpstr>
      <vt:lpstr>Lucida Sans</vt:lpstr>
      <vt:lpstr>Montserrat</vt:lpstr>
      <vt:lpstr>Montserrat Black</vt:lpstr>
      <vt:lpstr>Montserrat ExtraLight</vt:lpstr>
      <vt:lpstr>Noto Sans Symbols</vt:lpstr>
      <vt:lpstr>Nunito Light</vt:lpstr>
      <vt:lpstr>Papyrus</vt:lpstr>
      <vt:lpstr>Quattrocento</vt:lpstr>
      <vt:lpstr>Roboto Black</vt:lpstr>
      <vt:lpstr>Source Sans Pro</vt:lpstr>
      <vt:lpstr>Source Sans Pro SemiBold</vt:lpstr>
      <vt:lpstr>Times New Roman</vt:lpstr>
      <vt:lpstr>Trebuchet MS</vt:lpstr>
      <vt:lpstr>Wingdings 2</vt:lpstr>
      <vt:lpstr>Wingdings 3</vt:lpstr>
      <vt:lpstr>Mesh</vt:lpstr>
      <vt:lpstr>Simple Light</vt:lpstr>
      <vt:lpstr>Berlin</vt:lpstr>
      <vt:lpstr>Evento Principal</vt:lpstr>
      <vt:lpstr>FunkyShapesDarkVTI</vt:lpstr>
      <vt:lpstr>Office Theme</vt:lpstr>
      <vt:lpstr>1_Office Theme</vt:lpstr>
      <vt:lpstr>Citable</vt:lpstr>
      <vt:lpstr>Facet</vt:lpstr>
      <vt:lpstr>2_Office Theme</vt:lpstr>
      <vt:lpstr>3_Office Theme</vt:lpstr>
      <vt:lpstr>4_Office Theme</vt:lpstr>
      <vt:lpstr>Acrobat Document</vt:lpstr>
      <vt:lpstr>Fellowship  Development</vt:lpstr>
      <vt:lpstr>PowerPoint Presentation</vt:lpstr>
      <vt:lpstr>     Everything that occurs in the course of NA       service must be motivated by the desire        to more successfully carry the message         of recovery to the addict who still suffers.      It was for this reason that we began this work. We must always remember that as individual members, groups and service committees, we are not and should never be in competition with each other. We work separately and together to help the newcomer and for our common good. We have learned, painfully, that internal strife cripples our Fellowship; it prevents us from providing the services necessary for growth.                 Basic Text Introduction</vt:lpstr>
      <vt:lpstr>PowerPoint Presentation</vt:lpstr>
      <vt:lpstr>PowerPoint Presentation</vt:lpstr>
      <vt:lpstr>PowerPoint Presentation</vt:lpstr>
      <vt:lpstr>PowerPoint Presentation</vt:lpstr>
      <vt:lpstr>PowerPoint Presentation</vt:lpstr>
      <vt:lpstr>PowerPoint Presentation</vt:lpstr>
      <vt:lpstr>ARGENTINA'S</vt:lpstr>
      <vt:lpstr>PowerPoint Presentation</vt:lpstr>
      <vt:lpstr>PowerPoint Presentation</vt:lpstr>
      <vt:lpstr>4380</vt:lpstr>
      <vt:lpstr>PowerPoint Presentation</vt:lpstr>
      <vt:lpstr>PowerPoint Presentation</vt:lpstr>
      <vt:lpstr>PowerPoint Presentation</vt:lpstr>
      <vt:lpstr>PowerPoint Presentation</vt:lpstr>
      <vt:lpstr>RECRUITING</vt:lpstr>
      <vt:lpstr>PowerPoint Presentation</vt:lpstr>
      <vt:lpstr>PowerPoint Presentation</vt:lpstr>
      <vt:lpstr>Total Published Translated Items BY Fiscal year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Fellowship Development in the Amazon</vt:lpstr>
      <vt:lpstr>Where’S THE AMAZON?</vt:lpstr>
      <vt:lpstr>Challenges in the Amazon</vt:lpstr>
      <vt:lpstr>What’s being done about the challenges?</vt:lpstr>
      <vt:lpstr>VIRTUAL FD/PR ACTIVITIES</vt:lpstr>
      <vt:lpstr>THANK YOU FOR PARTICIPATING!</vt:lpstr>
      <vt:lpstr>PowerPoint Presentation</vt:lpstr>
      <vt:lpstr>RUSSIAN- speaking ZONAL FORUM</vt:lpstr>
      <vt:lpstr>Countries</vt:lpstr>
      <vt:lpstr>8 REGIONS</vt:lpstr>
      <vt:lpstr>Literature and LTC</vt:lpstr>
      <vt:lpstr>MY HOME PHARMACY</vt:lpstr>
      <vt:lpstr>Digital</vt:lpstr>
      <vt:lpstr>NA Radio</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and Subsidized Literature 2011-2020</vt:lpstr>
      <vt:lpstr>PowerPoint Presentation</vt:lpstr>
      <vt:lpstr>PowerPoint Presentation</vt:lpstr>
      <vt:lpstr>PowerPoint Presentation</vt:lpstr>
      <vt:lpstr>PowerPoint Presentation</vt:lpstr>
      <vt:lpstr>WHERE WE ARE AT NOW</vt:lpstr>
      <vt:lpstr>PowerPoint Presentation</vt:lpstr>
      <vt:lpstr>PowerPoint Presentation</vt:lpstr>
      <vt:lpstr>PowerPoint Presentation</vt:lpstr>
      <vt:lpstr>PowerPoint Presentation</vt:lpstr>
      <vt:lpstr>PowerPoint Presentation</vt:lpstr>
      <vt:lpstr>EUROPEAN SERVICE LEARNING DAYS 2021</vt:lpstr>
      <vt:lpstr>PowerPoint Presentation</vt:lpstr>
      <vt:lpstr>PowerPoint Presentation</vt:lpstr>
      <vt:lpstr>PowerPoint Presentation</vt:lpstr>
      <vt:lpstr>Service in Nigeria </vt:lpstr>
      <vt:lpstr>NA in Nigeria </vt:lpstr>
      <vt:lpstr>NA in Nigeria </vt:lpstr>
      <vt:lpstr>What are some of the Ideas we have come up with?</vt:lpstr>
      <vt:lpstr>What are some of the ideas we have come up with? </vt:lpstr>
      <vt:lpstr>PowerPoint Presentation</vt:lpstr>
      <vt:lpstr>Information about</vt:lpstr>
      <vt:lpstr>MVP Who we are?</vt:lpstr>
      <vt:lpstr>Who and how we serve?</vt:lpstr>
      <vt:lpstr>Our service in Images</vt:lpstr>
      <vt:lpstr>Literature Donation</vt:lpstr>
      <vt:lpstr>México Prisons Donations</vt:lpstr>
      <vt:lpstr>Ecuador Prisons Donations</vt:lpstr>
      <vt:lpstr>PowerPoint Presentation</vt:lpstr>
      <vt:lpstr>Contact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 e-Lit on the tablets of  45,000 potential members  incarcerated in Ohio.    How it happened. </vt:lpstr>
      <vt:lpstr> Short story:    Through NA unity, and newly established and existing relationships with professionals in the community. </vt:lpstr>
      <vt:lpstr> The COVID lockdown actually inspired opportunities to reach out to criminal justice (CJ) professionals in new and creative ways.  </vt:lpstr>
      <vt:lpstr> In March 2020 with the help of other NA service bodies like the North East Zonal Forum and the New England Region of NA, COASCNA learned how to host virtual and hybrid meetings.  </vt:lpstr>
      <vt:lpstr> Starting in April 2020 we began reaching out to CJ professionals with the hope of establishing virtual meetings in prisons and jails.    </vt:lpstr>
      <vt:lpstr>In July we began participating in the NEZF’s planning committee for a CJ Professionals Conference to be held on three separate dates in September.   This was a conference with panelists from various criminal justice settings, including a panelist from our Franklin County Drug Court here in Central Ohio.   There were 8 other CJ professionals from Ohio who attended, along with many others from around the country.   </vt:lpstr>
      <vt:lpstr>During the Conference, after the main presentation, we went into breakout rooms to discuss barriers and to brainstorm solutions and generate new ideas.   It was here, in September 2020, that  COASCNA first learned about the  possibility of getting NA literature  on the computer tablets of inmates  in Ohio institutions.  </vt:lpstr>
      <vt:lpstr>We reached out to Jane at NAWS to discuss options. She was very encouraging and said it was possible, and connected us with Dodie, a trusted servant in Sarasota, FL.   Years ago she had succeeded at getting literature pushed out onto tablets in a Sarasota County Jail.   She was kind enough to share the Letter of  Permission, which was a form letter from the Sheriff’s Office and which needed to be signed by both the Sarasota Sheriff’s Office and NAWS.    </vt:lpstr>
      <vt:lpstr>PowerPoint Presentation</vt:lpstr>
      <vt:lpstr>When I refer to eLit being pushed out, I mean that the tablet manufacturer, GTL, makes the literature available on the tablets in a stand-alone library. For free.  This is at no cost to NAWS, the prison system,  to GTL, COASCNA, or to the inmates.   It is made available to the inmates automatically; they do not need to use their commissary funds to purchase it, nor do they have to download it from a prison kiosk.    </vt:lpstr>
      <vt:lpstr>We connected with the Ohio professionals who attended the Criminal Justice Professionals Conference to propose the idea of pushing out eLiterature in Ohio.  Our main contacts were:  • Ohio Department of Rehabilitation &amp; Corrections (ODRC) • Ohio Department of Mental Health and Addiction Services (OHMAS) • a State of Ohio initiative called Recovery Ohio.    </vt:lpstr>
      <vt:lpstr> We used the Sarasota, FL Letter of Permissions as a template and drafted a similar one.  We took the initiative of adding the logos of both ODRC and OHMAS to the letter, to make it look professional and to make the entire process as easy as possible for them.  </vt:lpstr>
      <vt:lpstr>PowerPoint Presentation</vt:lpstr>
      <vt:lpstr>PowerPoint Presentation</vt:lpstr>
      <vt:lpstr>Through consultation with NAWS, the following five pieces of literature were pushed out to 45,000 inmates in the ODRC system:  • The NA White Booklet • Behind the Walls • Staying Clean on the Outside • Self Acceptance • The Triangle of Self Obsession</vt:lpstr>
      <vt:lpstr> This initiative depended on:    Working with other members of  NA across the US via the NEZF…     </vt:lpstr>
      <vt:lpstr> This initiative depended on:  Existing COSCNA PR  relationships  in the community…</vt:lpstr>
      <vt:lpstr> This initiative depended on:  New COASCNA PR relationships developed during the Professionals Day Conference.</vt:lpstr>
      <vt:lpstr>As a matter of fact, the ODRC required that OHMAS be a signatory on the Letter of Permissions.  The very person responsible for  signing the letter on behalf of OHMAS was one of the attendees  at the Conference in September.</vt:lpstr>
      <vt:lpstr>NOTE: There are a few tablet manufacturers.   So far we have worked only with GTL via the ODRC.   To find out if GTL provides tablets to any institutions in your area or region, go to this link and sort by state: https://web.connectnetwork.com/facilities-list/ </vt:lpstr>
      <vt:lpstr>After we were successful, we worked with the Arizona Region, sharing our ESH, and in April they experienced similar success.   Now 40,000 inmates in Arizona have easy and free access to our literature.  </vt:lpstr>
      <vt:lpstr>On May 30, 2021 the three of us—  — Sarasota Shark &amp; Sun Coast Area  — Central Ohio Area — Arizona Region   will host a virtual service learning event.  Each will talk in more depth about how we accomplished this. The email for the event is:   NAeLit2021@gmail.com </vt:lpstr>
      <vt:lpstr>PowerPoint Presentation</vt:lpstr>
      <vt:lpstr>PowerPoint Presentation</vt:lpstr>
      <vt:lpstr>What’s coming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dc:creator>
  <cp:lastModifiedBy>Nick Elson</cp:lastModifiedBy>
  <cp:revision>143</cp:revision>
  <cp:lastPrinted>2021-05-01T16:33:17Z</cp:lastPrinted>
  <dcterms:created xsi:type="dcterms:W3CDTF">2019-01-28T18:13:36Z</dcterms:created>
  <dcterms:modified xsi:type="dcterms:W3CDTF">2021-05-15T00:26:13Z</dcterms:modified>
</cp:coreProperties>
</file>