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2" r:id="rId1"/>
    <p:sldMasterId id="2147483704" r:id="rId2"/>
  </p:sldMasterIdLst>
  <p:notesMasterIdLst>
    <p:notesMasterId r:id="rId31"/>
  </p:notesMasterIdLst>
  <p:sldIdLst>
    <p:sldId id="273" r:id="rId3"/>
    <p:sldId id="285" r:id="rId4"/>
    <p:sldId id="274" r:id="rId5"/>
    <p:sldId id="276" r:id="rId6"/>
    <p:sldId id="277" r:id="rId7"/>
    <p:sldId id="278" r:id="rId8"/>
    <p:sldId id="281" r:id="rId9"/>
    <p:sldId id="275" r:id="rId10"/>
    <p:sldId id="331" r:id="rId11"/>
    <p:sldId id="279" r:id="rId12"/>
    <p:sldId id="330" r:id="rId13"/>
    <p:sldId id="280" r:id="rId14"/>
    <p:sldId id="283" r:id="rId15"/>
    <p:sldId id="304" r:id="rId16"/>
    <p:sldId id="305" r:id="rId17"/>
    <p:sldId id="306" r:id="rId18"/>
    <p:sldId id="290" r:id="rId19"/>
    <p:sldId id="312" r:id="rId20"/>
    <p:sldId id="293" r:id="rId21"/>
    <p:sldId id="294" r:id="rId22"/>
    <p:sldId id="315" r:id="rId23"/>
    <p:sldId id="316" r:id="rId24"/>
    <p:sldId id="327" r:id="rId25"/>
    <p:sldId id="298" r:id="rId26"/>
    <p:sldId id="328" r:id="rId27"/>
    <p:sldId id="329" r:id="rId28"/>
    <p:sldId id="284" r:id="rId29"/>
    <p:sldId id="33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21304"/>
    <a:srgbClr val="10B901"/>
    <a:srgbClr val="0D8540"/>
    <a:srgbClr val="14FF0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373"/>
    <p:restoredTop sz="94694"/>
  </p:normalViewPr>
  <p:slideViewPr>
    <p:cSldViewPr snapToGrid="0">
      <p:cViewPr varScale="1">
        <p:scale>
          <a:sx n="96" d="100"/>
          <a:sy n="96" d="100"/>
        </p:scale>
        <p:origin x="84"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75410A-C697-44DF-AD89-58A4C679D31D}" type="datetimeFigureOut">
              <a:rPr lang="en-US" smtClean="0"/>
              <a:t>3/22/2024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25FB48-583F-4F2B-80EC-C9C1DC8C9578}" type="slidenum">
              <a:rPr lang="en-US" smtClean="0"/>
              <a:t>‹#›</a:t>
            </a:fld>
            <a:endParaRPr lang="en-US"/>
          </a:p>
        </p:txBody>
      </p:sp>
    </p:spTree>
    <p:extLst>
      <p:ext uri="{BB962C8B-B14F-4D97-AF65-F5344CB8AC3E}">
        <p14:creationId xmlns:p14="http://schemas.microsoft.com/office/powerpoint/2010/main" val="399508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PlaceHolder 1"/>
          <p:cNvSpPr>
            <a:spLocks noGrp="1" noRot="1" noChangeAspect="1"/>
          </p:cNvSpPr>
          <p:nvPr>
            <p:ph type="sldImg"/>
          </p:nvPr>
        </p:nvSpPr>
        <p:spPr>
          <a:xfrm>
            <a:off x="1143000" y="685800"/>
            <a:ext cx="4572000" cy="3429000"/>
          </a:xfrm>
          <a:prstGeom prst="rect">
            <a:avLst/>
          </a:prstGeom>
        </p:spPr>
      </p:sp>
      <p:sp>
        <p:nvSpPr>
          <p:cNvPr id="200" name="PlaceHolder 2"/>
          <p:cNvSpPr>
            <a:spLocks noGrp="1"/>
          </p:cNvSpPr>
          <p:nvPr>
            <p:ph type="body"/>
          </p:nvPr>
        </p:nvSpPr>
        <p:spPr>
          <a:xfrm>
            <a:off x="685800" y="4343400"/>
            <a:ext cx="5486040" cy="4114440"/>
          </a:xfrm>
          <a:prstGeom prst="rect">
            <a:avLst/>
          </a:prstGeom>
        </p:spPr>
        <p:txBody>
          <a:bodyPr tIns="91440" bIns="91440">
            <a:noAutofit/>
          </a:bodyPr>
          <a:lstStyle/>
          <a:p>
            <a:pPr>
              <a:lnSpc>
                <a:spcPct val="100000"/>
              </a:lnSpc>
            </a:pPr>
            <a:r>
              <a:rPr lang="en-GB" sz="1100" b="0" strike="noStrike" spc="-1" dirty="0">
                <a:solidFill>
                  <a:srgbClr val="000000"/>
                </a:solidFill>
                <a:latin typeface="Arial"/>
              </a:rPr>
              <a:t>MASTER COPY - PLEASE DO NOT EDIT/ DELETE</a:t>
            </a:r>
            <a:endParaRPr lang="en-GB" sz="1100" b="0" strike="noStrike" spc="-1" dirty="0">
              <a:latin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PlaceHolder 1"/>
          <p:cNvSpPr>
            <a:spLocks noGrp="1" noRot="1" noChangeAspect="1"/>
          </p:cNvSpPr>
          <p:nvPr>
            <p:ph type="sldImg"/>
          </p:nvPr>
        </p:nvSpPr>
        <p:spPr>
          <a:xfrm>
            <a:off x="1143000" y="685800"/>
            <a:ext cx="4572000" cy="3429000"/>
          </a:xfrm>
          <a:prstGeom prst="rect">
            <a:avLst/>
          </a:prstGeom>
        </p:spPr>
      </p:sp>
      <p:sp>
        <p:nvSpPr>
          <p:cNvPr id="202" name="PlaceHolder 2"/>
          <p:cNvSpPr>
            <a:spLocks noGrp="1"/>
          </p:cNvSpPr>
          <p:nvPr>
            <p:ph type="body"/>
          </p:nvPr>
        </p:nvSpPr>
        <p:spPr>
          <a:xfrm>
            <a:off x="685800" y="4343400"/>
            <a:ext cx="5486040" cy="4114440"/>
          </a:xfrm>
          <a:prstGeom prst="rect">
            <a:avLst/>
          </a:prstGeom>
        </p:spPr>
        <p:txBody>
          <a:bodyPr tIns="91440" bIns="91440">
            <a:noAutofit/>
          </a:bodyPr>
          <a:lstStyle/>
          <a:p>
            <a:pPr>
              <a:lnSpc>
                <a:spcPct val="100000"/>
              </a:lnSpc>
            </a:pPr>
            <a:r>
              <a:rPr lang="en-GB" sz="1100" b="0" strike="noStrike" spc="-1" dirty="0">
                <a:solidFill>
                  <a:srgbClr val="000000"/>
                </a:solidFill>
                <a:latin typeface="Arial"/>
              </a:rPr>
              <a:t>MASTER COPY - PLEASE DO NOT EDIT/ DELETE</a:t>
            </a:r>
            <a:endParaRPr lang="en-GB" sz="1100" b="0" strike="noStrike" spc="-1" dirty="0">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25FB48-583F-4F2B-80EC-C9C1DC8C9578}" type="slidenum">
              <a:rPr lang="en-US" smtClean="0"/>
              <a:t>27</a:t>
            </a:fld>
            <a:endParaRPr lang="en-US"/>
          </a:p>
        </p:txBody>
      </p:sp>
    </p:spTree>
    <p:extLst>
      <p:ext uri="{BB962C8B-B14F-4D97-AF65-F5344CB8AC3E}">
        <p14:creationId xmlns:p14="http://schemas.microsoft.com/office/powerpoint/2010/main" val="1108110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F663F-B1A5-4925-8D17-47EB7F216B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854A43-8600-4BE5-9390-3A6F3694ED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4AD217-6621-437A-A6E4-9A48BC104B11}"/>
              </a:ext>
            </a:extLst>
          </p:cNvPr>
          <p:cNvSpPr>
            <a:spLocks noGrp="1"/>
          </p:cNvSpPr>
          <p:nvPr>
            <p:ph type="dt" sz="half" idx="10"/>
          </p:nvPr>
        </p:nvSpPr>
        <p:spPr/>
        <p:txBody>
          <a:bodyPr/>
          <a:lstStyle/>
          <a:p>
            <a:fld id="{B61BEF0D-F0BB-DE4B-95CE-6DB70DBA9567}" type="datetimeFigureOut">
              <a:rPr lang="en-US" smtClean="0"/>
              <a:pPr/>
              <a:t>3/22/2024</a:t>
            </a:fld>
            <a:endParaRPr lang="en-US" dirty="0"/>
          </a:p>
        </p:txBody>
      </p:sp>
      <p:sp>
        <p:nvSpPr>
          <p:cNvPr id="5" name="Footer Placeholder 4">
            <a:extLst>
              <a:ext uri="{FF2B5EF4-FFF2-40B4-BE49-F238E27FC236}">
                <a16:creationId xmlns:a16="http://schemas.microsoft.com/office/drawing/2014/main" id="{686A19B7-D69E-4F02-971D-C3575706177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69DD2E7-6A6D-4435-B7C1-8A84A6994643}"/>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80836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1643F-791C-402F-90D2-A499E319D37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C4FBF8-288F-4CDB-BCEF-CA90D0DEA68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C848E5-CD51-4D97-A8AD-75334B955661}"/>
              </a:ext>
            </a:extLst>
          </p:cNvPr>
          <p:cNvSpPr>
            <a:spLocks noGrp="1"/>
          </p:cNvSpPr>
          <p:nvPr>
            <p:ph type="dt" sz="half" idx="10"/>
          </p:nvPr>
        </p:nvSpPr>
        <p:spPr/>
        <p:txBody>
          <a:bodyPr/>
          <a:lstStyle/>
          <a:p>
            <a:fld id="{B61BEF0D-F0BB-DE4B-95CE-6DB70DBA9567}" type="datetimeFigureOut">
              <a:rPr lang="en-US" smtClean="0"/>
              <a:pPr/>
              <a:t>3/22/2024</a:t>
            </a:fld>
            <a:endParaRPr lang="en-US" dirty="0"/>
          </a:p>
        </p:txBody>
      </p:sp>
      <p:sp>
        <p:nvSpPr>
          <p:cNvPr id="5" name="Footer Placeholder 4">
            <a:extLst>
              <a:ext uri="{FF2B5EF4-FFF2-40B4-BE49-F238E27FC236}">
                <a16:creationId xmlns:a16="http://schemas.microsoft.com/office/drawing/2014/main" id="{F0C88247-CDE4-4727-A0C4-E5DA9087C8A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0B56026-792B-4737-A497-BEE43CEFC802}"/>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254714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9EE18D-025D-4AE5-8245-27644BA1EB1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1095DE-E73B-4304-9604-90C3100A5A9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B4596A-47DA-4211-8D40-D255EE2F8691}"/>
              </a:ext>
            </a:extLst>
          </p:cNvPr>
          <p:cNvSpPr>
            <a:spLocks noGrp="1"/>
          </p:cNvSpPr>
          <p:nvPr>
            <p:ph type="dt" sz="half" idx="10"/>
          </p:nvPr>
        </p:nvSpPr>
        <p:spPr/>
        <p:txBody>
          <a:bodyPr/>
          <a:lstStyle/>
          <a:p>
            <a:fld id="{B61BEF0D-F0BB-DE4B-95CE-6DB70DBA9567}" type="datetimeFigureOut">
              <a:rPr lang="en-US" smtClean="0"/>
              <a:pPr/>
              <a:t>3/22/2024</a:t>
            </a:fld>
            <a:endParaRPr lang="en-US" dirty="0"/>
          </a:p>
        </p:txBody>
      </p:sp>
      <p:sp>
        <p:nvSpPr>
          <p:cNvPr id="5" name="Footer Placeholder 4">
            <a:extLst>
              <a:ext uri="{FF2B5EF4-FFF2-40B4-BE49-F238E27FC236}">
                <a16:creationId xmlns:a16="http://schemas.microsoft.com/office/drawing/2014/main" id="{3A1F807C-7DBD-4EBE-AABF-25607AF979E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308C20A-1043-46E7-84EF-C05E6E735220}"/>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9215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2608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 name="PlaceHolder 1"/>
          <p:cNvSpPr>
            <a:spLocks noGrp="1"/>
          </p:cNvSpPr>
          <p:nvPr>
            <p:ph type="title"/>
          </p:nvPr>
        </p:nvSpPr>
        <p:spPr>
          <a:xfrm>
            <a:off x="415680" y="2263931"/>
            <a:ext cx="11360160" cy="193899"/>
          </a:xfrm>
          <a:prstGeom prst="rect">
            <a:avLst/>
          </a:prstGeom>
        </p:spPr>
        <p:txBody>
          <a:bodyPr lIns="0" tIns="0" rIns="0" bIns="0" anchor="ctr">
            <a:spAutoFit/>
          </a:bodyPr>
          <a:lstStyle/>
          <a:p>
            <a:endParaRPr lang="en-GB" sz="1400" b="0" strike="noStrike" spc="-1">
              <a:solidFill>
                <a:srgbClr val="000000"/>
              </a:solidFill>
              <a:latin typeface="Arial"/>
            </a:endParaRPr>
          </a:p>
        </p:txBody>
      </p:sp>
      <p:sp>
        <p:nvSpPr>
          <p:cNvPr id="4" name="PlaceHolder 2"/>
          <p:cNvSpPr>
            <a:spLocks noGrp="1"/>
          </p:cNvSpPr>
          <p:nvPr>
            <p:ph type="subTitle"/>
          </p:nvPr>
        </p:nvSpPr>
        <p:spPr>
          <a:xfrm>
            <a:off x="609600" y="3371682"/>
            <a:ext cx="10972320" cy="443198"/>
          </a:xfrm>
          <a:prstGeom prst="rect">
            <a:avLst/>
          </a:prstGeom>
        </p:spPr>
        <p:txBody>
          <a:bodyPr lIns="0" tIns="0" rIns="0" bIns="0" anchor="ctr">
            <a:spAutoFit/>
          </a:bodyPr>
          <a:lstStyle/>
          <a:p>
            <a:pPr algn="ctr"/>
            <a:endParaRPr lang="en-GB" sz="3200" b="0" strike="noStrike" spc="-1">
              <a:latin typeface="Arial"/>
            </a:endParaRPr>
          </a:p>
        </p:txBody>
      </p:sp>
    </p:spTree>
    <p:extLst>
      <p:ext uri="{BB962C8B-B14F-4D97-AF65-F5344CB8AC3E}">
        <p14:creationId xmlns:p14="http://schemas.microsoft.com/office/powerpoint/2010/main" val="18035802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 name="PlaceHolder 1"/>
          <p:cNvSpPr>
            <a:spLocks noGrp="1"/>
          </p:cNvSpPr>
          <p:nvPr>
            <p:ph type="title"/>
          </p:nvPr>
        </p:nvSpPr>
        <p:spPr>
          <a:xfrm>
            <a:off x="415680" y="2263931"/>
            <a:ext cx="11360160" cy="193899"/>
          </a:xfrm>
          <a:prstGeom prst="rect">
            <a:avLst/>
          </a:prstGeom>
        </p:spPr>
        <p:txBody>
          <a:bodyPr lIns="0" tIns="0" rIns="0" bIns="0" anchor="ctr">
            <a:spAutoFit/>
          </a:bodyPr>
          <a:lstStyle/>
          <a:p>
            <a:endParaRPr lang="en-GB" sz="1400" b="0" strike="noStrike" spc="-1">
              <a:solidFill>
                <a:srgbClr val="000000"/>
              </a:solidFill>
              <a:latin typeface="Arial"/>
            </a:endParaRPr>
          </a:p>
        </p:txBody>
      </p:sp>
      <p:sp>
        <p:nvSpPr>
          <p:cNvPr id="6" name="PlaceHolder 2"/>
          <p:cNvSpPr>
            <a:spLocks noGrp="1"/>
          </p:cNvSpPr>
          <p:nvPr>
            <p:ph type="body"/>
          </p:nvPr>
        </p:nvSpPr>
        <p:spPr>
          <a:xfrm>
            <a:off x="609600" y="1604640"/>
            <a:ext cx="10972320" cy="3977280"/>
          </a:xfrm>
          <a:prstGeom prst="rect">
            <a:avLst/>
          </a:prstGeom>
        </p:spPr>
        <p:txBody>
          <a:bodyPr lIns="0" tIns="0" rIns="0" bIns="0">
            <a:normAutofit/>
          </a:bodyPr>
          <a:lstStyle/>
          <a:p>
            <a:endParaRPr lang="en-GB" sz="1400" b="0" strike="noStrike" spc="-1">
              <a:solidFill>
                <a:srgbClr val="000000"/>
              </a:solidFill>
              <a:latin typeface="Arial"/>
            </a:endParaRPr>
          </a:p>
        </p:txBody>
      </p:sp>
    </p:spTree>
    <p:extLst>
      <p:ext uri="{BB962C8B-B14F-4D97-AF65-F5344CB8AC3E}">
        <p14:creationId xmlns:p14="http://schemas.microsoft.com/office/powerpoint/2010/main" val="22682218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415680" y="2263931"/>
            <a:ext cx="11360160" cy="193899"/>
          </a:xfrm>
          <a:prstGeom prst="rect">
            <a:avLst/>
          </a:prstGeom>
        </p:spPr>
        <p:txBody>
          <a:bodyPr lIns="0" tIns="0" rIns="0" bIns="0" anchor="ctr">
            <a:spAutoFit/>
          </a:bodyPr>
          <a:lstStyle/>
          <a:p>
            <a:endParaRPr lang="en-GB" sz="1400" b="0" strike="noStrike" spc="-1">
              <a:solidFill>
                <a:srgbClr val="000000"/>
              </a:solidFill>
              <a:latin typeface="Arial"/>
            </a:endParaRPr>
          </a:p>
        </p:txBody>
      </p:sp>
      <p:sp>
        <p:nvSpPr>
          <p:cNvPr id="8" name="PlaceHolder 2"/>
          <p:cNvSpPr>
            <a:spLocks noGrp="1"/>
          </p:cNvSpPr>
          <p:nvPr>
            <p:ph type="body"/>
          </p:nvPr>
        </p:nvSpPr>
        <p:spPr>
          <a:xfrm>
            <a:off x="609600" y="1604640"/>
            <a:ext cx="5354400" cy="3977280"/>
          </a:xfrm>
          <a:prstGeom prst="rect">
            <a:avLst/>
          </a:prstGeom>
        </p:spPr>
        <p:txBody>
          <a:bodyPr lIns="0" tIns="0" rIns="0" bIns="0">
            <a:normAutofit/>
          </a:bodyPr>
          <a:lstStyle/>
          <a:p>
            <a:endParaRPr lang="en-GB" sz="1400" b="0" strike="noStrike" spc="-1">
              <a:solidFill>
                <a:srgbClr val="000000"/>
              </a:solidFill>
              <a:latin typeface="Arial"/>
            </a:endParaRPr>
          </a:p>
        </p:txBody>
      </p:sp>
      <p:sp>
        <p:nvSpPr>
          <p:cNvPr id="9" name="PlaceHolder 3"/>
          <p:cNvSpPr>
            <a:spLocks noGrp="1"/>
          </p:cNvSpPr>
          <p:nvPr>
            <p:ph type="body"/>
          </p:nvPr>
        </p:nvSpPr>
        <p:spPr>
          <a:xfrm>
            <a:off x="6232320" y="1604640"/>
            <a:ext cx="5354400" cy="3977280"/>
          </a:xfrm>
          <a:prstGeom prst="rect">
            <a:avLst/>
          </a:prstGeom>
        </p:spPr>
        <p:txBody>
          <a:bodyPr lIns="0" tIns="0" rIns="0" bIns="0">
            <a:normAutofit/>
          </a:bodyPr>
          <a:lstStyle/>
          <a:p>
            <a:endParaRPr lang="en-GB" sz="1400" b="0" strike="noStrike" spc="-1">
              <a:solidFill>
                <a:srgbClr val="000000"/>
              </a:solidFill>
              <a:latin typeface="Arial"/>
            </a:endParaRPr>
          </a:p>
        </p:txBody>
      </p:sp>
    </p:spTree>
    <p:extLst>
      <p:ext uri="{BB962C8B-B14F-4D97-AF65-F5344CB8AC3E}">
        <p14:creationId xmlns:p14="http://schemas.microsoft.com/office/powerpoint/2010/main" val="38768841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 name="PlaceHolder 1"/>
          <p:cNvSpPr>
            <a:spLocks noGrp="1"/>
          </p:cNvSpPr>
          <p:nvPr>
            <p:ph type="title"/>
          </p:nvPr>
        </p:nvSpPr>
        <p:spPr>
          <a:xfrm>
            <a:off x="415680" y="2263931"/>
            <a:ext cx="11360160" cy="193899"/>
          </a:xfrm>
          <a:prstGeom prst="rect">
            <a:avLst/>
          </a:prstGeom>
        </p:spPr>
        <p:txBody>
          <a:bodyPr lIns="0" tIns="0" rIns="0" bIns="0" anchor="ctr">
            <a:spAutoFit/>
          </a:bodyPr>
          <a:lstStyle/>
          <a:p>
            <a:endParaRPr lang="en-GB" sz="1400" b="0" strike="noStrike" spc="-1">
              <a:solidFill>
                <a:srgbClr val="000000"/>
              </a:solidFill>
              <a:latin typeface="Arial"/>
            </a:endParaRPr>
          </a:p>
        </p:txBody>
      </p:sp>
    </p:spTree>
    <p:extLst>
      <p:ext uri="{BB962C8B-B14F-4D97-AF65-F5344CB8AC3E}">
        <p14:creationId xmlns:p14="http://schemas.microsoft.com/office/powerpoint/2010/main" val="16553884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1" name="PlaceHolder 1"/>
          <p:cNvSpPr>
            <a:spLocks noGrp="1"/>
          </p:cNvSpPr>
          <p:nvPr>
            <p:ph type="subTitle"/>
          </p:nvPr>
        </p:nvSpPr>
        <p:spPr>
          <a:xfrm>
            <a:off x="415680" y="7114242"/>
            <a:ext cx="11360160" cy="443198"/>
          </a:xfrm>
          <a:prstGeom prst="rect">
            <a:avLst/>
          </a:prstGeom>
        </p:spPr>
        <p:txBody>
          <a:bodyPr lIns="0" tIns="0" rIns="0" bIns="0" anchor="ctr">
            <a:spAutoFit/>
          </a:bodyPr>
          <a:lstStyle/>
          <a:p>
            <a:pPr algn="ctr"/>
            <a:endParaRPr lang="en-GB" sz="3200" b="0" strike="noStrike" spc="-1">
              <a:latin typeface="Arial"/>
            </a:endParaRPr>
          </a:p>
        </p:txBody>
      </p:sp>
    </p:spTree>
    <p:extLst>
      <p:ext uri="{BB962C8B-B14F-4D97-AF65-F5344CB8AC3E}">
        <p14:creationId xmlns:p14="http://schemas.microsoft.com/office/powerpoint/2010/main" val="18055077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415680" y="2263931"/>
            <a:ext cx="11360160" cy="193899"/>
          </a:xfrm>
          <a:prstGeom prst="rect">
            <a:avLst/>
          </a:prstGeom>
        </p:spPr>
        <p:txBody>
          <a:bodyPr lIns="0" tIns="0" rIns="0" bIns="0" anchor="ctr">
            <a:spAutoFit/>
          </a:bodyPr>
          <a:lstStyle/>
          <a:p>
            <a:endParaRPr lang="en-GB" sz="1400" b="0" strike="noStrike" spc="-1">
              <a:solidFill>
                <a:srgbClr val="000000"/>
              </a:solidFill>
              <a:latin typeface="Arial"/>
            </a:endParaRPr>
          </a:p>
        </p:txBody>
      </p:sp>
      <p:sp>
        <p:nvSpPr>
          <p:cNvPr id="13" name="PlaceHolder 2"/>
          <p:cNvSpPr>
            <a:spLocks noGrp="1"/>
          </p:cNvSpPr>
          <p:nvPr>
            <p:ph type="body"/>
          </p:nvPr>
        </p:nvSpPr>
        <p:spPr>
          <a:xfrm>
            <a:off x="609600" y="1604640"/>
            <a:ext cx="5354400" cy="1896960"/>
          </a:xfrm>
          <a:prstGeom prst="rect">
            <a:avLst/>
          </a:prstGeom>
        </p:spPr>
        <p:txBody>
          <a:bodyPr lIns="0" tIns="0" rIns="0" bIns="0">
            <a:normAutofit/>
          </a:bodyPr>
          <a:lstStyle/>
          <a:p>
            <a:endParaRPr lang="en-GB" sz="1400" b="0" strike="noStrike" spc="-1">
              <a:solidFill>
                <a:srgbClr val="000000"/>
              </a:solidFill>
              <a:latin typeface="Arial"/>
            </a:endParaRPr>
          </a:p>
        </p:txBody>
      </p:sp>
      <p:sp>
        <p:nvSpPr>
          <p:cNvPr id="14" name="PlaceHolder 3"/>
          <p:cNvSpPr>
            <a:spLocks noGrp="1"/>
          </p:cNvSpPr>
          <p:nvPr>
            <p:ph type="body"/>
          </p:nvPr>
        </p:nvSpPr>
        <p:spPr>
          <a:xfrm>
            <a:off x="6232320" y="1604640"/>
            <a:ext cx="5354400" cy="3977280"/>
          </a:xfrm>
          <a:prstGeom prst="rect">
            <a:avLst/>
          </a:prstGeom>
        </p:spPr>
        <p:txBody>
          <a:bodyPr lIns="0" tIns="0" rIns="0" bIns="0">
            <a:normAutofit/>
          </a:bodyPr>
          <a:lstStyle/>
          <a:p>
            <a:endParaRPr lang="en-GB" sz="1400" b="0" strike="noStrike" spc="-1">
              <a:solidFill>
                <a:srgbClr val="000000"/>
              </a:solidFill>
              <a:latin typeface="Arial"/>
            </a:endParaRPr>
          </a:p>
        </p:txBody>
      </p:sp>
      <p:sp>
        <p:nvSpPr>
          <p:cNvPr id="15" name="PlaceHolder 4"/>
          <p:cNvSpPr>
            <a:spLocks noGrp="1"/>
          </p:cNvSpPr>
          <p:nvPr>
            <p:ph type="body"/>
          </p:nvPr>
        </p:nvSpPr>
        <p:spPr>
          <a:xfrm>
            <a:off x="609600" y="3682560"/>
            <a:ext cx="5354400" cy="1896960"/>
          </a:xfrm>
          <a:prstGeom prst="rect">
            <a:avLst/>
          </a:prstGeom>
        </p:spPr>
        <p:txBody>
          <a:bodyPr lIns="0" tIns="0" rIns="0" bIns="0">
            <a:normAutofit/>
          </a:bodyPr>
          <a:lstStyle/>
          <a:p>
            <a:endParaRPr lang="en-GB" sz="1400" b="0" strike="noStrike" spc="-1">
              <a:solidFill>
                <a:srgbClr val="000000"/>
              </a:solidFill>
              <a:latin typeface="Arial"/>
            </a:endParaRPr>
          </a:p>
        </p:txBody>
      </p:sp>
    </p:spTree>
    <p:extLst>
      <p:ext uri="{BB962C8B-B14F-4D97-AF65-F5344CB8AC3E}">
        <p14:creationId xmlns:p14="http://schemas.microsoft.com/office/powerpoint/2010/main" val="6210234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415680" y="2263931"/>
            <a:ext cx="11360160" cy="193899"/>
          </a:xfrm>
          <a:prstGeom prst="rect">
            <a:avLst/>
          </a:prstGeom>
        </p:spPr>
        <p:txBody>
          <a:bodyPr lIns="0" tIns="0" rIns="0" bIns="0" anchor="ctr">
            <a:spAutoFit/>
          </a:bodyPr>
          <a:lstStyle/>
          <a:p>
            <a:endParaRPr lang="en-GB" sz="1400" b="0" strike="noStrike" spc="-1">
              <a:solidFill>
                <a:srgbClr val="000000"/>
              </a:solidFill>
              <a:latin typeface="Arial"/>
            </a:endParaRPr>
          </a:p>
        </p:txBody>
      </p:sp>
      <p:sp>
        <p:nvSpPr>
          <p:cNvPr id="17" name="PlaceHolder 2"/>
          <p:cNvSpPr>
            <a:spLocks noGrp="1"/>
          </p:cNvSpPr>
          <p:nvPr>
            <p:ph type="body"/>
          </p:nvPr>
        </p:nvSpPr>
        <p:spPr>
          <a:xfrm>
            <a:off x="609600" y="1604640"/>
            <a:ext cx="5354400" cy="3977280"/>
          </a:xfrm>
          <a:prstGeom prst="rect">
            <a:avLst/>
          </a:prstGeom>
        </p:spPr>
        <p:txBody>
          <a:bodyPr lIns="0" tIns="0" rIns="0" bIns="0">
            <a:normAutofit/>
          </a:bodyPr>
          <a:lstStyle/>
          <a:p>
            <a:endParaRPr lang="en-GB" sz="1400" b="0" strike="noStrike" spc="-1">
              <a:solidFill>
                <a:srgbClr val="000000"/>
              </a:solidFill>
              <a:latin typeface="Arial"/>
            </a:endParaRPr>
          </a:p>
        </p:txBody>
      </p:sp>
      <p:sp>
        <p:nvSpPr>
          <p:cNvPr id="18" name="PlaceHolder 3"/>
          <p:cNvSpPr>
            <a:spLocks noGrp="1"/>
          </p:cNvSpPr>
          <p:nvPr>
            <p:ph type="body"/>
          </p:nvPr>
        </p:nvSpPr>
        <p:spPr>
          <a:xfrm>
            <a:off x="6232320" y="1604640"/>
            <a:ext cx="5354400" cy="1896960"/>
          </a:xfrm>
          <a:prstGeom prst="rect">
            <a:avLst/>
          </a:prstGeom>
        </p:spPr>
        <p:txBody>
          <a:bodyPr lIns="0" tIns="0" rIns="0" bIns="0">
            <a:normAutofit/>
          </a:bodyPr>
          <a:lstStyle/>
          <a:p>
            <a:endParaRPr lang="en-GB" sz="1400" b="0" strike="noStrike" spc="-1">
              <a:solidFill>
                <a:srgbClr val="000000"/>
              </a:solidFill>
              <a:latin typeface="Arial"/>
            </a:endParaRPr>
          </a:p>
        </p:txBody>
      </p:sp>
      <p:sp>
        <p:nvSpPr>
          <p:cNvPr id="19" name="PlaceHolder 4"/>
          <p:cNvSpPr>
            <a:spLocks noGrp="1"/>
          </p:cNvSpPr>
          <p:nvPr>
            <p:ph type="body"/>
          </p:nvPr>
        </p:nvSpPr>
        <p:spPr>
          <a:xfrm>
            <a:off x="6232320" y="3682560"/>
            <a:ext cx="5354400" cy="1896960"/>
          </a:xfrm>
          <a:prstGeom prst="rect">
            <a:avLst/>
          </a:prstGeom>
        </p:spPr>
        <p:txBody>
          <a:bodyPr lIns="0" tIns="0" rIns="0" bIns="0">
            <a:normAutofit/>
          </a:bodyPr>
          <a:lstStyle/>
          <a:p>
            <a:endParaRPr lang="en-GB" sz="1400" b="0" strike="noStrike" spc="-1">
              <a:solidFill>
                <a:srgbClr val="000000"/>
              </a:solidFill>
              <a:latin typeface="Arial"/>
            </a:endParaRPr>
          </a:p>
        </p:txBody>
      </p:sp>
    </p:spTree>
    <p:extLst>
      <p:ext uri="{BB962C8B-B14F-4D97-AF65-F5344CB8AC3E}">
        <p14:creationId xmlns:p14="http://schemas.microsoft.com/office/powerpoint/2010/main" val="591949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E52EE-8CA0-4A2B-9B30-E51A1D3DF6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5AAC40-573A-4151-9739-590599CFEF7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A29374-F089-4BD2-B0A1-A2271636D09B}"/>
              </a:ext>
            </a:extLst>
          </p:cNvPr>
          <p:cNvSpPr>
            <a:spLocks noGrp="1"/>
          </p:cNvSpPr>
          <p:nvPr>
            <p:ph type="dt" sz="half" idx="10"/>
          </p:nvPr>
        </p:nvSpPr>
        <p:spPr/>
        <p:txBody>
          <a:bodyPr/>
          <a:lstStyle/>
          <a:p>
            <a:fld id="{52647F38-B617-4D2F-AE0A-013F0C4D2C57}" type="datetimeFigureOut">
              <a:rPr lang="en-US" smtClean="0"/>
              <a:t>3/22/2024</a:t>
            </a:fld>
            <a:endParaRPr lang="en-US" dirty="0"/>
          </a:p>
        </p:txBody>
      </p:sp>
      <p:sp>
        <p:nvSpPr>
          <p:cNvPr id="5" name="Footer Placeholder 4">
            <a:extLst>
              <a:ext uri="{FF2B5EF4-FFF2-40B4-BE49-F238E27FC236}">
                <a16:creationId xmlns:a16="http://schemas.microsoft.com/office/drawing/2014/main" id="{771482D7-2B67-4CD1-A3C6-C590A25FE62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C97EE90-FD5D-4A7C-B581-35134E43407C}"/>
              </a:ext>
            </a:extLst>
          </p:cNvPr>
          <p:cNvSpPr>
            <a:spLocks noGrp="1"/>
          </p:cNvSpPr>
          <p:nvPr>
            <p:ph type="sldNum" sz="quarter" idx="12"/>
          </p:nvPr>
        </p:nvSpPr>
        <p:spPr/>
        <p:txBody>
          <a:bodyPr/>
          <a:lstStyle/>
          <a:p>
            <a:fld id="{E97799C9-84D9-46D2-A11E-BCF8A720529D}" type="slidenum">
              <a:rPr lang="en-US" smtClean="0"/>
              <a:t>‹#›</a:t>
            </a:fld>
            <a:endParaRPr lang="en-US" dirty="0"/>
          </a:p>
        </p:txBody>
      </p:sp>
    </p:spTree>
    <p:extLst>
      <p:ext uri="{BB962C8B-B14F-4D97-AF65-F5344CB8AC3E}">
        <p14:creationId xmlns:p14="http://schemas.microsoft.com/office/powerpoint/2010/main" val="30894586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415680" y="2263931"/>
            <a:ext cx="11360160" cy="193899"/>
          </a:xfrm>
          <a:prstGeom prst="rect">
            <a:avLst/>
          </a:prstGeom>
        </p:spPr>
        <p:txBody>
          <a:bodyPr lIns="0" tIns="0" rIns="0" bIns="0" anchor="ctr">
            <a:spAutoFit/>
          </a:bodyPr>
          <a:lstStyle/>
          <a:p>
            <a:endParaRPr lang="en-GB" sz="1400" b="0" strike="noStrike" spc="-1">
              <a:solidFill>
                <a:srgbClr val="000000"/>
              </a:solidFill>
              <a:latin typeface="Arial"/>
            </a:endParaRPr>
          </a:p>
        </p:txBody>
      </p:sp>
      <p:sp>
        <p:nvSpPr>
          <p:cNvPr id="21" name="PlaceHolder 2"/>
          <p:cNvSpPr>
            <a:spLocks noGrp="1"/>
          </p:cNvSpPr>
          <p:nvPr>
            <p:ph type="body"/>
          </p:nvPr>
        </p:nvSpPr>
        <p:spPr>
          <a:xfrm>
            <a:off x="609600" y="1604640"/>
            <a:ext cx="5354400" cy="1896960"/>
          </a:xfrm>
          <a:prstGeom prst="rect">
            <a:avLst/>
          </a:prstGeom>
        </p:spPr>
        <p:txBody>
          <a:bodyPr lIns="0" tIns="0" rIns="0" bIns="0">
            <a:normAutofit/>
          </a:bodyPr>
          <a:lstStyle/>
          <a:p>
            <a:endParaRPr lang="en-GB" sz="1400" b="0" strike="noStrike" spc="-1">
              <a:solidFill>
                <a:srgbClr val="000000"/>
              </a:solidFill>
              <a:latin typeface="Arial"/>
            </a:endParaRPr>
          </a:p>
        </p:txBody>
      </p:sp>
      <p:sp>
        <p:nvSpPr>
          <p:cNvPr id="22" name="PlaceHolder 3"/>
          <p:cNvSpPr>
            <a:spLocks noGrp="1"/>
          </p:cNvSpPr>
          <p:nvPr>
            <p:ph type="body"/>
          </p:nvPr>
        </p:nvSpPr>
        <p:spPr>
          <a:xfrm>
            <a:off x="6232320" y="1604640"/>
            <a:ext cx="5354400" cy="1896960"/>
          </a:xfrm>
          <a:prstGeom prst="rect">
            <a:avLst/>
          </a:prstGeom>
        </p:spPr>
        <p:txBody>
          <a:bodyPr lIns="0" tIns="0" rIns="0" bIns="0">
            <a:normAutofit/>
          </a:bodyPr>
          <a:lstStyle/>
          <a:p>
            <a:endParaRPr lang="en-GB" sz="1400" b="0" strike="noStrike" spc="-1">
              <a:solidFill>
                <a:srgbClr val="000000"/>
              </a:solidFill>
              <a:latin typeface="Arial"/>
            </a:endParaRPr>
          </a:p>
        </p:txBody>
      </p:sp>
      <p:sp>
        <p:nvSpPr>
          <p:cNvPr id="23" name="PlaceHolder 4"/>
          <p:cNvSpPr>
            <a:spLocks noGrp="1"/>
          </p:cNvSpPr>
          <p:nvPr>
            <p:ph type="body"/>
          </p:nvPr>
        </p:nvSpPr>
        <p:spPr>
          <a:xfrm>
            <a:off x="609600" y="3682560"/>
            <a:ext cx="10972320" cy="1896960"/>
          </a:xfrm>
          <a:prstGeom prst="rect">
            <a:avLst/>
          </a:prstGeom>
        </p:spPr>
        <p:txBody>
          <a:bodyPr lIns="0" tIns="0" rIns="0" bIns="0">
            <a:normAutofit/>
          </a:bodyPr>
          <a:lstStyle/>
          <a:p>
            <a:endParaRPr lang="en-GB" sz="1400" b="0" strike="noStrike" spc="-1">
              <a:solidFill>
                <a:srgbClr val="000000"/>
              </a:solidFill>
              <a:latin typeface="Arial"/>
            </a:endParaRPr>
          </a:p>
        </p:txBody>
      </p:sp>
    </p:spTree>
    <p:extLst>
      <p:ext uri="{BB962C8B-B14F-4D97-AF65-F5344CB8AC3E}">
        <p14:creationId xmlns:p14="http://schemas.microsoft.com/office/powerpoint/2010/main" val="39430212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415680" y="2263931"/>
            <a:ext cx="11360160" cy="193899"/>
          </a:xfrm>
          <a:prstGeom prst="rect">
            <a:avLst/>
          </a:prstGeom>
        </p:spPr>
        <p:txBody>
          <a:bodyPr lIns="0" tIns="0" rIns="0" bIns="0" anchor="ctr">
            <a:spAutoFit/>
          </a:bodyPr>
          <a:lstStyle/>
          <a:p>
            <a:endParaRPr lang="en-GB" sz="1400" b="0" strike="noStrike" spc="-1">
              <a:solidFill>
                <a:srgbClr val="000000"/>
              </a:solidFill>
              <a:latin typeface="Arial"/>
            </a:endParaRPr>
          </a:p>
        </p:txBody>
      </p:sp>
      <p:sp>
        <p:nvSpPr>
          <p:cNvPr id="25" name="PlaceHolder 2"/>
          <p:cNvSpPr>
            <a:spLocks noGrp="1"/>
          </p:cNvSpPr>
          <p:nvPr>
            <p:ph type="body"/>
          </p:nvPr>
        </p:nvSpPr>
        <p:spPr>
          <a:xfrm>
            <a:off x="609600" y="1604640"/>
            <a:ext cx="10972320" cy="1896960"/>
          </a:xfrm>
          <a:prstGeom prst="rect">
            <a:avLst/>
          </a:prstGeom>
        </p:spPr>
        <p:txBody>
          <a:bodyPr lIns="0" tIns="0" rIns="0" bIns="0">
            <a:normAutofit/>
          </a:bodyPr>
          <a:lstStyle/>
          <a:p>
            <a:endParaRPr lang="en-GB" sz="1400" b="0" strike="noStrike" spc="-1">
              <a:solidFill>
                <a:srgbClr val="000000"/>
              </a:solidFill>
              <a:latin typeface="Arial"/>
            </a:endParaRPr>
          </a:p>
        </p:txBody>
      </p:sp>
      <p:sp>
        <p:nvSpPr>
          <p:cNvPr id="26" name="PlaceHolder 3"/>
          <p:cNvSpPr>
            <a:spLocks noGrp="1"/>
          </p:cNvSpPr>
          <p:nvPr>
            <p:ph type="body"/>
          </p:nvPr>
        </p:nvSpPr>
        <p:spPr>
          <a:xfrm>
            <a:off x="609600" y="3682560"/>
            <a:ext cx="10972320" cy="1896960"/>
          </a:xfrm>
          <a:prstGeom prst="rect">
            <a:avLst/>
          </a:prstGeom>
        </p:spPr>
        <p:txBody>
          <a:bodyPr lIns="0" tIns="0" rIns="0" bIns="0">
            <a:normAutofit/>
          </a:bodyPr>
          <a:lstStyle/>
          <a:p>
            <a:endParaRPr lang="en-GB" sz="1400" b="0" strike="noStrike" spc="-1">
              <a:solidFill>
                <a:srgbClr val="000000"/>
              </a:solidFill>
              <a:latin typeface="Arial"/>
            </a:endParaRPr>
          </a:p>
        </p:txBody>
      </p:sp>
    </p:spTree>
    <p:extLst>
      <p:ext uri="{BB962C8B-B14F-4D97-AF65-F5344CB8AC3E}">
        <p14:creationId xmlns:p14="http://schemas.microsoft.com/office/powerpoint/2010/main" val="39567898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415680" y="2263931"/>
            <a:ext cx="11360160" cy="193899"/>
          </a:xfrm>
          <a:prstGeom prst="rect">
            <a:avLst/>
          </a:prstGeom>
        </p:spPr>
        <p:txBody>
          <a:bodyPr lIns="0" tIns="0" rIns="0" bIns="0" anchor="ctr">
            <a:spAutoFit/>
          </a:bodyPr>
          <a:lstStyle/>
          <a:p>
            <a:endParaRPr lang="en-GB" sz="1400" b="0" strike="noStrike" spc="-1">
              <a:solidFill>
                <a:srgbClr val="000000"/>
              </a:solidFill>
              <a:latin typeface="Arial"/>
            </a:endParaRPr>
          </a:p>
        </p:txBody>
      </p:sp>
      <p:sp>
        <p:nvSpPr>
          <p:cNvPr id="28" name="PlaceHolder 2"/>
          <p:cNvSpPr>
            <a:spLocks noGrp="1"/>
          </p:cNvSpPr>
          <p:nvPr>
            <p:ph type="body"/>
          </p:nvPr>
        </p:nvSpPr>
        <p:spPr>
          <a:xfrm>
            <a:off x="609600" y="1604640"/>
            <a:ext cx="5354400" cy="1896960"/>
          </a:xfrm>
          <a:prstGeom prst="rect">
            <a:avLst/>
          </a:prstGeom>
        </p:spPr>
        <p:txBody>
          <a:bodyPr lIns="0" tIns="0" rIns="0" bIns="0">
            <a:normAutofit/>
          </a:bodyPr>
          <a:lstStyle/>
          <a:p>
            <a:endParaRPr lang="en-GB" sz="1400" b="0" strike="noStrike" spc="-1">
              <a:solidFill>
                <a:srgbClr val="000000"/>
              </a:solidFill>
              <a:latin typeface="Arial"/>
            </a:endParaRPr>
          </a:p>
        </p:txBody>
      </p:sp>
      <p:sp>
        <p:nvSpPr>
          <p:cNvPr id="29" name="PlaceHolder 3"/>
          <p:cNvSpPr>
            <a:spLocks noGrp="1"/>
          </p:cNvSpPr>
          <p:nvPr>
            <p:ph type="body"/>
          </p:nvPr>
        </p:nvSpPr>
        <p:spPr>
          <a:xfrm>
            <a:off x="6232320" y="1604640"/>
            <a:ext cx="5354400" cy="1896960"/>
          </a:xfrm>
          <a:prstGeom prst="rect">
            <a:avLst/>
          </a:prstGeom>
        </p:spPr>
        <p:txBody>
          <a:bodyPr lIns="0" tIns="0" rIns="0" bIns="0">
            <a:normAutofit/>
          </a:bodyPr>
          <a:lstStyle/>
          <a:p>
            <a:endParaRPr lang="en-GB" sz="1400" b="0" strike="noStrike" spc="-1">
              <a:solidFill>
                <a:srgbClr val="000000"/>
              </a:solidFill>
              <a:latin typeface="Arial"/>
            </a:endParaRPr>
          </a:p>
        </p:txBody>
      </p:sp>
      <p:sp>
        <p:nvSpPr>
          <p:cNvPr id="30" name="PlaceHolder 4"/>
          <p:cNvSpPr>
            <a:spLocks noGrp="1"/>
          </p:cNvSpPr>
          <p:nvPr>
            <p:ph type="body"/>
          </p:nvPr>
        </p:nvSpPr>
        <p:spPr>
          <a:xfrm>
            <a:off x="609600" y="3682560"/>
            <a:ext cx="5354400" cy="1896960"/>
          </a:xfrm>
          <a:prstGeom prst="rect">
            <a:avLst/>
          </a:prstGeom>
        </p:spPr>
        <p:txBody>
          <a:bodyPr lIns="0" tIns="0" rIns="0" bIns="0">
            <a:normAutofit/>
          </a:bodyPr>
          <a:lstStyle/>
          <a:p>
            <a:endParaRPr lang="en-GB" sz="1400" b="0" strike="noStrike" spc="-1">
              <a:solidFill>
                <a:srgbClr val="000000"/>
              </a:solidFill>
              <a:latin typeface="Arial"/>
            </a:endParaRPr>
          </a:p>
        </p:txBody>
      </p:sp>
      <p:sp>
        <p:nvSpPr>
          <p:cNvPr id="31" name="PlaceHolder 5"/>
          <p:cNvSpPr>
            <a:spLocks noGrp="1"/>
          </p:cNvSpPr>
          <p:nvPr>
            <p:ph type="body"/>
          </p:nvPr>
        </p:nvSpPr>
        <p:spPr>
          <a:xfrm>
            <a:off x="6232320" y="3682560"/>
            <a:ext cx="5354400" cy="1896960"/>
          </a:xfrm>
          <a:prstGeom prst="rect">
            <a:avLst/>
          </a:prstGeom>
        </p:spPr>
        <p:txBody>
          <a:bodyPr lIns="0" tIns="0" rIns="0" bIns="0">
            <a:normAutofit/>
          </a:bodyPr>
          <a:lstStyle/>
          <a:p>
            <a:endParaRPr lang="en-GB" sz="1400" b="0" strike="noStrike" spc="-1">
              <a:solidFill>
                <a:srgbClr val="000000"/>
              </a:solidFill>
              <a:latin typeface="Arial"/>
            </a:endParaRPr>
          </a:p>
        </p:txBody>
      </p:sp>
    </p:spTree>
    <p:extLst>
      <p:ext uri="{BB962C8B-B14F-4D97-AF65-F5344CB8AC3E}">
        <p14:creationId xmlns:p14="http://schemas.microsoft.com/office/powerpoint/2010/main" val="821401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415680" y="2263931"/>
            <a:ext cx="11360160" cy="193899"/>
          </a:xfrm>
          <a:prstGeom prst="rect">
            <a:avLst/>
          </a:prstGeom>
        </p:spPr>
        <p:txBody>
          <a:bodyPr lIns="0" tIns="0" rIns="0" bIns="0" anchor="ctr">
            <a:spAutoFit/>
          </a:bodyPr>
          <a:lstStyle/>
          <a:p>
            <a:endParaRPr lang="en-GB" sz="1400" b="0" strike="noStrike" spc="-1">
              <a:solidFill>
                <a:srgbClr val="000000"/>
              </a:solidFill>
              <a:latin typeface="Arial"/>
            </a:endParaRPr>
          </a:p>
        </p:txBody>
      </p:sp>
      <p:sp>
        <p:nvSpPr>
          <p:cNvPr id="33" name="PlaceHolder 2"/>
          <p:cNvSpPr>
            <a:spLocks noGrp="1"/>
          </p:cNvSpPr>
          <p:nvPr>
            <p:ph type="body"/>
          </p:nvPr>
        </p:nvSpPr>
        <p:spPr>
          <a:xfrm>
            <a:off x="609600" y="1604640"/>
            <a:ext cx="3532800" cy="1896960"/>
          </a:xfrm>
          <a:prstGeom prst="rect">
            <a:avLst/>
          </a:prstGeom>
        </p:spPr>
        <p:txBody>
          <a:bodyPr lIns="0" tIns="0" rIns="0" bIns="0">
            <a:normAutofit/>
          </a:bodyPr>
          <a:lstStyle/>
          <a:p>
            <a:endParaRPr lang="en-GB" sz="1400" b="0" strike="noStrike" spc="-1">
              <a:solidFill>
                <a:srgbClr val="000000"/>
              </a:solidFill>
              <a:latin typeface="Arial"/>
            </a:endParaRPr>
          </a:p>
        </p:txBody>
      </p:sp>
      <p:sp>
        <p:nvSpPr>
          <p:cNvPr id="34" name="PlaceHolder 3"/>
          <p:cNvSpPr>
            <a:spLocks noGrp="1"/>
          </p:cNvSpPr>
          <p:nvPr>
            <p:ph type="body"/>
          </p:nvPr>
        </p:nvSpPr>
        <p:spPr>
          <a:xfrm>
            <a:off x="4319520" y="1604640"/>
            <a:ext cx="3532800" cy="1896960"/>
          </a:xfrm>
          <a:prstGeom prst="rect">
            <a:avLst/>
          </a:prstGeom>
        </p:spPr>
        <p:txBody>
          <a:bodyPr lIns="0" tIns="0" rIns="0" bIns="0">
            <a:normAutofit/>
          </a:bodyPr>
          <a:lstStyle/>
          <a:p>
            <a:endParaRPr lang="en-GB" sz="1400" b="0" strike="noStrike" spc="-1">
              <a:solidFill>
                <a:srgbClr val="000000"/>
              </a:solidFill>
              <a:latin typeface="Arial"/>
            </a:endParaRPr>
          </a:p>
        </p:txBody>
      </p:sp>
      <p:sp>
        <p:nvSpPr>
          <p:cNvPr id="35" name="PlaceHolder 4"/>
          <p:cNvSpPr>
            <a:spLocks noGrp="1"/>
          </p:cNvSpPr>
          <p:nvPr>
            <p:ph type="body"/>
          </p:nvPr>
        </p:nvSpPr>
        <p:spPr>
          <a:xfrm>
            <a:off x="8029440" y="1604640"/>
            <a:ext cx="3532800" cy="1896960"/>
          </a:xfrm>
          <a:prstGeom prst="rect">
            <a:avLst/>
          </a:prstGeom>
        </p:spPr>
        <p:txBody>
          <a:bodyPr lIns="0" tIns="0" rIns="0" bIns="0">
            <a:normAutofit/>
          </a:bodyPr>
          <a:lstStyle/>
          <a:p>
            <a:endParaRPr lang="en-GB" sz="1400" b="0" strike="noStrike" spc="-1">
              <a:solidFill>
                <a:srgbClr val="000000"/>
              </a:solidFill>
              <a:latin typeface="Arial"/>
            </a:endParaRPr>
          </a:p>
        </p:txBody>
      </p:sp>
      <p:sp>
        <p:nvSpPr>
          <p:cNvPr id="36" name="PlaceHolder 5"/>
          <p:cNvSpPr>
            <a:spLocks noGrp="1"/>
          </p:cNvSpPr>
          <p:nvPr>
            <p:ph type="body"/>
          </p:nvPr>
        </p:nvSpPr>
        <p:spPr>
          <a:xfrm>
            <a:off x="609600" y="3682560"/>
            <a:ext cx="3532800" cy="1896960"/>
          </a:xfrm>
          <a:prstGeom prst="rect">
            <a:avLst/>
          </a:prstGeom>
        </p:spPr>
        <p:txBody>
          <a:bodyPr lIns="0" tIns="0" rIns="0" bIns="0">
            <a:normAutofit/>
          </a:bodyPr>
          <a:lstStyle/>
          <a:p>
            <a:endParaRPr lang="en-GB" sz="1400" b="0" strike="noStrike" spc="-1">
              <a:solidFill>
                <a:srgbClr val="000000"/>
              </a:solidFill>
              <a:latin typeface="Arial"/>
            </a:endParaRPr>
          </a:p>
        </p:txBody>
      </p:sp>
      <p:sp>
        <p:nvSpPr>
          <p:cNvPr id="37" name="PlaceHolder 6"/>
          <p:cNvSpPr>
            <a:spLocks noGrp="1"/>
          </p:cNvSpPr>
          <p:nvPr>
            <p:ph type="body"/>
          </p:nvPr>
        </p:nvSpPr>
        <p:spPr>
          <a:xfrm>
            <a:off x="4319520" y="3682560"/>
            <a:ext cx="3532800" cy="1896960"/>
          </a:xfrm>
          <a:prstGeom prst="rect">
            <a:avLst/>
          </a:prstGeom>
        </p:spPr>
        <p:txBody>
          <a:bodyPr lIns="0" tIns="0" rIns="0" bIns="0">
            <a:normAutofit/>
          </a:bodyPr>
          <a:lstStyle/>
          <a:p>
            <a:endParaRPr lang="en-GB" sz="1400" b="0" strike="noStrike" spc="-1">
              <a:solidFill>
                <a:srgbClr val="000000"/>
              </a:solidFill>
              <a:latin typeface="Arial"/>
            </a:endParaRPr>
          </a:p>
        </p:txBody>
      </p:sp>
      <p:sp>
        <p:nvSpPr>
          <p:cNvPr id="38" name="PlaceHolder 7"/>
          <p:cNvSpPr>
            <a:spLocks noGrp="1"/>
          </p:cNvSpPr>
          <p:nvPr>
            <p:ph type="body"/>
          </p:nvPr>
        </p:nvSpPr>
        <p:spPr>
          <a:xfrm>
            <a:off x="8029440" y="3682560"/>
            <a:ext cx="3532800" cy="1896960"/>
          </a:xfrm>
          <a:prstGeom prst="rect">
            <a:avLst/>
          </a:prstGeom>
        </p:spPr>
        <p:txBody>
          <a:bodyPr lIns="0" tIns="0" rIns="0" bIns="0">
            <a:normAutofit/>
          </a:bodyPr>
          <a:lstStyle/>
          <a:p>
            <a:endParaRPr lang="en-GB" sz="1400" b="0" strike="noStrike" spc="-1">
              <a:solidFill>
                <a:srgbClr val="000000"/>
              </a:solidFill>
              <a:latin typeface="Arial"/>
            </a:endParaRPr>
          </a:p>
        </p:txBody>
      </p:sp>
    </p:spTree>
    <p:extLst>
      <p:ext uri="{BB962C8B-B14F-4D97-AF65-F5344CB8AC3E}">
        <p14:creationId xmlns:p14="http://schemas.microsoft.com/office/powerpoint/2010/main" val="1661332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42EB0-9BFF-4CE3-AE2C-ED9EAC84AE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52466DA-938B-4176-994D-62F8BDEEE4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FDA8AC-D2F9-4915-9888-5C0BB1DFE1AF}"/>
              </a:ext>
            </a:extLst>
          </p:cNvPr>
          <p:cNvSpPr>
            <a:spLocks noGrp="1"/>
          </p:cNvSpPr>
          <p:nvPr>
            <p:ph type="dt" sz="half" idx="10"/>
          </p:nvPr>
        </p:nvSpPr>
        <p:spPr/>
        <p:txBody>
          <a:bodyPr/>
          <a:lstStyle/>
          <a:p>
            <a:fld id="{B61BEF0D-F0BB-DE4B-95CE-6DB70DBA9567}" type="datetimeFigureOut">
              <a:rPr lang="en-US" smtClean="0"/>
              <a:pPr/>
              <a:t>3/22/2024</a:t>
            </a:fld>
            <a:endParaRPr lang="en-US" dirty="0"/>
          </a:p>
        </p:txBody>
      </p:sp>
      <p:sp>
        <p:nvSpPr>
          <p:cNvPr id="5" name="Footer Placeholder 4">
            <a:extLst>
              <a:ext uri="{FF2B5EF4-FFF2-40B4-BE49-F238E27FC236}">
                <a16:creationId xmlns:a16="http://schemas.microsoft.com/office/drawing/2014/main" id="{19537666-1C29-45CE-9E47-4D869BB5952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FFE6CE6-EB60-4470-82E8-0CBC826F39CC}"/>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942927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48721-F34E-4F63-AEEA-63C71B2A06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0280C1-78A2-4CF6-91F0-E8CCF63FFFF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8DA172-9041-4400-9219-9420877ECBE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5DB25F-0EC0-4BFD-90B9-5FAF8974C226}"/>
              </a:ext>
            </a:extLst>
          </p:cNvPr>
          <p:cNvSpPr>
            <a:spLocks noGrp="1"/>
          </p:cNvSpPr>
          <p:nvPr>
            <p:ph type="dt" sz="half" idx="10"/>
          </p:nvPr>
        </p:nvSpPr>
        <p:spPr/>
        <p:txBody>
          <a:bodyPr/>
          <a:lstStyle/>
          <a:p>
            <a:fld id="{05BFA754-D5C3-4E66-96A6-867B257F58DC}" type="datetimeFigureOut">
              <a:rPr lang="en-US" smtClean="0"/>
              <a:t>3/22/2024</a:t>
            </a:fld>
            <a:endParaRPr lang="en-US" dirty="0"/>
          </a:p>
        </p:txBody>
      </p:sp>
      <p:sp>
        <p:nvSpPr>
          <p:cNvPr id="6" name="Footer Placeholder 5">
            <a:extLst>
              <a:ext uri="{FF2B5EF4-FFF2-40B4-BE49-F238E27FC236}">
                <a16:creationId xmlns:a16="http://schemas.microsoft.com/office/drawing/2014/main" id="{356870C8-8891-41BF-9FFA-E3F0157C3DE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CCA4396-C260-43A3-A477-B5903C5F179A}"/>
              </a:ext>
            </a:extLst>
          </p:cNvPr>
          <p:cNvSpPr>
            <a:spLocks noGrp="1"/>
          </p:cNvSpPr>
          <p:nvPr>
            <p:ph type="sldNum" sz="quarter" idx="12"/>
          </p:nvPr>
        </p:nvSpPr>
        <p:spPr/>
        <p:txBody>
          <a:bodyPr/>
          <a:lstStyle/>
          <a:p>
            <a:fld id="{5D84065D-F351-4B03-BD91-D8A6B8D4B362}" type="slidenum">
              <a:rPr lang="en-US" smtClean="0"/>
              <a:t>‹#›</a:t>
            </a:fld>
            <a:endParaRPr lang="en-US" dirty="0"/>
          </a:p>
        </p:txBody>
      </p:sp>
    </p:spTree>
    <p:extLst>
      <p:ext uri="{BB962C8B-B14F-4D97-AF65-F5344CB8AC3E}">
        <p14:creationId xmlns:p14="http://schemas.microsoft.com/office/powerpoint/2010/main" val="3008431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AD129-37C5-4D0D-A6B5-4F234F1969F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9C5AAB-2AE7-4994-9BEB-AD51F8DD8F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7C209AB-4C18-412E-BA41-4D6DF5CA2AC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CC3072-B907-4AF6-B04E-7E48829E6E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96788F3-A6C7-410A-9ECC-31F8CA03165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FC27C9-C0F4-429A-8286-204C1965D02B}"/>
              </a:ext>
            </a:extLst>
          </p:cNvPr>
          <p:cNvSpPr>
            <a:spLocks noGrp="1"/>
          </p:cNvSpPr>
          <p:nvPr>
            <p:ph type="dt" sz="half" idx="10"/>
          </p:nvPr>
        </p:nvSpPr>
        <p:spPr/>
        <p:txBody>
          <a:bodyPr/>
          <a:lstStyle/>
          <a:p>
            <a:fld id="{B61BEF0D-F0BB-DE4B-95CE-6DB70DBA9567}" type="datetimeFigureOut">
              <a:rPr lang="en-US" smtClean="0"/>
              <a:pPr/>
              <a:t>3/22/2024</a:t>
            </a:fld>
            <a:endParaRPr lang="en-US" dirty="0"/>
          </a:p>
        </p:txBody>
      </p:sp>
      <p:sp>
        <p:nvSpPr>
          <p:cNvPr id="8" name="Footer Placeholder 7">
            <a:extLst>
              <a:ext uri="{FF2B5EF4-FFF2-40B4-BE49-F238E27FC236}">
                <a16:creationId xmlns:a16="http://schemas.microsoft.com/office/drawing/2014/main" id="{21A77B7B-5122-41FF-9BBE-76F70C36F5D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198844D-8214-4759-84AD-308FD27C9441}"/>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159162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1D02B-9EDB-425D-A2D2-F14A96CAFB2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FA1BC7-FD01-42EF-85AE-86F3632A49B6}"/>
              </a:ext>
            </a:extLst>
          </p:cNvPr>
          <p:cNvSpPr>
            <a:spLocks noGrp="1"/>
          </p:cNvSpPr>
          <p:nvPr>
            <p:ph type="dt" sz="half" idx="10"/>
          </p:nvPr>
        </p:nvSpPr>
        <p:spPr/>
        <p:txBody>
          <a:bodyPr/>
          <a:lstStyle/>
          <a:p>
            <a:fld id="{B61BEF0D-F0BB-DE4B-95CE-6DB70DBA9567}" type="datetimeFigureOut">
              <a:rPr lang="en-US" smtClean="0"/>
              <a:pPr/>
              <a:t>3/22/2024</a:t>
            </a:fld>
            <a:endParaRPr lang="en-US" dirty="0"/>
          </a:p>
        </p:txBody>
      </p:sp>
      <p:sp>
        <p:nvSpPr>
          <p:cNvPr id="4" name="Footer Placeholder 3">
            <a:extLst>
              <a:ext uri="{FF2B5EF4-FFF2-40B4-BE49-F238E27FC236}">
                <a16:creationId xmlns:a16="http://schemas.microsoft.com/office/drawing/2014/main" id="{FC9969E8-9852-4A44-931D-95C50DCFA26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92C258B-6326-4103-AE99-F1ED11404988}"/>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795495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968146-973A-4181-93FA-765A47C7AAA7}"/>
              </a:ext>
            </a:extLst>
          </p:cNvPr>
          <p:cNvSpPr>
            <a:spLocks noGrp="1"/>
          </p:cNvSpPr>
          <p:nvPr>
            <p:ph type="dt" sz="half" idx="10"/>
          </p:nvPr>
        </p:nvSpPr>
        <p:spPr/>
        <p:txBody>
          <a:bodyPr/>
          <a:lstStyle/>
          <a:p>
            <a:fld id="{B61BEF0D-F0BB-DE4B-95CE-6DB70DBA9567}" type="datetimeFigureOut">
              <a:rPr lang="en-US" smtClean="0"/>
              <a:pPr/>
              <a:t>3/22/2024</a:t>
            </a:fld>
            <a:endParaRPr lang="en-US" dirty="0"/>
          </a:p>
        </p:txBody>
      </p:sp>
      <p:sp>
        <p:nvSpPr>
          <p:cNvPr id="3" name="Footer Placeholder 2">
            <a:extLst>
              <a:ext uri="{FF2B5EF4-FFF2-40B4-BE49-F238E27FC236}">
                <a16:creationId xmlns:a16="http://schemas.microsoft.com/office/drawing/2014/main" id="{5F4D73C7-1827-499B-AF8A-AAAFCE82F7C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3D32BDE-DCD0-48B7-A55D-AF96003AE752}"/>
              </a:ext>
            </a:extLst>
          </p:cNvPr>
          <p:cNvSpPr>
            <a:spLocks noGrp="1"/>
          </p:cNvSpPr>
          <p:nvPr>
            <p:ph type="sldNum" sz="quarter" idx="12"/>
          </p:nvPr>
        </p:nvSpPr>
        <p:spPr/>
        <p:txBody>
          <a:bodyPr/>
          <a:lstStyle/>
          <a:p>
            <a:fld id="{D57F1E4F-1CFF-5643-939E-217C01CDF565}" type="slidenum">
              <a:rPr lang="en-US" smtClean="0"/>
              <a:pPr/>
              <a:t>‹#›</a:t>
            </a:fld>
            <a:endParaRPr lang="en-US" dirty="0"/>
          </a:p>
        </p:txBody>
      </p:sp>
      <p:pic>
        <p:nvPicPr>
          <p:cNvPr id="5" name="Picture 4" descr="A green and white gradient&#10;&#10;Description automatically generated">
            <a:extLst>
              <a:ext uri="{FF2B5EF4-FFF2-40B4-BE49-F238E27FC236}">
                <a16:creationId xmlns:a16="http://schemas.microsoft.com/office/drawing/2014/main" id="{4822F3C8-6681-42FC-AF00-57E2F00B518C}"/>
              </a:ext>
            </a:extLst>
          </p:cNvPr>
          <p:cNvPicPr>
            <a:picLocks noChangeAspect="1"/>
          </p:cNvPicPr>
          <p:nvPr userDrawn="1"/>
        </p:nvPicPr>
        <p:blipFill>
          <a:blip r:embed="rId2"/>
          <a:stretch>
            <a:fillRect/>
          </a:stretch>
        </p:blipFill>
        <p:spPr>
          <a:xfrm>
            <a:off x="0" y="5019040"/>
            <a:ext cx="12192000" cy="1838960"/>
          </a:xfrm>
          <a:prstGeom prst="rect">
            <a:avLst/>
          </a:prstGeom>
        </p:spPr>
      </p:pic>
    </p:spTree>
    <p:extLst>
      <p:ext uri="{BB962C8B-B14F-4D97-AF65-F5344CB8AC3E}">
        <p14:creationId xmlns:p14="http://schemas.microsoft.com/office/powerpoint/2010/main" val="3158758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D61BC-0DDA-427D-9581-A52A1C9528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EED516E-4CFE-4003-A7E6-F6037B92DC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B26F75C-87F3-4332-877B-2E35A051D2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25E1478-E5DB-4079-A7C9-F6EC25653D6C}"/>
              </a:ext>
            </a:extLst>
          </p:cNvPr>
          <p:cNvSpPr>
            <a:spLocks noGrp="1"/>
          </p:cNvSpPr>
          <p:nvPr>
            <p:ph type="dt" sz="half" idx="10"/>
          </p:nvPr>
        </p:nvSpPr>
        <p:spPr/>
        <p:txBody>
          <a:bodyPr/>
          <a:lstStyle/>
          <a:p>
            <a:fld id="{B61BEF0D-F0BB-DE4B-95CE-6DB70DBA9567}" type="datetimeFigureOut">
              <a:rPr lang="en-US" smtClean="0"/>
              <a:pPr/>
              <a:t>3/22/2024</a:t>
            </a:fld>
            <a:endParaRPr lang="en-US" dirty="0"/>
          </a:p>
        </p:txBody>
      </p:sp>
      <p:sp>
        <p:nvSpPr>
          <p:cNvPr id="6" name="Footer Placeholder 5">
            <a:extLst>
              <a:ext uri="{FF2B5EF4-FFF2-40B4-BE49-F238E27FC236}">
                <a16:creationId xmlns:a16="http://schemas.microsoft.com/office/drawing/2014/main" id="{E41264CE-2AE8-4D9D-9EAE-3192703A6F6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E6BB9A2-0329-49CB-A07C-D6337FC98B31}"/>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13316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AA311-2B97-42D0-AFE0-E178FF2E42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60B7CFF-9016-429D-8FF4-7CC29D0630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586E934-C237-4017-B840-866D496E97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C1F7D87-8EE0-4FBE-AC07-7CFFE659392B}"/>
              </a:ext>
            </a:extLst>
          </p:cNvPr>
          <p:cNvSpPr>
            <a:spLocks noGrp="1"/>
          </p:cNvSpPr>
          <p:nvPr>
            <p:ph type="dt" sz="half" idx="10"/>
          </p:nvPr>
        </p:nvSpPr>
        <p:spPr/>
        <p:txBody>
          <a:bodyPr/>
          <a:lstStyle/>
          <a:p>
            <a:fld id="{B61BEF0D-F0BB-DE4B-95CE-6DB70DBA9567}" type="datetimeFigureOut">
              <a:rPr lang="en-US" smtClean="0"/>
              <a:pPr/>
              <a:t>3/22/2024</a:t>
            </a:fld>
            <a:endParaRPr lang="en-US" dirty="0"/>
          </a:p>
        </p:txBody>
      </p:sp>
      <p:sp>
        <p:nvSpPr>
          <p:cNvPr id="6" name="Footer Placeholder 5">
            <a:extLst>
              <a:ext uri="{FF2B5EF4-FFF2-40B4-BE49-F238E27FC236}">
                <a16:creationId xmlns:a16="http://schemas.microsoft.com/office/drawing/2014/main" id="{D998CB32-0EFC-4AE2-99A7-5D120847489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C677718-DF4B-4B8D-A018-C8D90B387A4E}"/>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598338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duotone>
              <a:schemeClr val="accent5">
                <a:shade val="45000"/>
                <a:satMod val="135000"/>
              </a:schemeClr>
              <a:prstClr val="white"/>
            </a:duotone>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602B45-AB64-45EF-9904-EA8742EF80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A2CF405-A331-4350-9F15-4BDF84118B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EC11C5-DF6B-46B7-8261-25CD4796CD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3/22/2024</a:t>
            </a:fld>
            <a:endParaRPr lang="en-US" dirty="0"/>
          </a:p>
        </p:txBody>
      </p:sp>
      <p:sp>
        <p:nvSpPr>
          <p:cNvPr id="5" name="Footer Placeholder 4">
            <a:extLst>
              <a:ext uri="{FF2B5EF4-FFF2-40B4-BE49-F238E27FC236}">
                <a16:creationId xmlns:a16="http://schemas.microsoft.com/office/drawing/2014/main" id="{C94FFDC3-EBE6-4808-A95E-915E905162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E8EBA43-58BA-4D77-BC96-AEEE6507EE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7275800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PlaceHolder 1"/>
          <p:cNvSpPr>
            <a:spLocks noGrp="1"/>
          </p:cNvSpPr>
          <p:nvPr>
            <p:ph type="title"/>
          </p:nvPr>
        </p:nvSpPr>
        <p:spPr>
          <a:xfrm>
            <a:off x="415680" y="992640"/>
            <a:ext cx="11360160" cy="2736480"/>
          </a:xfrm>
          <a:prstGeom prst="rect">
            <a:avLst/>
          </a:prstGeom>
        </p:spPr>
        <p:txBody>
          <a:bodyPr tIns="91440" bIns="91440" anchor="b">
            <a:noAutofit/>
          </a:bodyPr>
          <a:lstStyle/>
          <a:p>
            <a:pPr algn="ctr"/>
            <a:r>
              <a:rPr lang="en-GB" sz="5200" b="0" strike="noStrike" spc="-1">
                <a:solidFill>
                  <a:srgbClr val="000000"/>
                </a:solidFill>
                <a:latin typeface="Arial"/>
              </a:rPr>
              <a:t>Click to edit the title text format</a:t>
            </a:r>
          </a:p>
        </p:txBody>
      </p:sp>
      <p:sp>
        <p:nvSpPr>
          <p:cNvPr id="4" name="PlaceHolder 2"/>
          <p:cNvSpPr>
            <a:spLocks noGrp="1"/>
          </p:cNvSpPr>
          <p:nvPr>
            <p:ph type="sldNum"/>
          </p:nvPr>
        </p:nvSpPr>
        <p:spPr>
          <a:xfrm>
            <a:off x="11296800" y="6217440"/>
            <a:ext cx="731040" cy="524160"/>
          </a:xfrm>
          <a:prstGeom prst="rect">
            <a:avLst/>
          </a:prstGeom>
        </p:spPr>
        <p:txBody>
          <a:bodyPr tIns="91440" bIns="91440" anchor="ctr">
            <a:noAutofit/>
          </a:bodyPr>
          <a:lstStyle/>
          <a:p>
            <a:pPr algn="r">
              <a:lnSpc>
                <a:spcPct val="100000"/>
              </a:lnSpc>
            </a:pPr>
            <a:fld id="{7C2B4F80-0895-4ADA-ADCD-CFE58E6D970E}" type="slidenum">
              <a:rPr lang="en-GB" sz="1000" b="0" strike="noStrike" spc="-1">
                <a:solidFill>
                  <a:srgbClr val="595959"/>
                </a:solidFill>
                <a:latin typeface="Arial"/>
                <a:ea typeface="Arial"/>
              </a:rPr>
              <a:t>‹#›</a:t>
            </a:fld>
            <a:endParaRPr lang="en-GB" sz="1000" b="0" strike="noStrike" spc="-1" dirty="0">
              <a:latin typeface="Times New Roman"/>
            </a:endParaRPr>
          </a:p>
        </p:txBody>
      </p:sp>
      <p:sp>
        <p:nvSpPr>
          <p:cNvPr id="2" name="PlaceHolder 3"/>
          <p:cNvSpPr>
            <a:spLocks noGrp="1"/>
          </p:cNvSpPr>
          <p:nvPr>
            <p:ph type="body"/>
          </p:nvPr>
        </p:nvSpPr>
        <p:spPr>
          <a:xfrm>
            <a:off x="609600" y="1604640"/>
            <a:ext cx="1097232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1400" b="0" strike="noStrike" spc="-1">
                <a:solidFill>
                  <a:srgbClr val="000000"/>
                </a:solidFill>
                <a:latin typeface="Arial"/>
              </a:rPr>
              <a:t>Click to edit the outline text format</a:t>
            </a:r>
          </a:p>
          <a:p>
            <a:pPr marL="863978" lvl="1" indent="-323992">
              <a:spcBef>
                <a:spcPts val="1135"/>
              </a:spcBef>
              <a:buClr>
                <a:srgbClr val="000000"/>
              </a:buClr>
              <a:buSzPct val="75000"/>
              <a:buFont typeface="Symbol" charset="2"/>
              <a:buChar char=""/>
            </a:pPr>
            <a:r>
              <a:rPr lang="en-GB" sz="1400" b="0" strike="noStrike" spc="-1">
                <a:solidFill>
                  <a:srgbClr val="000000"/>
                </a:solidFill>
                <a:latin typeface="Arial"/>
              </a:rPr>
              <a:t>Second Outline Level</a:t>
            </a:r>
          </a:p>
          <a:p>
            <a:pPr marL="1295968" lvl="2" indent="-287993">
              <a:spcBef>
                <a:spcPts val="851"/>
              </a:spcBef>
              <a:buClr>
                <a:srgbClr val="000000"/>
              </a:buClr>
              <a:buSzPct val="45000"/>
              <a:buFont typeface="Wingdings" charset="2"/>
              <a:buChar char=""/>
            </a:pPr>
            <a:r>
              <a:rPr lang="en-GB" sz="1400" b="0" strike="noStrike" spc="-1">
                <a:solidFill>
                  <a:srgbClr val="000000"/>
                </a:solidFill>
                <a:latin typeface="Arial"/>
              </a:rPr>
              <a:t>Third Outline Level</a:t>
            </a:r>
          </a:p>
          <a:p>
            <a:pPr marL="1727957" lvl="3" indent="-215995">
              <a:spcBef>
                <a:spcPts val="567"/>
              </a:spcBef>
              <a:buClr>
                <a:srgbClr val="000000"/>
              </a:buClr>
              <a:buSzPct val="75000"/>
              <a:buFont typeface="Symbol" charset="2"/>
              <a:buChar char=""/>
            </a:pPr>
            <a:r>
              <a:rPr lang="en-GB" sz="1400" b="0" strike="noStrike" spc="-1">
                <a:solidFill>
                  <a:srgbClr val="000000"/>
                </a:solidFill>
                <a:latin typeface="Arial"/>
              </a:rPr>
              <a:t>Fourth Outline Level</a:t>
            </a:r>
          </a:p>
          <a:p>
            <a:pPr marL="2159946" lvl="4" indent="-215995">
              <a:spcBef>
                <a:spcPts val="283"/>
              </a:spcBef>
              <a:buClr>
                <a:srgbClr val="000000"/>
              </a:buClr>
              <a:buSzPct val="45000"/>
              <a:buFont typeface="Wingdings" charset="2"/>
              <a:buChar char=""/>
            </a:pPr>
            <a:r>
              <a:rPr lang="en-GB" sz="2000" b="0" strike="noStrike" spc="-1">
                <a:solidFill>
                  <a:srgbClr val="000000"/>
                </a:solidFill>
                <a:latin typeface="Arial"/>
              </a:rPr>
              <a:t>Fifth Outline Level</a:t>
            </a:r>
          </a:p>
          <a:p>
            <a:pPr marL="2591935" lvl="5" indent="-215995">
              <a:spcBef>
                <a:spcPts val="283"/>
              </a:spcBef>
              <a:buClr>
                <a:srgbClr val="000000"/>
              </a:buClr>
              <a:buSzPct val="45000"/>
              <a:buFont typeface="Wingdings" charset="2"/>
              <a:buChar char=""/>
            </a:pPr>
            <a:r>
              <a:rPr lang="en-GB" sz="2000" b="0" strike="noStrike" spc="-1">
                <a:solidFill>
                  <a:srgbClr val="000000"/>
                </a:solidFill>
                <a:latin typeface="Arial"/>
              </a:rPr>
              <a:t>Sixth Outline Level</a:t>
            </a:r>
          </a:p>
          <a:p>
            <a:pPr marL="3023924" lvl="6" indent="-215995">
              <a:spcBef>
                <a:spcPts val="283"/>
              </a:spcBef>
              <a:buClr>
                <a:srgbClr val="000000"/>
              </a:buClr>
              <a:buSzPct val="45000"/>
              <a:buFont typeface="Wingdings" charset="2"/>
              <a:buChar char=""/>
            </a:pPr>
            <a:r>
              <a:rPr lang="en-GB" sz="2000" b="0" strike="noStrike" spc="-1">
                <a:solidFill>
                  <a:srgbClr val="000000"/>
                </a:solidFill>
                <a:latin typeface="Arial"/>
              </a:rPr>
              <a:t>Seventh Outline Level</a:t>
            </a:r>
          </a:p>
        </p:txBody>
      </p:sp>
    </p:spTree>
    <p:extLst>
      <p:ext uri="{BB962C8B-B14F-4D97-AF65-F5344CB8AC3E}">
        <p14:creationId xmlns:p14="http://schemas.microsoft.com/office/powerpoint/2010/main" val="3268008643"/>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575986" indent="-431989" algn="l" defTabSz="914377" rtl="0" eaLnBrk="1" latinLnBrk="0" hangingPunct="1">
        <a:lnSpc>
          <a:spcPct val="90000"/>
        </a:lnSpc>
        <a:spcBef>
          <a:spcPts val="1889"/>
        </a:spcBef>
        <a:buClr>
          <a:srgbClr val="000000"/>
        </a:buClr>
        <a:buSzPct val="45000"/>
        <a:buFont typeface="Wingdings" charset="2"/>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image" Target="../media/image23.jpg"/><Relationship Id="rId5" Type="http://schemas.openxmlformats.org/officeDocument/2006/relationships/image" Target="../media/image22.png"/><Relationship Id="rId4" Type="http://schemas.openxmlformats.org/officeDocument/2006/relationships/image" Target="../media/image21.emf"/></Relationships>
</file>

<file path=ppt/slides/_rels/slide15.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12.xml"/><Relationship Id="rId4" Type="http://schemas.openxmlformats.org/officeDocument/2006/relationships/image" Target="../media/image27.jp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5.png"/><Relationship Id="rId1" Type="http://schemas.openxmlformats.org/officeDocument/2006/relationships/slideLayout" Target="../slideLayouts/slideLayout12.xml"/><Relationship Id="rId4" Type="http://schemas.openxmlformats.org/officeDocument/2006/relationships/image" Target="../media/image3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hyperlink" Target="mailto:ps@ukna.org" TargetMode="External"/><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25.png"/><Relationship Id="rId1" Type="http://schemas.openxmlformats.org/officeDocument/2006/relationships/slideLayout" Target="../slideLayouts/slideLayout12.xml"/><Relationship Id="rId4" Type="http://schemas.openxmlformats.org/officeDocument/2006/relationships/image" Target="../media/image34.jpg"/></Relationships>
</file>

<file path=ppt/slides/_rels/slide2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emf"/><Relationship Id="rId4" Type="http://schemas.openxmlformats.org/officeDocument/2006/relationships/image" Target="../media/image8.emf"/></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083E67-7EE9-476B-AC4E-90E6A7DC9805}"/>
              </a:ext>
            </a:extLst>
          </p:cNvPr>
          <p:cNvSpPr txBox="1"/>
          <p:nvPr/>
        </p:nvSpPr>
        <p:spPr>
          <a:xfrm>
            <a:off x="1896866" y="5466703"/>
            <a:ext cx="7591734" cy="1200329"/>
          </a:xfrm>
          <a:prstGeom prst="rect">
            <a:avLst/>
          </a:prstGeom>
          <a:noFill/>
        </p:spPr>
        <p:txBody>
          <a:bodyPr wrap="square" rtlCol="0">
            <a:spAutoFit/>
          </a:bodyPr>
          <a:lstStyle/>
          <a:p>
            <a:r>
              <a:rPr lang="en-US" sz="2400" b="1" i="0" dirty="0">
                <a:latin typeface="Bell Gothic Std Black" panose="020B0806020202040204" pitchFamily="34" charset="0"/>
                <a:cs typeface="Times New Roman" panose="02020603050405020304" pitchFamily="18" charset="0"/>
              </a:rPr>
              <a:t>A webinar </a:t>
            </a:r>
            <a:br>
              <a:rPr lang="en-US" sz="2400" b="1" i="0" dirty="0">
                <a:latin typeface="Bell Gothic Std Black" panose="020B0806020202040204" pitchFamily="34" charset="0"/>
                <a:cs typeface="Times New Roman" panose="02020603050405020304" pitchFamily="18" charset="0"/>
              </a:rPr>
            </a:br>
            <a:r>
              <a:rPr lang="en-US" sz="2400" b="1" i="0" dirty="0">
                <a:latin typeface="Bell Gothic Std Black" panose="020B0806020202040204" pitchFamily="34" charset="0"/>
                <a:cs typeface="Times New Roman" panose="02020603050405020304" pitchFamily="18" charset="0"/>
              </a:rPr>
              <a:t>brought to you by</a:t>
            </a:r>
            <a:br>
              <a:rPr lang="en-US" sz="2400" b="1" i="0" dirty="0">
                <a:latin typeface="Bell Gothic Std Black" panose="020B0806020202040204" pitchFamily="34" charset="0"/>
                <a:cs typeface="Times New Roman" panose="02020603050405020304" pitchFamily="18" charset="0"/>
              </a:rPr>
            </a:br>
            <a:r>
              <a:rPr lang="en-US" sz="2400" b="1" i="0" dirty="0">
                <a:latin typeface="Bell Gothic Std Black" panose="020B0806020202040204" pitchFamily="34" charset="0"/>
                <a:cs typeface="Times New Roman" panose="02020603050405020304" pitchFamily="18" charset="0"/>
              </a:rPr>
              <a:t>Narcotics Anonymous World Services, Inc.</a:t>
            </a:r>
          </a:p>
        </p:txBody>
      </p:sp>
      <p:pic>
        <p:nvPicPr>
          <p:cNvPr id="4" name="Picture 3">
            <a:extLst>
              <a:ext uri="{FF2B5EF4-FFF2-40B4-BE49-F238E27FC236}">
                <a16:creationId xmlns:a16="http://schemas.microsoft.com/office/drawing/2014/main" id="{F7C7CE30-D848-41B1-BB0E-FF69433E2561}"/>
              </a:ext>
            </a:extLst>
          </p:cNvPr>
          <p:cNvPicPr>
            <a:picLocks noChangeAspect="1"/>
          </p:cNvPicPr>
          <p:nvPr/>
        </p:nvPicPr>
        <p:blipFill>
          <a:blip r:embed="rId2">
            <a:duotone>
              <a:prstClr val="black"/>
              <a:srgbClr val="D21304">
                <a:tint val="45000"/>
                <a:satMod val="400000"/>
              </a:srgbClr>
            </a:duotone>
            <a:extLst>
              <a:ext uri="{BEBA8EAE-BF5A-486C-A8C5-ECC9F3942E4B}">
                <a14:imgProps xmlns:a14="http://schemas.microsoft.com/office/drawing/2010/main">
                  <a14:imgLayer r:embed="rId3">
                    <a14:imgEffect>
                      <a14:colorTemperature colorTemp="6498"/>
                    </a14:imgEffect>
                    <a14:imgEffect>
                      <a14:saturation sat="400000"/>
                    </a14:imgEffect>
                    <a14:imgEffect>
                      <a14:brightnessContrast bright="-40000" contrast="-40000"/>
                    </a14:imgEffect>
                  </a14:imgLayer>
                </a14:imgProps>
              </a:ext>
            </a:extLst>
          </a:blip>
          <a:stretch>
            <a:fillRect/>
          </a:stretch>
        </p:blipFill>
        <p:spPr>
          <a:xfrm>
            <a:off x="346522" y="5213391"/>
            <a:ext cx="1474504" cy="1474504"/>
          </a:xfrm>
          <a:prstGeom prst="rect">
            <a:avLst/>
          </a:prstGeom>
        </p:spPr>
      </p:pic>
      <p:sp>
        <p:nvSpPr>
          <p:cNvPr id="6" name="TextBox 5">
            <a:extLst>
              <a:ext uri="{FF2B5EF4-FFF2-40B4-BE49-F238E27FC236}">
                <a16:creationId xmlns:a16="http://schemas.microsoft.com/office/drawing/2014/main" id="{B16ABBF3-5DDB-4C53-A3AB-3DA16C5FC708}"/>
              </a:ext>
            </a:extLst>
          </p:cNvPr>
          <p:cNvSpPr txBox="1"/>
          <p:nvPr/>
        </p:nvSpPr>
        <p:spPr>
          <a:xfrm>
            <a:off x="1139135" y="522909"/>
            <a:ext cx="9988826" cy="4508927"/>
          </a:xfrm>
          <a:prstGeom prst="rect">
            <a:avLst/>
          </a:prstGeom>
          <a:noFill/>
        </p:spPr>
        <p:txBody>
          <a:bodyPr wrap="square" rtlCol="0">
            <a:spAutoFit/>
          </a:bodyPr>
          <a:lstStyle/>
          <a:p>
            <a:pPr algn="ctr"/>
            <a:r>
              <a:rPr lang="en-US" sz="8800" b="1" i="1" dirty="0">
                <a:effectLst>
                  <a:outerShdw blurRad="38100" dist="38100" dir="2700000" algn="tl">
                    <a:srgbClr val="000000">
                      <a:alpha val="43137"/>
                    </a:srgbClr>
                  </a:outerShdw>
                </a:effectLst>
                <a:latin typeface="Bell Gothic Std Black" panose="020B0806020202040204" pitchFamily="34" charset="0"/>
              </a:rPr>
              <a:t>Revitalizing</a:t>
            </a:r>
          </a:p>
          <a:p>
            <a:pPr algn="ctr"/>
            <a:r>
              <a:rPr lang="en-US" sz="19900" b="1" dirty="0">
                <a:effectLst>
                  <a:outerShdw blurRad="38100" dist="38100" dir="2700000" algn="tl">
                    <a:srgbClr val="000000">
                      <a:alpha val="43137"/>
                    </a:srgbClr>
                  </a:outerShdw>
                </a:effectLst>
                <a:latin typeface="Bell Gothic Std Black" panose="020B0806020202040204" pitchFamily="34" charset="0"/>
              </a:rPr>
              <a:t>H&amp;I</a:t>
            </a:r>
          </a:p>
        </p:txBody>
      </p:sp>
      <p:cxnSp>
        <p:nvCxnSpPr>
          <p:cNvPr id="8" name="Straight Connector 7">
            <a:extLst>
              <a:ext uri="{FF2B5EF4-FFF2-40B4-BE49-F238E27FC236}">
                <a16:creationId xmlns:a16="http://schemas.microsoft.com/office/drawing/2014/main" id="{C52993F5-2E88-4635-9F58-785499760954}"/>
              </a:ext>
            </a:extLst>
          </p:cNvPr>
          <p:cNvCxnSpPr/>
          <p:nvPr/>
        </p:nvCxnSpPr>
        <p:spPr>
          <a:xfrm>
            <a:off x="2442022" y="863600"/>
            <a:ext cx="1063178"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9AB83FB-ED1E-4311-8644-37B8E8A7FD6E}"/>
              </a:ext>
            </a:extLst>
          </p:cNvPr>
          <p:cNvCxnSpPr/>
          <p:nvPr/>
        </p:nvCxnSpPr>
        <p:spPr>
          <a:xfrm>
            <a:off x="2365822" y="1104900"/>
            <a:ext cx="1063178"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A6C0437-74BD-455D-8DD4-4C11D63FDAC3}"/>
              </a:ext>
            </a:extLst>
          </p:cNvPr>
          <p:cNvCxnSpPr/>
          <p:nvPr/>
        </p:nvCxnSpPr>
        <p:spPr>
          <a:xfrm>
            <a:off x="2276922" y="1346200"/>
            <a:ext cx="1063178"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8934620-A885-4245-A5E3-5C92D05E54CB}"/>
              </a:ext>
            </a:extLst>
          </p:cNvPr>
          <p:cNvCxnSpPr/>
          <p:nvPr/>
        </p:nvCxnSpPr>
        <p:spPr>
          <a:xfrm>
            <a:off x="2204344" y="1587500"/>
            <a:ext cx="1063178"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0AD7626-2CC0-49C2-9FBC-AFF5E12932C6}"/>
              </a:ext>
            </a:extLst>
          </p:cNvPr>
          <p:cNvCxnSpPr/>
          <p:nvPr/>
        </p:nvCxnSpPr>
        <p:spPr>
          <a:xfrm>
            <a:off x="9300022" y="863600"/>
            <a:ext cx="1063178"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E7D8BAE-DC7E-4CC4-BF1A-7BD5E7244A67}"/>
              </a:ext>
            </a:extLst>
          </p:cNvPr>
          <p:cNvCxnSpPr/>
          <p:nvPr/>
        </p:nvCxnSpPr>
        <p:spPr>
          <a:xfrm>
            <a:off x="9223822" y="1104900"/>
            <a:ext cx="1063178"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E035354-6418-4B3E-A9DE-D1774B3819EA}"/>
              </a:ext>
            </a:extLst>
          </p:cNvPr>
          <p:cNvCxnSpPr/>
          <p:nvPr/>
        </p:nvCxnSpPr>
        <p:spPr>
          <a:xfrm>
            <a:off x="9134922" y="1346200"/>
            <a:ext cx="1063178"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1EC5136-EA2C-4F8E-A512-0698E631C874}"/>
              </a:ext>
            </a:extLst>
          </p:cNvPr>
          <p:cNvCxnSpPr/>
          <p:nvPr/>
        </p:nvCxnSpPr>
        <p:spPr>
          <a:xfrm>
            <a:off x="9062344" y="1587500"/>
            <a:ext cx="1063178"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59773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logo of a planet earth&#10;&#10;Description automatically generated">
            <a:extLst>
              <a:ext uri="{FF2B5EF4-FFF2-40B4-BE49-F238E27FC236}">
                <a16:creationId xmlns:a16="http://schemas.microsoft.com/office/drawing/2014/main" id="{34CE222A-99C8-498A-A654-BC333ACB7EA5}"/>
              </a:ext>
            </a:extLst>
          </p:cNvPr>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53014" y="1017520"/>
            <a:ext cx="5005216" cy="4846320"/>
          </a:xfrm>
          <a:prstGeom prst="rect">
            <a:avLst/>
          </a:prstGeom>
        </p:spPr>
      </p:pic>
      <p:pic>
        <p:nvPicPr>
          <p:cNvPr id="7" name="Picture 6" descr="A qr code with a heart on it&#10;&#10;Description automatically generated">
            <a:extLst>
              <a:ext uri="{FF2B5EF4-FFF2-40B4-BE49-F238E27FC236}">
                <a16:creationId xmlns:a16="http://schemas.microsoft.com/office/drawing/2014/main" id="{293F6235-6F0E-47DB-9507-1250E710F124}"/>
              </a:ext>
            </a:extLst>
          </p:cNvPr>
          <p:cNvPicPr>
            <a:picLocks noChangeAspect="1"/>
          </p:cNvPicPr>
          <p:nvPr/>
        </p:nvPicPr>
        <p:blipFill>
          <a:blip r:embed="rId4"/>
          <a:stretch>
            <a:fillRect/>
          </a:stretch>
        </p:blipFill>
        <p:spPr>
          <a:xfrm>
            <a:off x="9621077" y="4256846"/>
            <a:ext cx="2358887" cy="2358887"/>
          </a:xfrm>
          <a:prstGeom prst="rect">
            <a:avLst/>
          </a:prstGeom>
        </p:spPr>
      </p:pic>
      <p:sp>
        <p:nvSpPr>
          <p:cNvPr id="8" name="TextBox 7">
            <a:extLst>
              <a:ext uri="{FF2B5EF4-FFF2-40B4-BE49-F238E27FC236}">
                <a16:creationId xmlns:a16="http://schemas.microsoft.com/office/drawing/2014/main" id="{C76EB095-A598-4A83-ACB3-42E1A91432DC}"/>
              </a:ext>
            </a:extLst>
          </p:cNvPr>
          <p:cNvSpPr txBox="1"/>
          <p:nvPr/>
        </p:nvSpPr>
        <p:spPr>
          <a:xfrm>
            <a:off x="5234609" y="327250"/>
            <a:ext cx="6361043" cy="5832366"/>
          </a:xfrm>
          <a:prstGeom prst="rect">
            <a:avLst/>
          </a:prstGeom>
          <a:noFill/>
        </p:spPr>
        <p:txBody>
          <a:bodyPr wrap="square" rtlCol="0">
            <a:spAutoFit/>
          </a:bodyPr>
          <a:lstStyle/>
          <a:p>
            <a:r>
              <a:rPr lang="en-US" sz="6500" b="1" dirty="0">
                <a:solidFill>
                  <a:srgbClr val="FF0000"/>
                </a:solidFill>
                <a:effectLst/>
                <a:ea typeface="Calibri" panose="020F0502020204030204" pitchFamily="34" charset="0"/>
                <a:cs typeface="Times New Roman" panose="02020603050405020304" pitchFamily="18" charset="0"/>
              </a:rPr>
              <a:t>www.na.org/give</a:t>
            </a:r>
          </a:p>
          <a:p>
            <a:r>
              <a:rPr lang="en-US" sz="4400" b="1" dirty="0">
                <a:solidFill>
                  <a:srgbClr val="FF0000"/>
                </a:solidFill>
                <a:effectLst/>
                <a:ea typeface="Calibri" panose="020F0502020204030204" pitchFamily="34" charset="0"/>
                <a:cs typeface="Times New Roman" panose="02020603050405020304" pitchFamily="18" charset="0"/>
              </a:rPr>
              <a:t>Recurring contributions are the most sustainable form of income for World Services. </a:t>
            </a:r>
          </a:p>
          <a:p>
            <a:r>
              <a:rPr lang="en-US" sz="4400" b="1" i="1" dirty="0">
                <a:solidFill>
                  <a:srgbClr val="FF0000"/>
                </a:solidFill>
                <a:effectLst/>
                <a:ea typeface="Calibri" panose="020F0502020204030204" pitchFamily="34" charset="0"/>
                <a:cs typeface="Times New Roman" panose="02020603050405020304" pitchFamily="18" charset="0"/>
              </a:rPr>
              <a:t>Thank you for </a:t>
            </a:r>
          </a:p>
          <a:p>
            <a:r>
              <a:rPr lang="en-US" sz="4400" b="1" i="1" dirty="0">
                <a:solidFill>
                  <a:srgbClr val="FF0000"/>
                </a:solidFill>
                <a:effectLst/>
                <a:ea typeface="Calibri" panose="020F0502020204030204" pitchFamily="34" charset="0"/>
                <a:cs typeface="Times New Roman" panose="02020603050405020304" pitchFamily="18" charset="0"/>
              </a:rPr>
              <a:t>considering this.</a:t>
            </a:r>
          </a:p>
          <a:p>
            <a:endParaRPr lang="en-US" sz="4400" b="1" dirty="0">
              <a:solidFill>
                <a:srgbClr val="FF0000"/>
              </a:solidFill>
            </a:endParaRPr>
          </a:p>
        </p:txBody>
      </p:sp>
    </p:spTree>
    <p:extLst>
      <p:ext uri="{BB962C8B-B14F-4D97-AF65-F5344CB8AC3E}">
        <p14:creationId xmlns:p14="http://schemas.microsoft.com/office/powerpoint/2010/main" val="22185164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16ABBF3-5DDB-4C53-A3AB-3DA16C5FC708}"/>
              </a:ext>
            </a:extLst>
          </p:cNvPr>
          <p:cNvSpPr txBox="1"/>
          <p:nvPr/>
        </p:nvSpPr>
        <p:spPr>
          <a:xfrm>
            <a:off x="177800" y="167309"/>
            <a:ext cx="11823700" cy="3965188"/>
          </a:xfrm>
          <a:prstGeom prst="rect">
            <a:avLst/>
          </a:prstGeom>
          <a:noFill/>
        </p:spPr>
        <p:txBody>
          <a:bodyPr wrap="square" rtlCol="0">
            <a:spAutoFit/>
          </a:bodyPr>
          <a:lstStyle/>
          <a:p>
            <a:pPr lvl="0" algn="ctr"/>
            <a:r>
              <a:rPr lang="en-US" sz="5400" b="1" u="sng" dirty="0">
                <a:latin typeface="Bell Gothic Std Black" panose="020B0806020202040204" pitchFamily="34" charset="0"/>
                <a:cs typeface="Arial Narrow" panose="020B0604020202020204" pitchFamily="34" charset="0"/>
              </a:rPr>
              <a:t>PLEASE</a:t>
            </a:r>
            <a:r>
              <a:rPr lang="en-US" sz="5400" b="1" dirty="0">
                <a:latin typeface="Bell Gothic Std Black" panose="020B0806020202040204" pitchFamily="34" charset="0"/>
                <a:cs typeface="Arial Narrow" panose="020B0604020202020204" pitchFamily="34" charset="0"/>
              </a:rPr>
              <a:t>  SELECT  A  LANGUAGE</a:t>
            </a:r>
          </a:p>
          <a:p>
            <a:pPr lvl="0">
              <a:spcBef>
                <a:spcPts val="1200"/>
              </a:spcBef>
            </a:pPr>
            <a:r>
              <a:rPr lang="en-US" sz="4400" b="1" spc="-100" dirty="0">
                <a:solidFill>
                  <a:prstClr val="black"/>
                </a:solidFill>
                <a:latin typeface="Bell Gothic Std Black" panose="020B0806020202040204" pitchFamily="34" charset="0"/>
                <a:cs typeface="Arial Narrow" panose="020B0604020202020204" pitchFamily="34" charset="0"/>
              </a:rPr>
              <a:t>English speakers, please select </a:t>
            </a:r>
            <a:r>
              <a:rPr lang="en-US" sz="4400" b="1" spc="-100" dirty="0">
                <a:solidFill>
                  <a:srgbClr val="FF0000"/>
                </a:solidFill>
                <a:latin typeface="Bell Gothic Std Black" panose="020B0806020202040204" pitchFamily="34" charset="0"/>
                <a:cs typeface="Arial Narrow" panose="020B0604020202020204" pitchFamily="34" charset="0"/>
              </a:rPr>
              <a:t>English</a:t>
            </a:r>
            <a:r>
              <a:rPr lang="en-US" sz="4400" b="1" spc="-100" dirty="0">
                <a:solidFill>
                  <a:prstClr val="black"/>
                </a:solidFill>
                <a:latin typeface="Bell Gothic Std Black" panose="020B0806020202040204" pitchFamily="34" charset="0"/>
                <a:cs typeface="Arial Narrow" panose="020B0604020202020204" pitchFamily="34" charset="0"/>
              </a:rPr>
              <a:t>.</a:t>
            </a:r>
          </a:p>
          <a:p>
            <a:pPr lvl="0">
              <a:spcBef>
                <a:spcPts val="3000"/>
              </a:spcBef>
            </a:pPr>
            <a:r>
              <a:rPr lang="en-US" sz="4000" b="1" spc="-100" dirty="0">
                <a:solidFill>
                  <a:prstClr val="black"/>
                </a:solidFill>
                <a:latin typeface="Bell Gothic Std Black" panose="020B0806020202040204" pitchFamily="34" charset="0"/>
                <a:cs typeface="Arial Narrow" panose="020B0604020202020204" pitchFamily="34" charset="0"/>
              </a:rPr>
              <a:t>Everyone else select one of the translation channels</a:t>
            </a:r>
            <a:r>
              <a:rPr lang="en-US" sz="4000" b="1" dirty="0">
                <a:solidFill>
                  <a:prstClr val="black"/>
                </a:solidFill>
                <a:latin typeface="Bell Gothic Std Black" panose="020B0806020202040204" pitchFamily="34" charset="0"/>
                <a:cs typeface="Arial Narrow" panose="020B0604020202020204" pitchFamily="34" charset="0"/>
              </a:rPr>
              <a:t>:</a:t>
            </a:r>
          </a:p>
          <a:p>
            <a:pPr lvl="0">
              <a:spcBef>
                <a:spcPts val="800"/>
              </a:spcBef>
            </a:pPr>
            <a:r>
              <a:rPr lang="en-US" sz="3600" b="1" dirty="0">
                <a:ln w="0">
                  <a:noFill/>
                </a:ln>
                <a:solidFill>
                  <a:srgbClr val="FF0000"/>
                </a:solidFill>
                <a:latin typeface="Bell Gothic Std Black" panose="020B0806020202040204" pitchFamily="34" charset="0"/>
                <a:cs typeface="Arial Narrow" panose="020B0604020202020204" pitchFamily="34" charset="0"/>
              </a:rPr>
              <a:t>Arabic, Farsi, Hebrew, Hungarian, Italian, Portuguese, Spanish &amp; Ukrainian   </a:t>
            </a:r>
          </a:p>
        </p:txBody>
      </p:sp>
      <p:pic>
        <p:nvPicPr>
          <p:cNvPr id="2" name="Picture 1">
            <a:extLst>
              <a:ext uri="{FF2B5EF4-FFF2-40B4-BE49-F238E27FC236}">
                <a16:creationId xmlns:a16="http://schemas.microsoft.com/office/drawing/2014/main" id="{6D8191DA-E63E-4EBC-A4A2-37EF7CFEACB5}"/>
              </a:ext>
            </a:extLst>
          </p:cNvPr>
          <p:cNvPicPr>
            <a:picLocks noChangeAspect="1"/>
          </p:cNvPicPr>
          <p:nvPr/>
        </p:nvPicPr>
        <p:blipFill>
          <a:blip r:embed="rId2"/>
          <a:stretch>
            <a:fillRect/>
          </a:stretch>
        </p:blipFill>
        <p:spPr>
          <a:xfrm>
            <a:off x="3452260" y="4713661"/>
            <a:ext cx="2493480" cy="1621677"/>
          </a:xfrm>
          <a:prstGeom prst="rect">
            <a:avLst/>
          </a:prstGeom>
        </p:spPr>
      </p:pic>
      <p:pic>
        <p:nvPicPr>
          <p:cNvPr id="7" name="Picture 6">
            <a:extLst>
              <a:ext uri="{FF2B5EF4-FFF2-40B4-BE49-F238E27FC236}">
                <a16:creationId xmlns:a16="http://schemas.microsoft.com/office/drawing/2014/main" id="{FF174757-32ED-44D6-B628-9D3B98BFF3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97055" y="4028884"/>
            <a:ext cx="2197910" cy="2754831"/>
          </a:xfrm>
          <a:prstGeom prst="rect">
            <a:avLst/>
          </a:prstGeom>
          <a:effectLst>
            <a:outerShdw blurRad="50800" dist="38100" dir="2700000" algn="tl" rotWithShape="0">
              <a:prstClr val="black">
                <a:alpha val="40000"/>
              </a:prstClr>
            </a:outerShdw>
          </a:effectLst>
        </p:spPr>
      </p:pic>
      <p:sp>
        <p:nvSpPr>
          <p:cNvPr id="8" name="Rectangle 7">
            <a:extLst>
              <a:ext uri="{FF2B5EF4-FFF2-40B4-BE49-F238E27FC236}">
                <a16:creationId xmlns:a16="http://schemas.microsoft.com/office/drawing/2014/main" id="{8C205CF9-489F-4011-A49A-E17F53C1D15D}"/>
              </a:ext>
            </a:extLst>
          </p:cNvPr>
          <p:cNvSpPr/>
          <p:nvPr/>
        </p:nvSpPr>
        <p:spPr>
          <a:xfrm>
            <a:off x="9359138" y="4059028"/>
            <a:ext cx="1267107" cy="2248073"/>
          </a:xfrm>
          <a:prstGeom prst="rect">
            <a:avLst/>
          </a:prstGeom>
          <a:solidFill>
            <a:srgbClr val="201C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300"/>
              </a:spcAft>
            </a:pPr>
            <a:r>
              <a:rPr lang="en-US" sz="1400" b="1" dirty="0">
                <a:solidFill>
                  <a:schemeClr val="bg2">
                    <a:lumMod val="20000"/>
                    <a:lumOff val="80000"/>
                  </a:schemeClr>
                </a:solidFill>
                <a:sym typeface="Wingdings" panose="05000000000000000000" pitchFamily="2" charset="2"/>
              </a:rPr>
              <a:t> </a:t>
            </a:r>
            <a:r>
              <a:rPr lang="en-US" sz="1200" b="1" dirty="0">
                <a:solidFill>
                  <a:schemeClr val="bg2">
                    <a:lumMod val="20000"/>
                    <a:lumOff val="80000"/>
                  </a:schemeClr>
                </a:solidFill>
                <a:sym typeface="Wingdings" panose="05000000000000000000" pitchFamily="2" charset="2"/>
              </a:rPr>
              <a:t>Off</a:t>
            </a:r>
            <a:endParaRPr lang="en-US" sz="1200" b="1" dirty="0">
              <a:solidFill>
                <a:schemeClr val="bg2">
                  <a:lumMod val="20000"/>
                  <a:lumOff val="80000"/>
                </a:schemeClr>
              </a:solidFill>
            </a:endParaRPr>
          </a:p>
          <a:p>
            <a:pPr>
              <a:spcAft>
                <a:spcPts val="300"/>
              </a:spcAft>
            </a:pPr>
            <a:r>
              <a:rPr lang="en-US" sz="1200" b="1" dirty="0">
                <a:solidFill>
                  <a:schemeClr val="bg2">
                    <a:lumMod val="20000"/>
                    <a:lumOff val="80000"/>
                  </a:schemeClr>
                </a:solidFill>
              </a:rPr>
              <a:t>English</a:t>
            </a:r>
          </a:p>
          <a:p>
            <a:pPr>
              <a:spcAft>
                <a:spcPts val="300"/>
              </a:spcAft>
            </a:pPr>
            <a:r>
              <a:rPr lang="en-US" sz="1200" b="1" dirty="0">
                <a:solidFill>
                  <a:schemeClr val="bg2">
                    <a:lumMod val="20000"/>
                    <a:lumOff val="80000"/>
                  </a:schemeClr>
                </a:solidFill>
              </a:rPr>
              <a:t>Arabic</a:t>
            </a:r>
          </a:p>
          <a:p>
            <a:pPr>
              <a:spcAft>
                <a:spcPts val="300"/>
              </a:spcAft>
            </a:pPr>
            <a:r>
              <a:rPr lang="en-US" sz="1200" b="1" dirty="0">
                <a:solidFill>
                  <a:schemeClr val="bg2">
                    <a:lumMod val="20000"/>
                    <a:lumOff val="80000"/>
                  </a:schemeClr>
                </a:solidFill>
              </a:rPr>
              <a:t>Farsi</a:t>
            </a:r>
          </a:p>
          <a:p>
            <a:pPr>
              <a:spcAft>
                <a:spcPts val="300"/>
              </a:spcAft>
            </a:pPr>
            <a:r>
              <a:rPr lang="en-US" sz="1200" b="1" dirty="0">
                <a:solidFill>
                  <a:schemeClr val="bg2">
                    <a:lumMod val="20000"/>
                    <a:lumOff val="80000"/>
                  </a:schemeClr>
                </a:solidFill>
              </a:rPr>
              <a:t>Hebrew</a:t>
            </a:r>
          </a:p>
          <a:p>
            <a:pPr>
              <a:spcAft>
                <a:spcPts val="300"/>
              </a:spcAft>
            </a:pPr>
            <a:r>
              <a:rPr lang="en-US" sz="1200" b="1" dirty="0">
                <a:solidFill>
                  <a:schemeClr val="bg2">
                    <a:lumMod val="20000"/>
                    <a:lumOff val="80000"/>
                  </a:schemeClr>
                </a:solidFill>
              </a:rPr>
              <a:t>Hungarian</a:t>
            </a:r>
          </a:p>
          <a:p>
            <a:pPr>
              <a:spcAft>
                <a:spcPts val="300"/>
              </a:spcAft>
            </a:pPr>
            <a:r>
              <a:rPr lang="en-US" sz="1200" b="1" dirty="0">
                <a:solidFill>
                  <a:schemeClr val="bg2">
                    <a:lumMod val="20000"/>
                    <a:lumOff val="80000"/>
                  </a:schemeClr>
                </a:solidFill>
              </a:rPr>
              <a:t>Italian</a:t>
            </a:r>
          </a:p>
          <a:p>
            <a:pPr>
              <a:spcAft>
                <a:spcPts val="300"/>
              </a:spcAft>
            </a:pPr>
            <a:r>
              <a:rPr lang="en-US" sz="1200" b="1" dirty="0">
                <a:solidFill>
                  <a:schemeClr val="bg2">
                    <a:lumMod val="20000"/>
                    <a:lumOff val="80000"/>
                  </a:schemeClr>
                </a:solidFill>
              </a:rPr>
              <a:t>Portuguese</a:t>
            </a:r>
          </a:p>
          <a:p>
            <a:pPr>
              <a:spcAft>
                <a:spcPts val="300"/>
              </a:spcAft>
            </a:pPr>
            <a:r>
              <a:rPr lang="en-US" sz="1200" b="1" dirty="0">
                <a:solidFill>
                  <a:schemeClr val="bg2">
                    <a:lumMod val="20000"/>
                    <a:lumOff val="80000"/>
                  </a:schemeClr>
                </a:solidFill>
              </a:rPr>
              <a:t>Spanish</a:t>
            </a:r>
          </a:p>
          <a:p>
            <a:pPr>
              <a:spcAft>
                <a:spcPts val="300"/>
              </a:spcAft>
            </a:pPr>
            <a:r>
              <a:rPr lang="en-US" sz="1200" b="1" dirty="0">
                <a:solidFill>
                  <a:schemeClr val="bg2">
                    <a:lumMod val="20000"/>
                    <a:lumOff val="80000"/>
                  </a:schemeClr>
                </a:solidFill>
              </a:rPr>
              <a:t>Ukrainian</a:t>
            </a:r>
          </a:p>
        </p:txBody>
      </p:sp>
      <p:sp>
        <p:nvSpPr>
          <p:cNvPr id="9" name="TextBox 8">
            <a:extLst>
              <a:ext uri="{FF2B5EF4-FFF2-40B4-BE49-F238E27FC236}">
                <a16:creationId xmlns:a16="http://schemas.microsoft.com/office/drawing/2014/main" id="{D9DD9641-E176-4BBC-8A91-38A0195CF07B}"/>
              </a:ext>
            </a:extLst>
          </p:cNvPr>
          <p:cNvSpPr txBox="1"/>
          <p:nvPr/>
        </p:nvSpPr>
        <p:spPr>
          <a:xfrm>
            <a:off x="1018364" y="4437650"/>
            <a:ext cx="2561582" cy="2062103"/>
          </a:xfrm>
          <a:prstGeom prst="rect">
            <a:avLst/>
          </a:prstGeom>
          <a:noFill/>
        </p:spPr>
        <p:txBody>
          <a:bodyPr wrap="square" rtlCol="0">
            <a:spAutoFit/>
          </a:bodyPr>
          <a:lstStyle/>
          <a:p>
            <a:pPr>
              <a:buClr>
                <a:srgbClr val="0D8540"/>
              </a:buClr>
              <a:buSzPct val="200000"/>
            </a:pPr>
            <a:r>
              <a:rPr lang="en-US" sz="3200" b="1" dirty="0">
                <a:solidFill>
                  <a:srgbClr val="FF0000"/>
                </a:solidFill>
                <a:latin typeface="Bell Gothic Std Black" panose="020B0806020202040204" pitchFamily="34" charset="0"/>
                <a:cs typeface="Arial" panose="020B0604020202020204" pitchFamily="34" charset="0"/>
              </a:rPr>
              <a:t>Click on this icon at the bottom of your screen</a:t>
            </a:r>
          </a:p>
        </p:txBody>
      </p:sp>
      <p:sp>
        <p:nvSpPr>
          <p:cNvPr id="10" name="TextBox 9">
            <a:extLst>
              <a:ext uri="{FF2B5EF4-FFF2-40B4-BE49-F238E27FC236}">
                <a16:creationId xmlns:a16="http://schemas.microsoft.com/office/drawing/2014/main" id="{C9C15699-023F-40A5-8B8E-42DE5A531638}"/>
              </a:ext>
            </a:extLst>
          </p:cNvPr>
          <p:cNvSpPr txBox="1"/>
          <p:nvPr/>
        </p:nvSpPr>
        <p:spPr>
          <a:xfrm>
            <a:off x="7032404" y="4868724"/>
            <a:ext cx="2197910" cy="1200329"/>
          </a:xfrm>
          <a:prstGeom prst="rect">
            <a:avLst/>
          </a:prstGeom>
          <a:noFill/>
        </p:spPr>
        <p:txBody>
          <a:bodyPr wrap="square" rtlCol="0">
            <a:spAutoFit/>
          </a:bodyPr>
          <a:lstStyle/>
          <a:p>
            <a:pPr>
              <a:buClr>
                <a:srgbClr val="0D8540"/>
              </a:buClr>
              <a:buSzPct val="200000"/>
            </a:pPr>
            <a:r>
              <a:rPr lang="en-US" sz="3600" b="1" dirty="0">
                <a:solidFill>
                  <a:srgbClr val="FF0000"/>
                </a:solidFill>
                <a:latin typeface="Bell Gothic Std Black" panose="020B0806020202040204" pitchFamily="34" charset="0"/>
                <a:cs typeface="Arial" panose="020B0604020202020204" pitchFamily="34" charset="0"/>
              </a:rPr>
              <a:t>Choose a language</a:t>
            </a:r>
          </a:p>
        </p:txBody>
      </p:sp>
    </p:spTree>
    <p:extLst>
      <p:ext uri="{BB962C8B-B14F-4D97-AF65-F5344CB8AC3E}">
        <p14:creationId xmlns:p14="http://schemas.microsoft.com/office/powerpoint/2010/main" val="40658144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DD5572-A3F5-40CA-A930-8D5FEC641553}"/>
              </a:ext>
            </a:extLst>
          </p:cNvPr>
          <p:cNvPicPr>
            <a:picLocks noChangeAspect="1"/>
          </p:cNvPicPr>
          <p:nvPr/>
        </p:nvPicPr>
        <p:blipFill>
          <a:blip r:embed="rId2"/>
          <a:stretch>
            <a:fillRect/>
          </a:stretch>
        </p:blipFill>
        <p:spPr>
          <a:xfrm>
            <a:off x="2692773" y="143893"/>
            <a:ext cx="6583680" cy="6583680"/>
          </a:xfrm>
          <a:prstGeom prst="rect">
            <a:avLst/>
          </a:prstGeom>
        </p:spPr>
      </p:pic>
    </p:spTree>
    <p:extLst>
      <p:ext uri="{BB962C8B-B14F-4D97-AF65-F5344CB8AC3E}">
        <p14:creationId xmlns:p14="http://schemas.microsoft.com/office/powerpoint/2010/main" val="3942375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853DA-2836-47FD-BCFD-EDC72EAF5D2F}"/>
              </a:ext>
            </a:extLst>
          </p:cNvPr>
          <p:cNvSpPr>
            <a:spLocks noGrp="1"/>
          </p:cNvSpPr>
          <p:nvPr>
            <p:ph type="title"/>
          </p:nvPr>
        </p:nvSpPr>
        <p:spPr>
          <a:xfrm>
            <a:off x="838200" y="1001230"/>
            <a:ext cx="10515600" cy="5290240"/>
          </a:xfrm>
        </p:spPr>
        <p:txBody>
          <a:bodyPr>
            <a:normAutofit fontScale="90000"/>
          </a:bodyPr>
          <a:lstStyle/>
          <a:p>
            <a:r>
              <a:rPr lang="en-US" sz="8000" b="1" dirty="0">
                <a:solidFill>
                  <a:srgbClr val="FF0000"/>
                </a:solidFill>
              </a:rPr>
              <a:t>Mark B. – Nebraska</a:t>
            </a:r>
            <a:br>
              <a:rPr lang="en-US" sz="8000" b="1" dirty="0">
                <a:solidFill>
                  <a:srgbClr val="FF0000"/>
                </a:solidFill>
              </a:rPr>
            </a:br>
            <a:r>
              <a:rPr lang="en-US" sz="8000" b="1" dirty="0">
                <a:solidFill>
                  <a:srgbClr val="FF0000"/>
                </a:solidFill>
              </a:rPr>
              <a:t>Yevhen – Ukraine</a:t>
            </a:r>
            <a:br>
              <a:rPr lang="en-US" sz="8000" b="1" dirty="0">
                <a:solidFill>
                  <a:srgbClr val="FF0000"/>
                </a:solidFill>
              </a:rPr>
            </a:br>
            <a:r>
              <a:rPr lang="en-US" sz="8000" b="1" dirty="0">
                <a:solidFill>
                  <a:srgbClr val="FF0000"/>
                </a:solidFill>
              </a:rPr>
              <a:t>Anita – Georgia</a:t>
            </a:r>
            <a:br>
              <a:rPr lang="en-US" sz="8000" b="1" dirty="0">
                <a:solidFill>
                  <a:srgbClr val="FF0000"/>
                </a:solidFill>
              </a:rPr>
            </a:br>
            <a:r>
              <a:rPr lang="en-US" sz="8000" b="1" dirty="0">
                <a:solidFill>
                  <a:srgbClr val="FF0000"/>
                </a:solidFill>
              </a:rPr>
              <a:t>John – UK</a:t>
            </a:r>
            <a:br>
              <a:rPr lang="en-US" sz="8000" b="1" dirty="0">
                <a:solidFill>
                  <a:srgbClr val="FF0000"/>
                </a:solidFill>
              </a:rPr>
            </a:br>
            <a:r>
              <a:rPr lang="en-US" sz="8000" b="1" dirty="0">
                <a:solidFill>
                  <a:srgbClr val="FF0000"/>
                </a:solidFill>
              </a:rPr>
              <a:t>Eddy – Tennessee/Virginia</a:t>
            </a:r>
            <a:br>
              <a:rPr lang="en-US" dirty="0"/>
            </a:br>
            <a:endParaRPr lang="en-US" dirty="0"/>
          </a:p>
        </p:txBody>
      </p:sp>
    </p:spTree>
    <p:extLst>
      <p:ext uri="{BB962C8B-B14F-4D97-AF65-F5344CB8AC3E}">
        <p14:creationId xmlns:p14="http://schemas.microsoft.com/office/powerpoint/2010/main" val="4532973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extLst>
              <a:ext uri="{BEBA8EAE-BF5A-486C-A8C5-ECC9F3942E4B}">
                <a14:imgProps xmlns:a14="http://schemas.microsoft.com/office/drawing/2010/main">
                  <a14:imgLayer r:embed="rId3">
                    <a14:imgEffect>
                      <a14:brightnessContrast bright="100000"/>
                    </a14:imgEffect>
                  </a14:imgLayer>
                </a14:imgProps>
              </a:ext>
            </a:extLst>
          </a:blip>
          <a:tile tx="0" ty="0" sx="100000" sy="100000" flip="none" algn="tl"/>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F9BF1E-7175-3147-8036-43E8CCE997B9}"/>
              </a:ext>
            </a:extLst>
          </p:cNvPr>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1523999" y="0"/>
            <a:ext cx="9144000" cy="6858000"/>
          </a:xfrm>
          <a:prstGeom prst="rect">
            <a:avLst/>
          </a:prstGeom>
          <a:effectLst>
            <a:reflection stA="0" endPos="65000" dist="50800" dir="5400000" sy="-100000" algn="bl" rotWithShape="0"/>
          </a:effectLst>
        </p:spPr>
      </p:pic>
      <p:sp>
        <p:nvSpPr>
          <p:cNvPr id="6" name="Rectangle 5">
            <a:extLst>
              <a:ext uri="{FF2B5EF4-FFF2-40B4-BE49-F238E27FC236}">
                <a16:creationId xmlns:a16="http://schemas.microsoft.com/office/drawing/2014/main" id="{CEE8CF14-2115-DF4B-A6EA-CF1CF29ADF1D}"/>
              </a:ext>
            </a:extLst>
          </p:cNvPr>
          <p:cNvSpPr/>
          <p:nvPr/>
        </p:nvSpPr>
        <p:spPr>
          <a:xfrm>
            <a:off x="1642711" y="1969051"/>
            <a:ext cx="8906576" cy="666977"/>
          </a:xfrm>
          <a:prstGeom prst="rect">
            <a:avLst/>
          </a:prstGeom>
        </p:spPr>
        <p:txBody>
          <a:bodyPr wrap="square">
            <a:spAutoFit/>
          </a:bodyPr>
          <a:lstStyle/>
          <a:p>
            <a:pPr marL="914377" defTabSz="1219170"/>
            <a:endParaRPr lang="en-GB" sz="1867" b="1" spc="-1" dirty="0">
              <a:solidFill>
                <a:srgbClr val="000000"/>
              </a:solidFill>
              <a:latin typeface="Arial"/>
              <a:ea typeface="Arial"/>
            </a:endParaRPr>
          </a:p>
          <a:p>
            <a:pPr marL="914377" defTabSz="1219170"/>
            <a:endParaRPr lang="en-GB" sz="1867" b="1" spc="-1" dirty="0">
              <a:solidFill>
                <a:srgbClr val="000000"/>
              </a:solidFill>
              <a:latin typeface="Arial"/>
              <a:ea typeface="Arial"/>
            </a:endParaRPr>
          </a:p>
        </p:txBody>
      </p:sp>
      <p:pic>
        <p:nvPicPr>
          <p:cNvPr id="9" name="Google Shape;55;p13">
            <a:extLst>
              <a:ext uri="{FF2B5EF4-FFF2-40B4-BE49-F238E27FC236}">
                <a16:creationId xmlns:a16="http://schemas.microsoft.com/office/drawing/2014/main" id="{CACFCC41-88C2-DD4B-BB97-C84FE40BE653}"/>
              </a:ext>
            </a:extLst>
          </p:cNvPr>
          <p:cNvPicPr/>
          <p:nvPr/>
        </p:nvPicPr>
        <p:blipFill>
          <a:blip r:embed="rId5"/>
          <a:stretch/>
        </p:blipFill>
        <p:spPr>
          <a:xfrm>
            <a:off x="4728342" y="8423812"/>
            <a:ext cx="1143847" cy="1201476"/>
          </a:xfrm>
          <a:prstGeom prst="rect">
            <a:avLst/>
          </a:prstGeom>
          <a:ln>
            <a:noFill/>
          </a:ln>
        </p:spPr>
      </p:pic>
      <p:pic>
        <p:nvPicPr>
          <p:cNvPr id="10" name="Picture 9" descr="A close up of a sign&#10;&#10;Description automatically generated">
            <a:extLst>
              <a:ext uri="{FF2B5EF4-FFF2-40B4-BE49-F238E27FC236}">
                <a16:creationId xmlns:a16="http://schemas.microsoft.com/office/drawing/2014/main" id="{1081A9C7-2981-5548-A079-5CD34C1C59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91736" y="8020573"/>
            <a:ext cx="806477" cy="806477"/>
          </a:xfrm>
          <a:prstGeom prst="rect">
            <a:avLst/>
          </a:prstGeom>
        </p:spPr>
      </p:pic>
      <p:pic>
        <p:nvPicPr>
          <p:cNvPr id="11" name="Picture 10" descr="A blue logo with white lines&#10;&#10;Description automatically generated">
            <a:extLst>
              <a:ext uri="{FF2B5EF4-FFF2-40B4-BE49-F238E27FC236}">
                <a16:creationId xmlns:a16="http://schemas.microsoft.com/office/drawing/2014/main" id="{629D4A65-3024-990F-70F3-DDBA6639D4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00407" y="217043"/>
            <a:ext cx="2100821" cy="2100821"/>
          </a:xfrm>
          <a:prstGeom prst="rect">
            <a:avLst/>
          </a:prstGeom>
        </p:spPr>
      </p:pic>
      <p:sp>
        <p:nvSpPr>
          <p:cNvPr id="13" name="TextBox 12">
            <a:extLst>
              <a:ext uri="{FF2B5EF4-FFF2-40B4-BE49-F238E27FC236}">
                <a16:creationId xmlns:a16="http://schemas.microsoft.com/office/drawing/2014/main" id="{2626BF4E-5B90-E132-A12D-8BEA5F6AC8ED}"/>
              </a:ext>
            </a:extLst>
          </p:cNvPr>
          <p:cNvSpPr txBox="1"/>
          <p:nvPr/>
        </p:nvSpPr>
        <p:spPr>
          <a:xfrm>
            <a:off x="1900407" y="2276805"/>
            <a:ext cx="8391187" cy="2273764"/>
          </a:xfrm>
          <a:prstGeom prst="rect">
            <a:avLst/>
          </a:prstGeom>
          <a:noFill/>
        </p:spPr>
        <p:txBody>
          <a:bodyPr wrap="square">
            <a:spAutoFit/>
          </a:bodyPr>
          <a:lstStyle/>
          <a:p>
            <a:pPr algn="ctr" defTabSz="1219170">
              <a:lnSpc>
                <a:spcPct val="119000"/>
              </a:lnSpc>
              <a:spcAft>
                <a:spcPts val="800"/>
              </a:spcAft>
            </a:pPr>
            <a:r>
              <a:rPr lang="en-GB" sz="5867" u="sng" kern="1400" dirty="0">
                <a:solidFill>
                  <a:srgbClr val="0000FF"/>
                </a:solidFill>
                <a:latin typeface="Calibri" panose="020F0502020204030204" pitchFamily="34" charset="0"/>
              </a:rPr>
              <a:t>UKNA Prison Sponsorship</a:t>
            </a:r>
            <a:endParaRPr lang="en-GB" sz="5867" kern="1400" dirty="0">
              <a:solidFill>
                <a:srgbClr val="000000"/>
              </a:solidFill>
              <a:latin typeface="Calibri" panose="020F0502020204030204" pitchFamily="34" charset="0"/>
            </a:endParaRPr>
          </a:p>
          <a:p>
            <a:pPr defTabSz="1219170">
              <a:lnSpc>
                <a:spcPct val="119000"/>
              </a:lnSpc>
              <a:spcAft>
                <a:spcPts val="800"/>
              </a:spcAft>
            </a:pPr>
            <a:r>
              <a:rPr lang="en-GB" sz="5867" kern="1400" dirty="0">
                <a:solidFill>
                  <a:srgbClr val="000000"/>
                </a:solidFill>
                <a:latin typeface="Calibri" panose="020F0502020204030204" pitchFamily="34" charset="0"/>
              </a:rPr>
              <a:t> </a:t>
            </a:r>
          </a:p>
        </p:txBody>
      </p:sp>
      <p:sp>
        <p:nvSpPr>
          <p:cNvPr id="15" name="TextBox 14">
            <a:extLst>
              <a:ext uri="{FF2B5EF4-FFF2-40B4-BE49-F238E27FC236}">
                <a16:creationId xmlns:a16="http://schemas.microsoft.com/office/drawing/2014/main" id="{49D2AABB-DE61-AE9D-C352-12D1AB7C1F4C}"/>
              </a:ext>
            </a:extLst>
          </p:cNvPr>
          <p:cNvSpPr txBox="1"/>
          <p:nvPr/>
        </p:nvSpPr>
        <p:spPr>
          <a:xfrm>
            <a:off x="2299627" y="3674862"/>
            <a:ext cx="7592743" cy="461665"/>
          </a:xfrm>
          <a:prstGeom prst="rect">
            <a:avLst/>
          </a:prstGeom>
          <a:noFill/>
        </p:spPr>
        <p:txBody>
          <a:bodyPr wrap="square" rtlCol="0">
            <a:spAutoFit/>
          </a:bodyPr>
          <a:lstStyle/>
          <a:p>
            <a:pPr algn="ctr" defTabSz="1219170"/>
            <a:r>
              <a:rPr lang="en-GB" sz="2400" u="sng" dirty="0">
                <a:solidFill>
                  <a:srgbClr val="0070C0"/>
                </a:solidFill>
                <a:latin typeface="Arial"/>
              </a:rPr>
              <a:t>“WE only keep what WE have by giving it away”</a:t>
            </a:r>
          </a:p>
        </p:txBody>
      </p:sp>
    </p:spTree>
    <p:extLst>
      <p:ext uri="{BB962C8B-B14F-4D97-AF65-F5344CB8AC3E}">
        <p14:creationId xmlns:p14="http://schemas.microsoft.com/office/powerpoint/2010/main" val="1020017676"/>
      </p:ext>
    </p:extLst>
  </p:cSld>
  <p:clrMapOvr>
    <a:masterClrMapping/>
  </p:clrMapOvr>
  <p:timing>
    <p:tnLst>
      <p:par>
        <p:cTn id="1" dur="indefinite" restart="never" nodeType="tmRoot">
          <p:childTnLst>
            <p:seq concurrent="1">
              <p:cTn id="2" repeatCount="indefinite" restart="whenNotActive" fill="hold" evtFilter="cancelBubble" nodeType="interactiveSeq">
                <p:stCondLst>
                  <p:cond delay="indefinite"/>
                  <p:cond evt="onBegin" delay="0">
                    <p:tn val="1"/>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0 L 0.08657 -0.24784 " pathEditMode="relative" rAng="0" ptsTypes="AA">
                                      <p:cBhvr>
                                        <p:cTn id="6" dur="30000" fill="hold"/>
                                        <p:tgtEl>
                                          <p:spTgt spid="5"/>
                                        </p:tgtEl>
                                        <p:attrNameLst>
                                          <p:attrName>ppt_x</p:attrName>
                                          <p:attrName>ppt_y</p:attrName>
                                        </p:attrNameLst>
                                      </p:cBhvr>
                                      <p:rCtr x="4329" y="-12407"/>
                                    </p:animMotion>
                                  </p:childTnLst>
                                </p:cTn>
                              </p:par>
                              <p:par>
                                <p:cTn id="7" presetID="6" presetClass="emph" presetSubtype="0" accel="50000" decel="50000" fill="hold" nodeType="withEffect">
                                  <p:stCondLst>
                                    <p:cond delay="0"/>
                                  </p:stCondLst>
                                  <p:childTnLst>
                                    <p:animScale>
                                      <p:cBhvr>
                                        <p:cTn id="8" dur="30000" fill="hold"/>
                                        <p:tgtEl>
                                          <p:spTgt spid="5"/>
                                        </p:tgtEl>
                                      </p:cBhvr>
                                      <p:by x="150000" y="150000"/>
                                    </p:animScale>
                                  </p:childTnLst>
                                </p:cTn>
                              </p:par>
                            </p:childTnLst>
                          </p:cTn>
                        </p:par>
                        <p:par>
                          <p:cTn id="9" fill="hold">
                            <p:stCondLst>
                              <p:cond delay="30000"/>
                            </p:stCondLst>
                            <p:childTnLst>
                              <p:par>
                                <p:cTn id="10" presetID="0" presetClass="path" presetSubtype="0" accel="50000" decel="50000" fill="hold" nodeType="afterEffect">
                                  <p:stCondLst>
                                    <p:cond delay="5000"/>
                                  </p:stCondLst>
                                  <p:childTnLst>
                                    <p:animMotion origin="layout" path="M 0.08657 -0.24784 L 0.24861 -0.24815 " pathEditMode="relative" rAng="0" ptsTypes="AA">
                                      <p:cBhvr>
                                        <p:cTn id="11" dur="30000" fill="hold"/>
                                        <p:tgtEl>
                                          <p:spTgt spid="5"/>
                                        </p:tgtEl>
                                        <p:attrNameLst>
                                          <p:attrName>ppt_x</p:attrName>
                                          <p:attrName>ppt_y</p:attrName>
                                        </p:attrNameLst>
                                      </p:cBhvr>
                                      <p:rCtr x="8102" y="-31"/>
                                    </p:animMotion>
                                  </p:childTnLst>
                                </p:cTn>
                              </p:par>
                            </p:childTnLst>
                          </p:cTn>
                        </p:par>
                        <p:par>
                          <p:cTn id="12" fill="hold">
                            <p:stCondLst>
                              <p:cond delay="65000"/>
                            </p:stCondLst>
                            <p:childTnLst>
                              <p:par>
                                <p:cTn id="13" presetID="0" presetClass="path" presetSubtype="0" accel="50000" decel="50000" fill="hold" nodeType="afterEffect">
                                  <p:stCondLst>
                                    <p:cond delay="5000"/>
                                  </p:stCondLst>
                                  <p:childTnLst>
                                    <p:animMotion origin="layout" path="M 0.24861 -0.24815 L -0.24861 0.24167 " pathEditMode="relative" rAng="0" ptsTypes="AA">
                                      <p:cBhvr>
                                        <p:cTn id="14" dur="30000" fill="hold"/>
                                        <p:tgtEl>
                                          <p:spTgt spid="5"/>
                                        </p:tgtEl>
                                        <p:attrNameLst>
                                          <p:attrName>ppt_x</p:attrName>
                                          <p:attrName>ppt_y</p:attrName>
                                        </p:attrNameLst>
                                      </p:cBhvr>
                                      <p:rCtr x="-24861" y="24475"/>
                                    </p:animMotion>
                                  </p:childTnLst>
                                </p:cTn>
                              </p:par>
                            </p:childTnLst>
                          </p:cTn>
                        </p:par>
                        <p:par>
                          <p:cTn id="15" fill="hold">
                            <p:stCondLst>
                              <p:cond delay="100000"/>
                            </p:stCondLst>
                            <p:childTnLst>
                              <p:par>
                                <p:cTn id="16" presetID="0" presetClass="path" presetSubtype="0" accel="50000" decel="50000" fill="hold" nodeType="afterEffect">
                                  <p:stCondLst>
                                    <p:cond delay="5000"/>
                                  </p:stCondLst>
                                  <p:childTnLst>
                                    <p:animMotion origin="layout" path="M -0.24861 0.24167 L 0 0 " pathEditMode="relative" rAng="0" ptsTypes="AA">
                                      <p:cBhvr>
                                        <p:cTn id="17" dur="30000" fill="hold"/>
                                        <p:tgtEl>
                                          <p:spTgt spid="5"/>
                                        </p:tgtEl>
                                        <p:attrNameLst>
                                          <p:attrName>ppt_x</p:attrName>
                                          <p:attrName>ppt_y</p:attrName>
                                        </p:attrNameLst>
                                      </p:cBhvr>
                                      <p:rCtr x="12431" y="-12099"/>
                                    </p:animMotion>
                                  </p:childTnLst>
                                </p:cTn>
                              </p:par>
                              <p:par>
                                <p:cTn id="18" presetID="6" presetClass="emph" presetSubtype="0" accel="50000" decel="50000" fill="hold" nodeType="withEffect">
                                  <p:stCondLst>
                                    <p:cond delay="5000"/>
                                  </p:stCondLst>
                                  <p:childTnLst>
                                    <p:animScale>
                                      <p:cBhvr>
                                        <p:cTn id="19" dur="30000" fill="hold"/>
                                        <p:tgtEl>
                                          <p:spTgt spid="5"/>
                                        </p:tgtEl>
                                      </p:cBhvr>
                                      <p:by x="150000" y="150000"/>
                                      <p:to x="100000" y="100000"/>
                                    </p:animScale>
                                  </p:childTnLst>
                                </p:cTn>
                              </p:par>
                            </p:childTnLst>
                          </p:cTn>
                        </p:par>
                        <p:par>
                          <p:cTn id="20" fill="hold">
                            <p:stCondLst>
                              <p:cond delay="135000"/>
                            </p:stCondLst>
                            <p:childTnLst>
                              <p:par>
                                <p:cTn id="21" presetID="0" presetClass="path" presetSubtype="0" accel="50000" decel="50000" fill="hold" nodeType="afterEffect">
                                  <p:stCondLst>
                                    <p:cond delay="0"/>
                                  </p:stCondLst>
                                  <p:childTnLst>
                                    <p:animMotion origin="layout" path="M 0 0 L 0 0.00031 " pathEditMode="relative" rAng="0" ptsTypes="AA">
                                      <p:cBhvr>
                                        <p:cTn id="22" dur="5000" fill="hold"/>
                                        <p:tgtEl>
                                          <p:spTgt spid="5"/>
                                        </p:tgtEl>
                                        <p:attrNameLst>
                                          <p:attrName>ppt_x</p:attrName>
                                          <p:attrName>ppt_y</p:attrName>
                                        </p:attrNameLst>
                                      </p:cBhvr>
                                      <p:rCtr x="0" y="0"/>
                                    </p:animMotion>
                                  </p:childTnLst>
                                </p:cTn>
                              </p:par>
                            </p:childTnLst>
                          </p:cTn>
                        </p:par>
                      </p:childTnLst>
                    </p:cTn>
                  </p:par>
                </p:childTnLst>
              </p:cTn>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3AB6BD-FDC5-B948-BA6E-FA87AE718328}"/>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6" name="Rectangle 5">
            <a:extLst>
              <a:ext uri="{FF2B5EF4-FFF2-40B4-BE49-F238E27FC236}">
                <a16:creationId xmlns:a16="http://schemas.microsoft.com/office/drawing/2014/main" id="{867775B7-05D8-FB41-9417-740C031506D0}"/>
              </a:ext>
            </a:extLst>
          </p:cNvPr>
          <p:cNvSpPr/>
          <p:nvPr/>
        </p:nvSpPr>
        <p:spPr>
          <a:xfrm>
            <a:off x="1937888" y="432435"/>
            <a:ext cx="8316225" cy="3046988"/>
          </a:xfrm>
          <a:prstGeom prst="rect">
            <a:avLst/>
          </a:prstGeom>
        </p:spPr>
        <p:txBody>
          <a:bodyPr wrap="square">
            <a:spAutoFit/>
          </a:bodyPr>
          <a:lstStyle/>
          <a:p>
            <a:pPr algn="ctr" defTabSz="1219170"/>
            <a:r>
              <a:rPr lang="en-GB" sz="2400" u="sng" spc="-1" dirty="0">
                <a:solidFill>
                  <a:srgbClr val="0070C0"/>
                </a:solidFill>
                <a:latin typeface="Arial"/>
              </a:rPr>
              <a:t>What is Prison Sponsorship.?</a:t>
            </a:r>
          </a:p>
          <a:p>
            <a:pPr algn="ctr" defTabSz="1219170"/>
            <a:endParaRPr lang="en-GB" sz="2400" spc="-1" dirty="0">
              <a:solidFill>
                <a:srgbClr val="0070C0"/>
              </a:solidFill>
              <a:latin typeface="Arial"/>
            </a:endParaRPr>
          </a:p>
          <a:p>
            <a:pPr algn="ctr" defTabSz="1219170"/>
            <a:r>
              <a:rPr lang="en-GB" sz="2400" spc="-1" dirty="0">
                <a:solidFill>
                  <a:srgbClr val="0070C0"/>
                </a:solidFill>
                <a:latin typeface="Arial"/>
              </a:rPr>
              <a:t>Prison Sponsorship is a subcommittee of the UK NA Region of Narcotics Anonymous, offering 12 step NA sponsorship VIA CORRESPONDENCE, to NA members in prisons and other locked institutions across the United Kingdom regardless of their physical environment or geographical location.</a:t>
            </a:r>
          </a:p>
        </p:txBody>
      </p:sp>
      <p:sp>
        <p:nvSpPr>
          <p:cNvPr id="3" name="TextBox 2">
            <a:extLst>
              <a:ext uri="{FF2B5EF4-FFF2-40B4-BE49-F238E27FC236}">
                <a16:creationId xmlns:a16="http://schemas.microsoft.com/office/drawing/2014/main" id="{6EC202EF-C6F1-58B6-21CE-6C7907E6BD0C}"/>
              </a:ext>
            </a:extLst>
          </p:cNvPr>
          <p:cNvSpPr txBox="1"/>
          <p:nvPr/>
        </p:nvSpPr>
        <p:spPr>
          <a:xfrm>
            <a:off x="2043362" y="3946483"/>
            <a:ext cx="8105273" cy="2677656"/>
          </a:xfrm>
          <a:prstGeom prst="rect">
            <a:avLst/>
          </a:prstGeom>
          <a:noFill/>
        </p:spPr>
        <p:txBody>
          <a:bodyPr wrap="square" rtlCol="0">
            <a:spAutoFit/>
          </a:bodyPr>
          <a:lstStyle/>
          <a:p>
            <a:pPr algn="ctr" defTabSz="1219170"/>
            <a:r>
              <a:rPr lang="en-GB" sz="2400" u="sng" dirty="0">
                <a:solidFill>
                  <a:srgbClr val="0070C0"/>
                </a:solidFill>
                <a:latin typeface="Arial"/>
              </a:rPr>
              <a:t>Why was this committee formed.?</a:t>
            </a:r>
          </a:p>
          <a:p>
            <a:pPr algn="ctr" defTabSz="1219170"/>
            <a:endParaRPr lang="en-GB" sz="2400" dirty="0">
              <a:solidFill>
                <a:srgbClr val="0070C0"/>
              </a:solidFill>
              <a:latin typeface="Arial"/>
            </a:endParaRPr>
          </a:p>
          <a:p>
            <a:pPr algn="ctr" defTabSz="1219170"/>
            <a:r>
              <a:rPr lang="en-GB" sz="2400" dirty="0">
                <a:solidFill>
                  <a:srgbClr val="0070C0"/>
                </a:solidFill>
                <a:latin typeface="Arial"/>
              </a:rPr>
              <a:t>Through the work our fellowship offers, carrying the message to people who are unable to freely attend meetings it was felt that more could be done to further our fellowships primary purpose, which is: </a:t>
            </a:r>
          </a:p>
          <a:p>
            <a:pPr algn="ctr" defTabSz="1219170"/>
            <a:r>
              <a:rPr lang="en-GB" sz="2400" dirty="0">
                <a:solidFill>
                  <a:srgbClr val="0070C0"/>
                </a:solidFill>
                <a:highlight>
                  <a:srgbClr val="00FF00"/>
                </a:highlight>
                <a:latin typeface="Arial"/>
              </a:rPr>
              <a:t>“carrying the message to the addict who still suffers” </a:t>
            </a:r>
          </a:p>
        </p:txBody>
      </p:sp>
    </p:spTree>
    <p:extLst>
      <p:ext uri="{BB962C8B-B14F-4D97-AF65-F5344CB8AC3E}">
        <p14:creationId xmlns:p14="http://schemas.microsoft.com/office/powerpoint/2010/main" val="32044579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E20BE4-402E-3946-81A5-D1B878D38410}"/>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8" name="TextBox 7">
            <a:extLst>
              <a:ext uri="{FF2B5EF4-FFF2-40B4-BE49-F238E27FC236}">
                <a16:creationId xmlns:a16="http://schemas.microsoft.com/office/drawing/2014/main" id="{9B64C75D-3E2C-F7D7-3AD6-2DC7A5B82255}"/>
              </a:ext>
            </a:extLst>
          </p:cNvPr>
          <p:cNvSpPr txBox="1"/>
          <p:nvPr/>
        </p:nvSpPr>
        <p:spPr>
          <a:xfrm>
            <a:off x="1926336" y="284599"/>
            <a:ext cx="8363712" cy="6001643"/>
          </a:xfrm>
          <a:prstGeom prst="rect">
            <a:avLst/>
          </a:prstGeom>
          <a:noFill/>
        </p:spPr>
        <p:txBody>
          <a:bodyPr wrap="square">
            <a:spAutoFit/>
          </a:bodyPr>
          <a:lstStyle/>
          <a:p>
            <a:pPr algn="ctr" defTabSz="1219170"/>
            <a:r>
              <a:rPr lang="en-GB" sz="2400" u="sng" dirty="0">
                <a:solidFill>
                  <a:srgbClr val="0070C0"/>
                </a:solidFill>
                <a:latin typeface="Arial"/>
              </a:rPr>
              <a:t>Who is it aimed at.?</a:t>
            </a:r>
          </a:p>
          <a:p>
            <a:pPr algn="ctr" defTabSz="1219170"/>
            <a:endParaRPr lang="en-GB" sz="2400" u="sng" dirty="0">
              <a:solidFill>
                <a:srgbClr val="0070C0"/>
              </a:solidFill>
              <a:latin typeface="Arial"/>
            </a:endParaRPr>
          </a:p>
          <a:p>
            <a:pPr algn="ctr" defTabSz="1219170"/>
            <a:r>
              <a:rPr lang="en-GB" sz="2400" dirty="0">
                <a:solidFill>
                  <a:srgbClr val="0070C0"/>
                </a:solidFill>
                <a:latin typeface="Arial"/>
              </a:rPr>
              <a:t>Prison Sponsorship is aimed at anybody behind the walls who has a desire to STOP USING,</a:t>
            </a:r>
          </a:p>
          <a:p>
            <a:pPr algn="ctr" defTabSz="1219170"/>
            <a:r>
              <a:rPr lang="en-GB" sz="2400" dirty="0">
                <a:solidFill>
                  <a:srgbClr val="0070C0"/>
                </a:solidFill>
                <a:latin typeface="Arial"/>
              </a:rPr>
              <a:t>And cannot obtain the precious gift of sponsorship through the 12 steps in the conventional way.</a:t>
            </a:r>
          </a:p>
          <a:p>
            <a:pPr algn="ctr" defTabSz="1219170"/>
            <a:endParaRPr lang="en-GB" sz="2400" dirty="0">
              <a:solidFill>
                <a:srgbClr val="0070C0"/>
              </a:solidFill>
              <a:latin typeface="Arial"/>
            </a:endParaRPr>
          </a:p>
          <a:p>
            <a:pPr algn="ctr" defTabSz="1219170"/>
            <a:r>
              <a:rPr lang="en-GB" sz="2400" u="sng" dirty="0">
                <a:solidFill>
                  <a:srgbClr val="0070C0"/>
                </a:solidFill>
                <a:latin typeface="Arial"/>
              </a:rPr>
              <a:t>How it Works.</a:t>
            </a:r>
          </a:p>
          <a:p>
            <a:pPr algn="ctr" defTabSz="1219170"/>
            <a:endParaRPr lang="en-GB" sz="2400" dirty="0">
              <a:solidFill>
                <a:srgbClr val="0070C0"/>
              </a:solidFill>
              <a:latin typeface="Arial"/>
            </a:endParaRPr>
          </a:p>
          <a:p>
            <a:pPr algn="ctr" defTabSz="1219170"/>
            <a:r>
              <a:rPr lang="en-GB" sz="2400" dirty="0">
                <a:solidFill>
                  <a:srgbClr val="0070C0"/>
                </a:solidFill>
                <a:latin typeface="Arial"/>
              </a:rPr>
              <a:t>Prison Sponsorship offers any NA member in jail or lockdown institution the freedom to recover from active addiction by working the 12 steps of Narcotics Anonymous, through written correspondence with a member who has already experienced this miracle.</a:t>
            </a:r>
          </a:p>
          <a:p>
            <a:pPr algn="ctr" defTabSz="1219170"/>
            <a:endParaRPr lang="en-GB" sz="2400" dirty="0">
              <a:solidFill>
                <a:srgbClr val="0070C0"/>
              </a:solidFill>
              <a:latin typeface="Arial"/>
            </a:endParaRPr>
          </a:p>
          <a:p>
            <a:pPr algn="ctr" defTabSz="1219170"/>
            <a:endParaRPr lang="en-GB" sz="2400" dirty="0">
              <a:solidFill>
                <a:srgbClr val="0070C0"/>
              </a:solidFill>
              <a:latin typeface="Arial"/>
            </a:endParaRPr>
          </a:p>
        </p:txBody>
      </p:sp>
    </p:spTree>
    <p:extLst>
      <p:ext uri="{BB962C8B-B14F-4D97-AF65-F5344CB8AC3E}">
        <p14:creationId xmlns:p14="http://schemas.microsoft.com/office/powerpoint/2010/main" val="10140879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314120-FD83-94DB-1E9E-5B23524D0B0E}"/>
              </a:ext>
            </a:extLst>
          </p:cNvPr>
          <p:cNvPicPr>
            <a:picLocks noChangeAspect="1"/>
          </p:cNvPicPr>
          <p:nvPr/>
        </p:nvPicPr>
        <p:blipFill>
          <a:blip r:embed="rId2"/>
          <a:stretch>
            <a:fillRect/>
          </a:stretch>
        </p:blipFill>
        <p:spPr>
          <a:xfrm>
            <a:off x="1525355" y="0"/>
            <a:ext cx="9141291" cy="6858000"/>
          </a:xfrm>
          <a:prstGeom prst="rect">
            <a:avLst/>
          </a:prstGeom>
        </p:spPr>
      </p:pic>
      <p:sp>
        <p:nvSpPr>
          <p:cNvPr id="4" name="TextBox 3">
            <a:extLst>
              <a:ext uri="{FF2B5EF4-FFF2-40B4-BE49-F238E27FC236}">
                <a16:creationId xmlns:a16="http://schemas.microsoft.com/office/drawing/2014/main" id="{A118C40C-54E4-A1F2-56F0-ED62968AEAE9}"/>
              </a:ext>
            </a:extLst>
          </p:cNvPr>
          <p:cNvSpPr txBox="1"/>
          <p:nvPr/>
        </p:nvSpPr>
        <p:spPr>
          <a:xfrm>
            <a:off x="1938528" y="365761"/>
            <a:ext cx="8363712" cy="461665"/>
          </a:xfrm>
          <a:prstGeom prst="rect">
            <a:avLst/>
          </a:prstGeom>
          <a:noFill/>
        </p:spPr>
        <p:txBody>
          <a:bodyPr wrap="square" rtlCol="0">
            <a:spAutoFit/>
          </a:bodyPr>
          <a:lstStyle/>
          <a:p>
            <a:pPr algn="ctr" defTabSz="1219170"/>
            <a:r>
              <a:rPr lang="en-GB" sz="2400" u="sng" dirty="0">
                <a:solidFill>
                  <a:srgbClr val="0070C0"/>
                </a:solidFill>
                <a:latin typeface="Arial"/>
              </a:rPr>
              <a:t>The Sponsee Process</a:t>
            </a:r>
            <a:r>
              <a:rPr lang="en-GB" sz="2400" dirty="0">
                <a:solidFill>
                  <a:srgbClr val="0070C0"/>
                </a:solidFill>
                <a:latin typeface="Arial"/>
              </a:rPr>
              <a:t>…</a:t>
            </a:r>
          </a:p>
        </p:txBody>
      </p:sp>
      <p:pic>
        <p:nvPicPr>
          <p:cNvPr id="6" name="Picture 5" descr="A close-up of a card">
            <a:extLst>
              <a:ext uri="{FF2B5EF4-FFF2-40B4-BE49-F238E27FC236}">
                <a16:creationId xmlns:a16="http://schemas.microsoft.com/office/drawing/2014/main" id="{DE5079CD-7857-5C56-6A10-756CFD0A27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9357" y="1223963"/>
            <a:ext cx="3816643" cy="2706347"/>
          </a:xfrm>
          <a:prstGeom prst="rect">
            <a:avLst/>
          </a:prstGeom>
        </p:spPr>
      </p:pic>
      <p:pic>
        <p:nvPicPr>
          <p:cNvPr id="8" name="Picture 7" descr="A close-up of a card&#10;&#10;Description automatically generated">
            <a:extLst>
              <a:ext uri="{FF2B5EF4-FFF2-40B4-BE49-F238E27FC236}">
                <a16:creationId xmlns:a16="http://schemas.microsoft.com/office/drawing/2014/main" id="{362F97F1-29AA-DB62-51B3-666D7BF95A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3960" y="1223963"/>
            <a:ext cx="3768331" cy="2706347"/>
          </a:xfrm>
          <a:prstGeom prst="rect">
            <a:avLst/>
          </a:prstGeom>
        </p:spPr>
      </p:pic>
      <p:sp>
        <p:nvSpPr>
          <p:cNvPr id="9" name="TextBox 8">
            <a:extLst>
              <a:ext uri="{FF2B5EF4-FFF2-40B4-BE49-F238E27FC236}">
                <a16:creationId xmlns:a16="http://schemas.microsoft.com/office/drawing/2014/main" id="{8093B023-480F-3005-D07C-5EDDF106849A}"/>
              </a:ext>
            </a:extLst>
          </p:cNvPr>
          <p:cNvSpPr txBox="1"/>
          <p:nvPr/>
        </p:nvSpPr>
        <p:spPr>
          <a:xfrm>
            <a:off x="1938528" y="4296069"/>
            <a:ext cx="8363712" cy="2308324"/>
          </a:xfrm>
          <a:prstGeom prst="rect">
            <a:avLst/>
          </a:prstGeom>
          <a:noFill/>
        </p:spPr>
        <p:txBody>
          <a:bodyPr wrap="square" rtlCol="0">
            <a:spAutoFit/>
          </a:bodyPr>
          <a:lstStyle/>
          <a:p>
            <a:pPr algn="ctr" defTabSz="1219170"/>
            <a:r>
              <a:rPr lang="en-GB" sz="2400" dirty="0">
                <a:solidFill>
                  <a:srgbClr val="0070C0"/>
                </a:solidFill>
                <a:latin typeface="Arial"/>
              </a:rPr>
              <a:t>This is the card that the NA Member in the institution fills out and sends to PS. These cards are on the tables in meetings in prisons or lockdown institution. It is the meeting co-ordinators responsibility to make sure these cards are available. Cards can also be requested direct from </a:t>
            </a:r>
          </a:p>
          <a:p>
            <a:pPr algn="ctr" defTabSz="1219170"/>
            <a:r>
              <a:rPr lang="en-GB" sz="2400" dirty="0">
                <a:solidFill>
                  <a:srgbClr val="0070C0"/>
                </a:solidFill>
                <a:latin typeface="Arial"/>
              </a:rPr>
              <a:t>Prison Sponsorship. Email: ps@ukna.org</a:t>
            </a:r>
          </a:p>
        </p:txBody>
      </p:sp>
    </p:spTree>
    <p:extLst>
      <p:ext uri="{BB962C8B-B14F-4D97-AF65-F5344CB8AC3E}">
        <p14:creationId xmlns:p14="http://schemas.microsoft.com/office/powerpoint/2010/main" val="12826340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23E93E-ADE4-F6E6-F811-770FDA7BBF01}"/>
              </a:ext>
            </a:extLst>
          </p:cNvPr>
          <p:cNvPicPr>
            <a:picLocks noChangeAspect="1"/>
          </p:cNvPicPr>
          <p:nvPr/>
        </p:nvPicPr>
        <p:blipFill>
          <a:blip r:embed="rId2"/>
          <a:stretch>
            <a:fillRect/>
          </a:stretch>
        </p:blipFill>
        <p:spPr>
          <a:xfrm>
            <a:off x="1525355" y="0"/>
            <a:ext cx="9141291" cy="6858000"/>
          </a:xfrm>
          <a:prstGeom prst="rect">
            <a:avLst/>
          </a:prstGeom>
        </p:spPr>
      </p:pic>
      <p:sp>
        <p:nvSpPr>
          <p:cNvPr id="3" name="TextBox 2">
            <a:extLst>
              <a:ext uri="{FF2B5EF4-FFF2-40B4-BE49-F238E27FC236}">
                <a16:creationId xmlns:a16="http://schemas.microsoft.com/office/drawing/2014/main" id="{6EB3C629-2AFA-069B-1853-5AB7073159E9}"/>
              </a:ext>
            </a:extLst>
          </p:cNvPr>
          <p:cNvSpPr txBox="1"/>
          <p:nvPr/>
        </p:nvSpPr>
        <p:spPr>
          <a:xfrm>
            <a:off x="1890751" y="178421"/>
            <a:ext cx="8494752" cy="3785652"/>
          </a:xfrm>
          <a:prstGeom prst="rect">
            <a:avLst/>
          </a:prstGeom>
          <a:noFill/>
        </p:spPr>
        <p:txBody>
          <a:bodyPr wrap="square" rtlCol="0">
            <a:spAutoFit/>
          </a:bodyPr>
          <a:lstStyle/>
          <a:p>
            <a:pPr algn="ctr" defTabSz="1219170"/>
            <a:r>
              <a:rPr lang="en-GB" sz="2400" dirty="0">
                <a:solidFill>
                  <a:srgbClr val="0070C0"/>
                </a:solidFill>
                <a:latin typeface="Arial"/>
              </a:rPr>
              <a:t>Once this card is received By Prison Sponsorship the post person will log the details onto a database, They will then notify the welcome pack person as well as the book distribution person. These trusted servants will then send out both a Welcome Pack, and a free Basic Text.</a:t>
            </a:r>
          </a:p>
          <a:p>
            <a:pPr algn="ctr" defTabSz="1219170"/>
            <a:endParaRPr lang="en-GB" sz="2400" dirty="0">
              <a:solidFill>
                <a:srgbClr val="0070C0"/>
              </a:solidFill>
              <a:latin typeface="Arial"/>
            </a:endParaRPr>
          </a:p>
          <a:p>
            <a:pPr algn="ctr" defTabSz="1219170"/>
            <a:r>
              <a:rPr lang="en-GB" sz="2400" dirty="0">
                <a:solidFill>
                  <a:srgbClr val="0070C0"/>
                </a:solidFill>
                <a:latin typeface="Arial"/>
              </a:rPr>
              <a:t>The Welcome pack consists of a covering letter, And IP pamphlets, Welcome to Narcotics Anonymous and Sponsorship.</a:t>
            </a:r>
          </a:p>
          <a:p>
            <a:pPr algn="ctr" defTabSz="1219170"/>
            <a:r>
              <a:rPr lang="en-GB" sz="2400" dirty="0">
                <a:solidFill>
                  <a:srgbClr val="0070C0"/>
                </a:solidFill>
                <a:latin typeface="Arial"/>
              </a:rPr>
              <a:t>As well as more information on Prison Sponsorship.</a:t>
            </a:r>
          </a:p>
        </p:txBody>
      </p:sp>
      <p:pic>
        <p:nvPicPr>
          <p:cNvPr id="6" name="Picture 5" descr="A yellow rectangular object with black text&#10;&#10;Description automatically generated">
            <a:extLst>
              <a:ext uri="{FF2B5EF4-FFF2-40B4-BE49-F238E27FC236}">
                <a16:creationId xmlns:a16="http://schemas.microsoft.com/office/drawing/2014/main" id="{5DE9E6F9-0CFE-1942-E658-DDF31B5BC6AF}"/>
              </a:ext>
            </a:extLst>
          </p:cNvPr>
          <p:cNvPicPr>
            <a:picLocks noChangeAspect="1"/>
          </p:cNvPicPr>
          <p:nvPr/>
        </p:nvPicPr>
        <p:blipFill rotWithShape="1">
          <a:blip r:embed="rId3">
            <a:extLst>
              <a:ext uri="{28A0092B-C50C-407E-A947-70E740481C1C}">
                <a14:useLocalDpi xmlns:a14="http://schemas.microsoft.com/office/drawing/2010/main" val="0"/>
              </a:ext>
            </a:extLst>
          </a:blip>
          <a:srcRect l="31363" t="10944" r="31887" b="9611"/>
          <a:stretch/>
        </p:blipFill>
        <p:spPr>
          <a:xfrm>
            <a:off x="5514927" y="3994850"/>
            <a:ext cx="1248101" cy="2698100"/>
          </a:xfrm>
          <a:prstGeom prst="rect">
            <a:avLst/>
          </a:prstGeom>
        </p:spPr>
      </p:pic>
      <p:pic>
        <p:nvPicPr>
          <p:cNvPr id="8" name="Picture 7" descr="An orange rectangular object with black text&#10;&#10;Description automatically generated">
            <a:extLst>
              <a:ext uri="{FF2B5EF4-FFF2-40B4-BE49-F238E27FC236}">
                <a16:creationId xmlns:a16="http://schemas.microsoft.com/office/drawing/2014/main" id="{CE6DBD95-80FF-93B8-27B1-81C0E023280B}"/>
              </a:ext>
            </a:extLst>
          </p:cNvPr>
          <p:cNvPicPr>
            <a:picLocks noChangeAspect="1"/>
          </p:cNvPicPr>
          <p:nvPr/>
        </p:nvPicPr>
        <p:blipFill rotWithShape="1">
          <a:blip r:embed="rId4">
            <a:extLst>
              <a:ext uri="{28A0092B-C50C-407E-A947-70E740481C1C}">
                <a14:useLocalDpi xmlns:a14="http://schemas.microsoft.com/office/drawing/2010/main" val="0"/>
              </a:ext>
            </a:extLst>
          </a:blip>
          <a:srcRect l="30745" t="10472" r="30745" b="9916"/>
          <a:stretch/>
        </p:blipFill>
        <p:spPr>
          <a:xfrm>
            <a:off x="8488348" y="3981481"/>
            <a:ext cx="1298961" cy="2685351"/>
          </a:xfrm>
          <a:prstGeom prst="rect">
            <a:avLst/>
          </a:prstGeom>
        </p:spPr>
      </p:pic>
      <p:pic>
        <p:nvPicPr>
          <p:cNvPr id="10" name="Picture 9" descr="A screenshot of a computer&#10;&#10;Description automatically generated">
            <a:extLst>
              <a:ext uri="{FF2B5EF4-FFF2-40B4-BE49-F238E27FC236}">
                <a16:creationId xmlns:a16="http://schemas.microsoft.com/office/drawing/2014/main" id="{8ABED6D5-126E-F353-C7D2-24EF69365AEE}"/>
              </a:ext>
            </a:extLst>
          </p:cNvPr>
          <p:cNvPicPr>
            <a:picLocks noChangeAspect="1"/>
          </p:cNvPicPr>
          <p:nvPr/>
        </p:nvPicPr>
        <p:blipFill rotWithShape="1">
          <a:blip r:embed="rId5">
            <a:extLst>
              <a:ext uri="{28A0092B-C50C-407E-A947-70E740481C1C}">
                <a14:useLocalDpi xmlns:a14="http://schemas.microsoft.com/office/drawing/2010/main" val="0"/>
              </a:ext>
            </a:extLst>
          </a:blip>
          <a:srcRect l="38074" t="25235" r="38000" b="13592"/>
          <a:stretch/>
        </p:blipFill>
        <p:spPr>
          <a:xfrm>
            <a:off x="2404693" y="3994850"/>
            <a:ext cx="1874193" cy="2698100"/>
          </a:xfrm>
          <a:prstGeom prst="rect">
            <a:avLst/>
          </a:prstGeom>
        </p:spPr>
      </p:pic>
    </p:spTree>
    <p:extLst>
      <p:ext uri="{BB962C8B-B14F-4D97-AF65-F5344CB8AC3E}">
        <p14:creationId xmlns:p14="http://schemas.microsoft.com/office/powerpoint/2010/main" val="14496072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A4615B-EDFD-8D36-F008-C83821700902}"/>
              </a:ext>
            </a:extLst>
          </p:cNvPr>
          <p:cNvPicPr>
            <a:picLocks noChangeAspect="1"/>
          </p:cNvPicPr>
          <p:nvPr/>
        </p:nvPicPr>
        <p:blipFill>
          <a:blip r:embed="rId2"/>
          <a:stretch>
            <a:fillRect/>
          </a:stretch>
        </p:blipFill>
        <p:spPr>
          <a:xfrm>
            <a:off x="1525355" y="0"/>
            <a:ext cx="9141291" cy="6858000"/>
          </a:xfrm>
          <a:prstGeom prst="rect">
            <a:avLst/>
          </a:prstGeom>
        </p:spPr>
      </p:pic>
      <p:sp>
        <p:nvSpPr>
          <p:cNvPr id="4" name="TextBox 3">
            <a:extLst>
              <a:ext uri="{FF2B5EF4-FFF2-40B4-BE49-F238E27FC236}">
                <a16:creationId xmlns:a16="http://schemas.microsoft.com/office/drawing/2014/main" id="{9D7B33E9-3EBB-FD67-451D-F032DCAFBBFE}"/>
              </a:ext>
            </a:extLst>
          </p:cNvPr>
          <p:cNvSpPr txBox="1"/>
          <p:nvPr/>
        </p:nvSpPr>
        <p:spPr>
          <a:xfrm>
            <a:off x="1910577" y="257718"/>
            <a:ext cx="8375804" cy="1938992"/>
          </a:xfrm>
          <a:prstGeom prst="rect">
            <a:avLst/>
          </a:prstGeom>
          <a:noFill/>
        </p:spPr>
        <p:txBody>
          <a:bodyPr wrap="square" rtlCol="0">
            <a:spAutoFit/>
          </a:bodyPr>
          <a:lstStyle/>
          <a:p>
            <a:pPr algn="ctr" defTabSz="1219170"/>
            <a:r>
              <a:rPr lang="en-GB" sz="2400" u="sng" dirty="0">
                <a:solidFill>
                  <a:srgbClr val="0070C0"/>
                </a:solidFill>
                <a:latin typeface="Arial"/>
              </a:rPr>
              <a:t>The Sponsor process</a:t>
            </a:r>
            <a:r>
              <a:rPr lang="en-GB" sz="2400" dirty="0">
                <a:solidFill>
                  <a:srgbClr val="0070C0"/>
                </a:solidFill>
                <a:latin typeface="Arial"/>
              </a:rPr>
              <a:t>…</a:t>
            </a:r>
          </a:p>
          <a:p>
            <a:pPr algn="ctr" defTabSz="1219170"/>
            <a:endParaRPr lang="en-GB" sz="2400" dirty="0">
              <a:solidFill>
                <a:srgbClr val="0070C0"/>
              </a:solidFill>
              <a:latin typeface="Arial"/>
            </a:endParaRPr>
          </a:p>
          <a:p>
            <a:pPr algn="ctr" defTabSz="1219170"/>
            <a:r>
              <a:rPr lang="en-GB" sz="2400" dirty="0">
                <a:solidFill>
                  <a:srgbClr val="0070C0"/>
                </a:solidFill>
                <a:latin typeface="Arial"/>
              </a:rPr>
              <a:t>These cards &amp; flyers/posters go out to meetings and at events like unity days and conventions, As well as being available through PS. </a:t>
            </a:r>
          </a:p>
        </p:txBody>
      </p:sp>
      <p:pic>
        <p:nvPicPr>
          <p:cNvPr id="6" name="Picture 5" descr="A card with text on it&#10;&#10;Description automatically generated">
            <a:extLst>
              <a:ext uri="{FF2B5EF4-FFF2-40B4-BE49-F238E27FC236}">
                <a16:creationId xmlns:a16="http://schemas.microsoft.com/office/drawing/2014/main" id="{39F05ACE-CA01-3FFA-4791-FA5EBA5FFAE1}"/>
              </a:ext>
            </a:extLst>
          </p:cNvPr>
          <p:cNvPicPr>
            <a:picLocks noChangeAspect="1"/>
          </p:cNvPicPr>
          <p:nvPr/>
        </p:nvPicPr>
        <p:blipFill rotWithShape="1">
          <a:blip r:embed="rId3">
            <a:extLst>
              <a:ext uri="{28A0092B-C50C-407E-A947-70E740481C1C}">
                <a14:useLocalDpi xmlns:a14="http://schemas.microsoft.com/office/drawing/2010/main" val="0"/>
              </a:ext>
            </a:extLst>
          </a:blip>
          <a:srcRect l="19111" t="18920" r="22666" b="15960"/>
          <a:stretch/>
        </p:blipFill>
        <p:spPr>
          <a:xfrm>
            <a:off x="2347357" y="2227488"/>
            <a:ext cx="3062992" cy="1928984"/>
          </a:xfrm>
          <a:prstGeom prst="rect">
            <a:avLst/>
          </a:prstGeom>
        </p:spPr>
      </p:pic>
      <p:pic>
        <p:nvPicPr>
          <p:cNvPr id="8" name="Picture 7" descr="A close-up of a document&#10;&#10;Description automatically generated">
            <a:extLst>
              <a:ext uri="{FF2B5EF4-FFF2-40B4-BE49-F238E27FC236}">
                <a16:creationId xmlns:a16="http://schemas.microsoft.com/office/drawing/2014/main" id="{5028D556-A3D2-748E-4C7B-092D93DD47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1271" y="2227489"/>
            <a:ext cx="2743372" cy="1928984"/>
          </a:xfrm>
          <a:prstGeom prst="rect">
            <a:avLst/>
          </a:prstGeom>
        </p:spPr>
      </p:pic>
      <p:sp>
        <p:nvSpPr>
          <p:cNvPr id="9" name="TextBox 8">
            <a:extLst>
              <a:ext uri="{FF2B5EF4-FFF2-40B4-BE49-F238E27FC236}">
                <a16:creationId xmlns:a16="http://schemas.microsoft.com/office/drawing/2014/main" id="{440528BC-5E4C-1C50-5288-FD6F43CFB076}"/>
              </a:ext>
            </a:extLst>
          </p:cNvPr>
          <p:cNvSpPr txBox="1"/>
          <p:nvPr/>
        </p:nvSpPr>
        <p:spPr>
          <a:xfrm>
            <a:off x="1910578" y="4337685"/>
            <a:ext cx="8445189" cy="2308324"/>
          </a:xfrm>
          <a:prstGeom prst="rect">
            <a:avLst/>
          </a:prstGeom>
          <a:noFill/>
        </p:spPr>
        <p:txBody>
          <a:bodyPr wrap="square" rtlCol="0">
            <a:spAutoFit/>
          </a:bodyPr>
          <a:lstStyle/>
          <a:p>
            <a:pPr algn="ctr" defTabSz="1219170"/>
            <a:r>
              <a:rPr lang="en-GB" sz="2400" dirty="0">
                <a:solidFill>
                  <a:srgbClr val="0070C0"/>
                </a:solidFill>
                <a:latin typeface="Arial"/>
              </a:rPr>
              <a:t>Once PS have received your request, some information and PS sponsorship guidelines will be sent out along with an application form with various questions to be answered. On return receipt of this form all the PS committee will read it and vote to ratify the sponsor, once the sponsor is ratified they will then be allocated a Sponsee.</a:t>
            </a:r>
          </a:p>
        </p:txBody>
      </p:sp>
    </p:spTree>
    <p:extLst>
      <p:ext uri="{BB962C8B-B14F-4D97-AF65-F5344CB8AC3E}">
        <p14:creationId xmlns:p14="http://schemas.microsoft.com/office/powerpoint/2010/main" val="21869753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ABFD3-5C1F-4544-8217-3AC2608DD56B}"/>
              </a:ext>
            </a:extLst>
          </p:cNvPr>
          <p:cNvSpPr>
            <a:spLocks noGrp="1"/>
          </p:cNvSpPr>
          <p:nvPr>
            <p:ph type="title"/>
          </p:nvPr>
        </p:nvSpPr>
        <p:spPr>
          <a:xfrm>
            <a:off x="159026" y="150725"/>
            <a:ext cx="11888948" cy="6548249"/>
          </a:xfrm>
        </p:spPr>
        <p:txBody>
          <a:bodyPr>
            <a:normAutofit/>
          </a:bodyPr>
          <a:lstStyle/>
          <a:p>
            <a:pPr algn="ctr"/>
            <a:r>
              <a:rPr lang="en-US" sz="6000" b="1" dirty="0">
                <a:solidFill>
                  <a:srgbClr val="FF0000"/>
                </a:solidFill>
              </a:rPr>
              <a:t>God</a:t>
            </a:r>
            <a:br>
              <a:rPr lang="en-US" sz="6000" b="1" dirty="0">
                <a:solidFill>
                  <a:srgbClr val="FF0000"/>
                </a:solidFill>
              </a:rPr>
            </a:br>
            <a:r>
              <a:rPr lang="en-US" sz="6000" b="1" dirty="0">
                <a:solidFill>
                  <a:srgbClr val="FF0000"/>
                </a:solidFill>
              </a:rPr>
              <a:t>Grant me the serenity</a:t>
            </a:r>
            <a:br>
              <a:rPr lang="en-US" sz="6000" b="1" dirty="0">
                <a:solidFill>
                  <a:srgbClr val="FF0000"/>
                </a:solidFill>
              </a:rPr>
            </a:br>
            <a:r>
              <a:rPr lang="en-US" sz="6000" b="1" dirty="0">
                <a:solidFill>
                  <a:srgbClr val="FF0000"/>
                </a:solidFill>
              </a:rPr>
              <a:t>To accept the things I cannot change</a:t>
            </a:r>
            <a:br>
              <a:rPr lang="en-US" sz="6000" b="1" dirty="0">
                <a:solidFill>
                  <a:srgbClr val="FF0000"/>
                </a:solidFill>
              </a:rPr>
            </a:br>
            <a:r>
              <a:rPr lang="en-US" sz="6000" b="1" dirty="0">
                <a:solidFill>
                  <a:srgbClr val="FF0000"/>
                </a:solidFill>
              </a:rPr>
              <a:t>The courage to change the things I can</a:t>
            </a:r>
            <a:br>
              <a:rPr lang="en-US" sz="6000" b="1" dirty="0">
                <a:solidFill>
                  <a:srgbClr val="FF0000"/>
                </a:solidFill>
              </a:rPr>
            </a:br>
            <a:r>
              <a:rPr lang="en-US" sz="6000" b="1" dirty="0">
                <a:solidFill>
                  <a:srgbClr val="FF0000"/>
                </a:solidFill>
              </a:rPr>
              <a:t>And the wisdom to know the difference</a:t>
            </a:r>
          </a:p>
        </p:txBody>
      </p:sp>
    </p:spTree>
    <p:extLst>
      <p:ext uri="{BB962C8B-B14F-4D97-AF65-F5344CB8AC3E}">
        <p14:creationId xmlns:p14="http://schemas.microsoft.com/office/powerpoint/2010/main" val="39776545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DB24E9-9EAE-FE32-241C-C6D2763AD5C1}"/>
              </a:ext>
            </a:extLst>
          </p:cNvPr>
          <p:cNvPicPr>
            <a:picLocks noChangeAspect="1"/>
          </p:cNvPicPr>
          <p:nvPr/>
        </p:nvPicPr>
        <p:blipFill>
          <a:blip r:embed="rId2"/>
          <a:stretch>
            <a:fillRect/>
          </a:stretch>
        </p:blipFill>
        <p:spPr>
          <a:xfrm>
            <a:off x="1525355" y="0"/>
            <a:ext cx="9141291" cy="6858000"/>
          </a:xfrm>
          <a:prstGeom prst="rect">
            <a:avLst/>
          </a:prstGeom>
        </p:spPr>
      </p:pic>
      <p:sp>
        <p:nvSpPr>
          <p:cNvPr id="4" name="TextBox 3">
            <a:extLst>
              <a:ext uri="{FF2B5EF4-FFF2-40B4-BE49-F238E27FC236}">
                <a16:creationId xmlns:a16="http://schemas.microsoft.com/office/drawing/2014/main" id="{BF1FD55C-6744-88A5-C0AC-8F9E8CA436FC}"/>
              </a:ext>
            </a:extLst>
          </p:cNvPr>
          <p:cNvSpPr txBox="1"/>
          <p:nvPr/>
        </p:nvSpPr>
        <p:spPr>
          <a:xfrm>
            <a:off x="1836235" y="198245"/>
            <a:ext cx="8474927" cy="6001643"/>
          </a:xfrm>
          <a:prstGeom prst="rect">
            <a:avLst/>
          </a:prstGeom>
          <a:noFill/>
        </p:spPr>
        <p:txBody>
          <a:bodyPr wrap="square" rtlCol="0">
            <a:spAutoFit/>
          </a:bodyPr>
          <a:lstStyle/>
          <a:p>
            <a:pPr algn="ctr" defTabSz="1219170"/>
            <a:r>
              <a:rPr lang="en-GB" sz="2400" u="sng" dirty="0">
                <a:solidFill>
                  <a:srgbClr val="0070C0"/>
                </a:solidFill>
                <a:latin typeface="Arial"/>
              </a:rPr>
              <a:t>The Mail Process</a:t>
            </a:r>
            <a:r>
              <a:rPr lang="en-GB" sz="2400" dirty="0">
                <a:solidFill>
                  <a:srgbClr val="0070C0"/>
                </a:solidFill>
                <a:latin typeface="Arial"/>
              </a:rPr>
              <a:t>…</a:t>
            </a:r>
          </a:p>
          <a:p>
            <a:pPr algn="ctr" defTabSz="1219170"/>
            <a:endParaRPr lang="en-GB" sz="2400" dirty="0">
              <a:solidFill>
                <a:srgbClr val="0070C0"/>
              </a:solidFill>
              <a:latin typeface="Arial"/>
            </a:endParaRPr>
          </a:p>
          <a:p>
            <a:pPr algn="ctr" defTabSz="1219170"/>
            <a:r>
              <a:rPr lang="en-GB" sz="2400" dirty="0">
                <a:solidFill>
                  <a:srgbClr val="0070C0"/>
                </a:solidFill>
                <a:latin typeface="Arial"/>
              </a:rPr>
              <a:t>The sponsor once allocated a Sponsee has two options, communicate by Post or Email.</a:t>
            </a:r>
          </a:p>
          <a:p>
            <a:pPr algn="ctr" defTabSz="1219170"/>
            <a:r>
              <a:rPr lang="en-GB" sz="2400" dirty="0">
                <a:solidFill>
                  <a:srgbClr val="0070C0"/>
                </a:solidFill>
                <a:highlight>
                  <a:srgbClr val="00FF00"/>
                </a:highlight>
                <a:latin typeface="Arial"/>
              </a:rPr>
              <a:t>By Post</a:t>
            </a:r>
            <a:r>
              <a:rPr lang="en-GB" sz="2400" dirty="0">
                <a:solidFill>
                  <a:srgbClr val="0070C0"/>
                </a:solidFill>
                <a:latin typeface="Arial"/>
              </a:rPr>
              <a:t>: The sponsor sends their letters etc straight to the NA member in prison. The PS Sponsee then sends their reply / step work to the UKSO, the UKSO then sends all PS mail to the post person on the PS committee, this is then forwarded on to the sponsor.</a:t>
            </a:r>
          </a:p>
          <a:p>
            <a:pPr algn="ctr" defTabSz="1219170"/>
            <a:r>
              <a:rPr lang="en-GB" sz="2400" dirty="0">
                <a:solidFill>
                  <a:srgbClr val="0070C0"/>
                </a:solidFill>
                <a:latin typeface="Arial"/>
              </a:rPr>
              <a:t> </a:t>
            </a:r>
            <a:r>
              <a:rPr lang="en-GB" sz="2400" dirty="0">
                <a:solidFill>
                  <a:srgbClr val="0070C0"/>
                </a:solidFill>
                <a:highlight>
                  <a:srgbClr val="00FF00"/>
                </a:highlight>
                <a:latin typeface="Arial"/>
              </a:rPr>
              <a:t>By Email</a:t>
            </a:r>
            <a:r>
              <a:rPr lang="en-GB" sz="2400" dirty="0">
                <a:solidFill>
                  <a:srgbClr val="0070C0"/>
                </a:solidFill>
                <a:latin typeface="Arial"/>
              </a:rPr>
              <a:t>: After setting up an email account following the PS guidelines, communication is then done via email.</a:t>
            </a:r>
          </a:p>
          <a:p>
            <a:pPr algn="ctr" defTabSz="1219170"/>
            <a:endParaRPr lang="en-GB" sz="2400" dirty="0">
              <a:solidFill>
                <a:srgbClr val="0070C0"/>
              </a:solidFill>
              <a:latin typeface="Arial"/>
            </a:endParaRPr>
          </a:p>
          <a:p>
            <a:pPr algn="ctr" defTabSz="1219170"/>
            <a:r>
              <a:rPr lang="en-GB" sz="2400" dirty="0">
                <a:solidFill>
                  <a:srgbClr val="0070C0"/>
                </a:solidFill>
                <a:latin typeface="Arial"/>
              </a:rPr>
              <a:t>Both these ways maintain anonymity.</a:t>
            </a:r>
          </a:p>
          <a:p>
            <a:pPr algn="ctr" defTabSz="1219170"/>
            <a:endParaRPr lang="en-GB" sz="2400" dirty="0">
              <a:solidFill>
                <a:srgbClr val="0070C0"/>
              </a:solidFill>
              <a:latin typeface="Arial"/>
            </a:endParaRPr>
          </a:p>
          <a:p>
            <a:pPr algn="ctr" defTabSz="1219170"/>
            <a:r>
              <a:rPr lang="en-GB" sz="2400" dirty="0">
                <a:solidFill>
                  <a:srgbClr val="0070C0"/>
                </a:solidFill>
                <a:latin typeface="Arial"/>
              </a:rPr>
              <a:t>All mail is subject to the usual prison checks.</a:t>
            </a:r>
          </a:p>
          <a:p>
            <a:pPr algn="ctr" defTabSz="1219170"/>
            <a:endParaRPr lang="en-GB" sz="2400" dirty="0">
              <a:solidFill>
                <a:srgbClr val="0070C0"/>
              </a:solidFill>
              <a:latin typeface="Arial"/>
            </a:endParaRPr>
          </a:p>
        </p:txBody>
      </p:sp>
    </p:spTree>
    <p:extLst>
      <p:ext uri="{BB962C8B-B14F-4D97-AF65-F5344CB8AC3E}">
        <p14:creationId xmlns:p14="http://schemas.microsoft.com/office/powerpoint/2010/main" val="15049696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80D53A-3223-C9F3-DE14-BAD04DF792EA}"/>
              </a:ext>
            </a:extLst>
          </p:cNvPr>
          <p:cNvPicPr>
            <a:picLocks noChangeAspect="1"/>
          </p:cNvPicPr>
          <p:nvPr/>
        </p:nvPicPr>
        <p:blipFill>
          <a:blip r:embed="rId2"/>
          <a:stretch>
            <a:fillRect/>
          </a:stretch>
        </p:blipFill>
        <p:spPr>
          <a:xfrm>
            <a:off x="1525355" y="0"/>
            <a:ext cx="9141291" cy="6858000"/>
          </a:xfrm>
          <a:prstGeom prst="rect">
            <a:avLst/>
          </a:prstGeom>
        </p:spPr>
      </p:pic>
      <p:sp>
        <p:nvSpPr>
          <p:cNvPr id="4" name="TextBox 3">
            <a:extLst>
              <a:ext uri="{FF2B5EF4-FFF2-40B4-BE49-F238E27FC236}">
                <a16:creationId xmlns:a16="http://schemas.microsoft.com/office/drawing/2014/main" id="{F2BF6C45-F3B8-3E09-FD49-D915FCBE6ADB}"/>
              </a:ext>
            </a:extLst>
          </p:cNvPr>
          <p:cNvSpPr txBox="1"/>
          <p:nvPr/>
        </p:nvSpPr>
        <p:spPr>
          <a:xfrm>
            <a:off x="1875883" y="158595"/>
            <a:ext cx="8440235" cy="6740307"/>
          </a:xfrm>
          <a:prstGeom prst="rect">
            <a:avLst/>
          </a:prstGeom>
          <a:noFill/>
        </p:spPr>
        <p:txBody>
          <a:bodyPr wrap="square" rtlCol="0">
            <a:spAutoFit/>
          </a:bodyPr>
          <a:lstStyle/>
          <a:p>
            <a:pPr algn="ctr" defTabSz="1219170"/>
            <a:r>
              <a:rPr lang="en-GB" sz="2400" dirty="0">
                <a:solidFill>
                  <a:srgbClr val="0070C0"/>
                </a:solidFill>
                <a:latin typeface="Arial"/>
              </a:rPr>
              <a:t> </a:t>
            </a:r>
            <a:r>
              <a:rPr lang="en-GB" sz="2400" u="sng" dirty="0">
                <a:solidFill>
                  <a:srgbClr val="0070C0"/>
                </a:solidFill>
                <a:latin typeface="Arial"/>
              </a:rPr>
              <a:t>PS Sponsee &amp; NA Literature</a:t>
            </a:r>
            <a:r>
              <a:rPr lang="en-GB" sz="2400" dirty="0">
                <a:solidFill>
                  <a:srgbClr val="0070C0"/>
                </a:solidFill>
                <a:latin typeface="Arial"/>
              </a:rPr>
              <a:t>…</a:t>
            </a:r>
          </a:p>
          <a:p>
            <a:pPr algn="ctr" defTabSz="1219170"/>
            <a:r>
              <a:rPr lang="en-GB" sz="2400" dirty="0">
                <a:solidFill>
                  <a:srgbClr val="0070C0"/>
                </a:solidFill>
                <a:latin typeface="Arial"/>
              </a:rPr>
              <a:t>If the Sponsee engages with PS at the beginning and requests information from prison sponsorship, as previously mentioned , They will receive a free basic text immediately.</a:t>
            </a:r>
          </a:p>
          <a:p>
            <a:pPr algn="ctr" defTabSz="1219170"/>
            <a:endParaRPr lang="en-GB" sz="2400" dirty="0">
              <a:solidFill>
                <a:srgbClr val="0070C0"/>
              </a:solidFill>
              <a:latin typeface="Arial"/>
            </a:endParaRPr>
          </a:p>
          <a:p>
            <a:pPr algn="ctr" defTabSz="1219170"/>
            <a:r>
              <a:rPr lang="en-GB" sz="2400" dirty="0">
                <a:solidFill>
                  <a:srgbClr val="0070C0"/>
                </a:solidFill>
                <a:latin typeface="Arial"/>
              </a:rPr>
              <a:t> If they are allocated and engage with a Prison Sponsor  they can then also request a free book bundle containing a “Step Working Guide” </a:t>
            </a:r>
          </a:p>
          <a:p>
            <a:pPr algn="ctr" defTabSz="1219170"/>
            <a:r>
              <a:rPr lang="en-GB" sz="2400" dirty="0">
                <a:solidFill>
                  <a:srgbClr val="0070C0"/>
                </a:solidFill>
                <a:latin typeface="Arial"/>
              </a:rPr>
              <a:t>As well as a</a:t>
            </a:r>
          </a:p>
          <a:p>
            <a:pPr algn="ctr" defTabSz="1219170"/>
            <a:r>
              <a:rPr lang="en-GB" sz="2400" dirty="0">
                <a:solidFill>
                  <a:srgbClr val="0070C0"/>
                </a:solidFill>
                <a:latin typeface="Arial"/>
              </a:rPr>
              <a:t>“It Works: How and Why”</a:t>
            </a:r>
          </a:p>
          <a:p>
            <a:pPr algn="ctr" defTabSz="1219170"/>
            <a:r>
              <a:rPr lang="en-GB" sz="2400" dirty="0">
                <a:solidFill>
                  <a:srgbClr val="0070C0"/>
                </a:solidFill>
                <a:latin typeface="Arial"/>
              </a:rPr>
              <a:t>Book.</a:t>
            </a:r>
          </a:p>
          <a:p>
            <a:pPr algn="ctr" defTabSz="1219170"/>
            <a:endParaRPr lang="en-GB" sz="2400" dirty="0">
              <a:solidFill>
                <a:srgbClr val="0070C0"/>
              </a:solidFill>
              <a:latin typeface="Arial"/>
            </a:endParaRPr>
          </a:p>
          <a:p>
            <a:pPr algn="ctr" defTabSz="1219170"/>
            <a:r>
              <a:rPr lang="en-GB" sz="2400" u="sng" dirty="0">
                <a:solidFill>
                  <a:srgbClr val="0070C0"/>
                </a:solidFill>
                <a:latin typeface="Arial"/>
              </a:rPr>
              <a:t>Moving Forward</a:t>
            </a:r>
            <a:r>
              <a:rPr lang="en-GB" sz="2400" dirty="0">
                <a:solidFill>
                  <a:srgbClr val="0070C0"/>
                </a:solidFill>
                <a:latin typeface="Arial"/>
              </a:rPr>
              <a:t>…</a:t>
            </a:r>
            <a:endParaRPr lang="en-GB" sz="2400" u="sng" dirty="0">
              <a:solidFill>
                <a:srgbClr val="0070C0"/>
              </a:solidFill>
              <a:latin typeface="Arial"/>
            </a:endParaRPr>
          </a:p>
          <a:p>
            <a:pPr algn="ctr" defTabSz="1219170"/>
            <a:endParaRPr lang="en-GB" sz="2400" dirty="0">
              <a:solidFill>
                <a:srgbClr val="0070C0"/>
              </a:solidFill>
              <a:latin typeface="Arial"/>
            </a:endParaRPr>
          </a:p>
          <a:p>
            <a:pPr algn="ctr" defTabSz="1219170"/>
            <a:r>
              <a:rPr lang="en-GB" sz="2400" dirty="0">
                <a:solidFill>
                  <a:srgbClr val="0070C0"/>
                </a:solidFill>
                <a:latin typeface="Arial"/>
              </a:rPr>
              <a:t>Prison Sponsorship is currently  looking at also adding the  </a:t>
            </a:r>
          </a:p>
          <a:p>
            <a:pPr algn="ctr" defTabSz="1219170"/>
            <a:r>
              <a:rPr lang="en-GB" sz="2400" dirty="0">
                <a:solidFill>
                  <a:srgbClr val="0070C0"/>
                </a:solidFill>
                <a:latin typeface="Arial"/>
              </a:rPr>
              <a:t>“Just For Today”  Book to its free bundle collection.</a:t>
            </a:r>
          </a:p>
          <a:p>
            <a:pPr algn="ctr" defTabSz="1219170"/>
            <a:endParaRPr lang="en-GB" sz="2400" dirty="0">
              <a:solidFill>
                <a:srgbClr val="0070C0"/>
              </a:solidFill>
              <a:latin typeface="Arial"/>
            </a:endParaRPr>
          </a:p>
          <a:p>
            <a:pPr algn="ctr" defTabSz="1219170"/>
            <a:endParaRPr lang="en-GB" sz="2400" u="sng" dirty="0">
              <a:solidFill>
                <a:srgbClr val="0070C0"/>
              </a:solidFill>
              <a:latin typeface="Arial"/>
            </a:endParaRPr>
          </a:p>
        </p:txBody>
      </p:sp>
    </p:spTree>
    <p:extLst>
      <p:ext uri="{BB962C8B-B14F-4D97-AF65-F5344CB8AC3E}">
        <p14:creationId xmlns:p14="http://schemas.microsoft.com/office/powerpoint/2010/main" val="21848670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78655B-61DB-F8E7-E1FC-69F117321DD8}"/>
              </a:ext>
            </a:extLst>
          </p:cNvPr>
          <p:cNvPicPr>
            <a:picLocks noChangeAspect="1"/>
          </p:cNvPicPr>
          <p:nvPr/>
        </p:nvPicPr>
        <p:blipFill>
          <a:blip r:embed="rId2"/>
          <a:stretch>
            <a:fillRect/>
          </a:stretch>
        </p:blipFill>
        <p:spPr>
          <a:xfrm>
            <a:off x="1525355" y="0"/>
            <a:ext cx="9141291" cy="6858000"/>
          </a:xfrm>
          <a:prstGeom prst="rect">
            <a:avLst/>
          </a:prstGeom>
        </p:spPr>
      </p:pic>
      <p:sp>
        <p:nvSpPr>
          <p:cNvPr id="4" name="TextBox 3">
            <a:extLst>
              <a:ext uri="{FF2B5EF4-FFF2-40B4-BE49-F238E27FC236}">
                <a16:creationId xmlns:a16="http://schemas.microsoft.com/office/drawing/2014/main" id="{A0D25F6A-0707-198E-5E22-6FBAEEDF72BF}"/>
              </a:ext>
            </a:extLst>
          </p:cNvPr>
          <p:cNvSpPr txBox="1"/>
          <p:nvPr/>
        </p:nvSpPr>
        <p:spPr>
          <a:xfrm>
            <a:off x="1895062" y="178420"/>
            <a:ext cx="8446052" cy="7109639"/>
          </a:xfrm>
          <a:prstGeom prst="rect">
            <a:avLst/>
          </a:prstGeom>
          <a:noFill/>
        </p:spPr>
        <p:txBody>
          <a:bodyPr wrap="square" rtlCol="0">
            <a:spAutoFit/>
          </a:bodyPr>
          <a:lstStyle/>
          <a:p>
            <a:pPr algn="ctr" defTabSz="1219170"/>
            <a:r>
              <a:rPr lang="en-GB" sz="2400" u="sng" dirty="0">
                <a:solidFill>
                  <a:srgbClr val="0070C0"/>
                </a:solidFill>
                <a:latin typeface="Arial"/>
              </a:rPr>
              <a:t>Prison Sponsorship Positions Of Service</a:t>
            </a:r>
            <a:r>
              <a:rPr lang="en-GB" sz="2400" dirty="0">
                <a:solidFill>
                  <a:srgbClr val="0070C0"/>
                </a:solidFill>
                <a:latin typeface="Arial"/>
              </a:rPr>
              <a:t>…</a:t>
            </a:r>
          </a:p>
          <a:p>
            <a:pPr algn="ctr" defTabSz="1219170"/>
            <a:r>
              <a:rPr lang="en-GB" sz="2400" dirty="0">
                <a:solidFill>
                  <a:srgbClr val="0070C0"/>
                </a:solidFill>
                <a:latin typeface="Arial"/>
              </a:rPr>
              <a:t>PS committee Service positions are all for 2 years.</a:t>
            </a:r>
          </a:p>
          <a:p>
            <a:pPr algn="ctr" defTabSz="1219170"/>
            <a:r>
              <a:rPr lang="en-GB" sz="2400" dirty="0">
                <a:solidFill>
                  <a:srgbClr val="0070C0"/>
                </a:solidFill>
                <a:highlight>
                  <a:srgbClr val="00FF00"/>
                </a:highlight>
                <a:latin typeface="Arial"/>
              </a:rPr>
              <a:t>Chair</a:t>
            </a:r>
            <a:r>
              <a:rPr lang="en-GB" sz="2400" dirty="0">
                <a:solidFill>
                  <a:srgbClr val="0070C0"/>
                </a:solidFill>
                <a:latin typeface="Arial"/>
              </a:rPr>
              <a:t> = 5 years clean time &amp; experience of NA service structure.</a:t>
            </a:r>
          </a:p>
          <a:p>
            <a:pPr algn="ctr" defTabSz="1219170"/>
            <a:r>
              <a:rPr lang="en-GB" sz="2400" dirty="0">
                <a:solidFill>
                  <a:srgbClr val="0070C0"/>
                </a:solidFill>
                <a:highlight>
                  <a:srgbClr val="00FF00"/>
                </a:highlight>
                <a:latin typeface="Arial"/>
              </a:rPr>
              <a:t>Secretary</a:t>
            </a:r>
            <a:r>
              <a:rPr lang="en-GB" sz="2400" dirty="0">
                <a:solidFill>
                  <a:srgbClr val="0070C0"/>
                </a:solidFill>
                <a:latin typeface="Arial"/>
              </a:rPr>
              <a:t> = 2 years clean time. To take minutes &amp; distribute</a:t>
            </a:r>
          </a:p>
          <a:p>
            <a:pPr algn="ctr" defTabSz="1219170"/>
            <a:r>
              <a:rPr lang="en-GB" sz="2400" dirty="0">
                <a:solidFill>
                  <a:srgbClr val="0070C0"/>
                </a:solidFill>
                <a:highlight>
                  <a:srgbClr val="00FF00"/>
                </a:highlight>
                <a:latin typeface="Arial"/>
              </a:rPr>
              <a:t>Treasurer</a:t>
            </a:r>
            <a:r>
              <a:rPr lang="en-GB" sz="2400" dirty="0">
                <a:solidFill>
                  <a:srgbClr val="0070C0"/>
                </a:solidFill>
                <a:latin typeface="Arial"/>
              </a:rPr>
              <a:t> = 4 years clean time. To deal with all expenses regarding PS.</a:t>
            </a:r>
          </a:p>
          <a:p>
            <a:pPr algn="ctr" defTabSz="1219170"/>
            <a:r>
              <a:rPr lang="en-GB" sz="2400" dirty="0">
                <a:solidFill>
                  <a:srgbClr val="0070C0"/>
                </a:solidFill>
                <a:highlight>
                  <a:srgbClr val="00FF00"/>
                </a:highlight>
                <a:latin typeface="Arial"/>
              </a:rPr>
              <a:t>Welcome pack person </a:t>
            </a:r>
            <a:r>
              <a:rPr lang="en-GB" sz="2400" dirty="0">
                <a:solidFill>
                  <a:srgbClr val="0070C0"/>
                </a:solidFill>
                <a:latin typeface="Arial"/>
              </a:rPr>
              <a:t>= 2 years clean time. To send out welcome packs and cards for meetings.</a:t>
            </a:r>
          </a:p>
          <a:p>
            <a:pPr algn="ctr" defTabSz="1219170"/>
            <a:r>
              <a:rPr lang="en-GB" sz="2400" dirty="0">
                <a:solidFill>
                  <a:srgbClr val="0070C0"/>
                </a:solidFill>
                <a:highlight>
                  <a:srgbClr val="00FF00"/>
                </a:highlight>
                <a:latin typeface="Arial"/>
              </a:rPr>
              <a:t>Post person</a:t>
            </a:r>
            <a:r>
              <a:rPr lang="en-GB" sz="2400" dirty="0">
                <a:solidFill>
                  <a:srgbClr val="0070C0"/>
                </a:solidFill>
                <a:latin typeface="Arial"/>
              </a:rPr>
              <a:t> = 2 years clean time. To receive post from UKSO and send on to sponsors.</a:t>
            </a:r>
          </a:p>
          <a:p>
            <a:pPr algn="ctr" defTabSz="1219170"/>
            <a:r>
              <a:rPr lang="en-GB" sz="2400" dirty="0">
                <a:solidFill>
                  <a:srgbClr val="0070C0"/>
                </a:solidFill>
                <a:highlight>
                  <a:srgbClr val="00FF00"/>
                </a:highlight>
                <a:latin typeface="Arial"/>
              </a:rPr>
              <a:t>Sponsor Liaison</a:t>
            </a:r>
            <a:r>
              <a:rPr lang="en-GB" sz="2400" dirty="0">
                <a:solidFill>
                  <a:srgbClr val="0070C0"/>
                </a:solidFill>
                <a:latin typeface="Arial"/>
              </a:rPr>
              <a:t> = 2 years clean time. Send out sponsor application forms and deal with ratification process.</a:t>
            </a:r>
          </a:p>
          <a:p>
            <a:pPr algn="ctr" defTabSz="1219170"/>
            <a:r>
              <a:rPr lang="en-GB" sz="2400" dirty="0">
                <a:solidFill>
                  <a:srgbClr val="0070C0"/>
                </a:solidFill>
                <a:highlight>
                  <a:srgbClr val="00FF00"/>
                </a:highlight>
                <a:latin typeface="Arial"/>
              </a:rPr>
              <a:t>Book distribution Person </a:t>
            </a:r>
            <a:r>
              <a:rPr lang="en-GB" sz="2400" dirty="0">
                <a:solidFill>
                  <a:srgbClr val="0070C0"/>
                </a:solidFill>
                <a:latin typeface="Arial"/>
              </a:rPr>
              <a:t>= 2 years clean time. Sending out all Basic Texts and book bundles.</a:t>
            </a:r>
          </a:p>
          <a:p>
            <a:pPr algn="ctr" defTabSz="1219170"/>
            <a:r>
              <a:rPr lang="en-GB" sz="2400" u="sng" dirty="0">
                <a:solidFill>
                  <a:srgbClr val="0070C0"/>
                </a:solidFill>
                <a:latin typeface="Arial"/>
              </a:rPr>
              <a:t>All service positions have a vice position.</a:t>
            </a:r>
          </a:p>
          <a:p>
            <a:pPr algn="ctr" defTabSz="1219170"/>
            <a:r>
              <a:rPr lang="en-GB" sz="2400" u="sng" dirty="0">
                <a:solidFill>
                  <a:srgbClr val="0070C0"/>
                </a:solidFill>
                <a:latin typeface="Arial"/>
              </a:rPr>
              <a:t>For a full description of roles and responsibilities see the PS Guidelines.</a:t>
            </a:r>
          </a:p>
          <a:p>
            <a:pPr algn="ctr" defTabSz="1219170"/>
            <a:endParaRPr lang="en-GB" sz="2400" dirty="0">
              <a:solidFill>
                <a:srgbClr val="0070C0"/>
              </a:solidFill>
              <a:latin typeface="Arial"/>
            </a:endParaRPr>
          </a:p>
        </p:txBody>
      </p:sp>
    </p:spTree>
    <p:extLst>
      <p:ext uri="{BB962C8B-B14F-4D97-AF65-F5344CB8AC3E}">
        <p14:creationId xmlns:p14="http://schemas.microsoft.com/office/powerpoint/2010/main" val="27862058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5144" y="0"/>
            <a:ext cx="9141713"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endParaRPr lang="en-US" sz="2400" dirty="0">
              <a:solidFill>
                <a:prstClr val="white"/>
              </a:solidFill>
              <a:latin typeface="Arial"/>
            </a:endParaRPr>
          </a:p>
        </p:txBody>
      </p:sp>
      <p:pic>
        <p:nvPicPr>
          <p:cNvPr id="2" name="Picture 1">
            <a:extLst>
              <a:ext uri="{FF2B5EF4-FFF2-40B4-BE49-F238E27FC236}">
                <a16:creationId xmlns:a16="http://schemas.microsoft.com/office/drawing/2014/main" id="{3ABD4459-D95F-1EAF-F72D-8590B4C42C3E}"/>
              </a:ext>
            </a:extLst>
          </p:cNvPr>
          <p:cNvPicPr>
            <a:picLocks noChangeAspect="1"/>
          </p:cNvPicPr>
          <p:nvPr/>
        </p:nvPicPr>
        <p:blipFill>
          <a:blip r:embed="rId2"/>
          <a:stretch>
            <a:fillRect/>
          </a:stretch>
        </p:blipFill>
        <p:spPr>
          <a:xfrm>
            <a:off x="1526709" y="0"/>
            <a:ext cx="9141291" cy="6858000"/>
          </a:xfrm>
          <a:prstGeom prst="rect">
            <a:avLst/>
          </a:prstGeom>
        </p:spPr>
      </p:pic>
      <p:sp>
        <p:nvSpPr>
          <p:cNvPr id="5" name="TextBox 4">
            <a:extLst>
              <a:ext uri="{FF2B5EF4-FFF2-40B4-BE49-F238E27FC236}">
                <a16:creationId xmlns:a16="http://schemas.microsoft.com/office/drawing/2014/main" id="{EC05C4DF-6D28-C4D2-93A2-CD1081D6CE74}"/>
              </a:ext>
            </a:extLst>
          </p:cNvPr>
          <p:cNvSpPr txBox="1"/>
          <p:nvPr/>
        </p:nvSpPr>
        <p:spPr>
          <a:xfrm>
            <a:off x="1890751" y="138772"/>
            <a:ext cx="8415455" cy="4524315"/>
          </a:xfrm>
          <a:prstGeom prst="rect">
            <a:avLst/>
          </a:prstGeom>
          <a:noFill/>
        </p:spPr>
        <p:txBody>
          <a:bodyPr wrap="square" rtlCol="0">
            <a:spAutoFit/>
          </a:bodyPr>
          <a:lstStyle/>
          <a:p>
            <a:pPr algn="ctr" defTabSz="1219170"/>
            <a:r>
              <a:rPr lang="en-GB" sz="2400" dirty="0">
                <a:solidFill>
                  <a:srgbClr val="0070C0"/>
                </a:solidFill>
                <a:latin typeface="Arial"/>
              </a:rPr>
              <a:t>For further Information on Prison Sponsorship</a:t>
            </a:r>
          </a:p>
          <a:p>
            <a:pPr algn="ctr" defTabSz="1219170"/>
            <a:r>
              <a:rPr lang="en-GB" sz="2400" dirty="0">
                <a:solidFill>
                  <a:srgbClr val="0070C0"/>
                </a:solidFill>
                <a:latin typeface="Arial"/>
              </a:rPr>
              <a:t>Including becoming a Sponsor.</a:t>
            </a:r>
          </a:p>
          <a:p>
            <a:pPr algn="ctr" defTabSz="1219170"/>
            <a:r>
              <a:rPr lang="en-GB" sz="2400" dirty="0">
                <a:solidFill>
                  <a:srgbClr val="0070C0"/>
                </a:solidFill>
                <a:latin typeface="Arial"/>
              </a:rPr>
              <a:t>OR</a:t>
            </a:r>
          </a:p>
          <a:p>
            <a:pPr algn="ctr" defTabSz="1219170"/>
            <a:r>
              <a:rPr lang="en-GB" sz="2400" dirty="0">
                <a:solidFill>
                  <a:srgbClr val="0070C0"/>
                </a:solidFill>
                <a:latin typeface="Arial"/>
              </a:rPr>
              <a:t>For cards and posters for meetings, </a:t>
            </a:r>
          </a:p>
          <a:p>
            <a:pPr algn="ctr" defTabSz="1219170"/>
            <a:r>
              <a:rPr lang="en-GB" sz="2400" dirty="0">
                <a:solidFill>
                  <a:srgbClr val="0070C0"/>
                </a:solidFill>
                <a:latin typeface="Arial"/>
              </a:rPr>
              <a:t>conventions or unity days.</a:t>
            </a:r>
          </a:p>
          <a:p>
            <a:pPr algn="ctr" defTabSz="1219170"/>
            <a:endParaRPr lang="en-GB" sz="2400" dirty="0">
              <a:solidFill>
                <a:srgbClr val="0070C0"/>
              </a:solidFill>
              <a:latin typeface="Arial"/>
            </a:endParaRPr>
          </a:p>
          <a:p>
            <a:pPr algn="ctr" defTabSz="1219170"/>
            <a:r>
              <a:rPr lang="en-GB" sz="2400" dirty="0">
                <a:solidFill>
                  <a:srgbClr val="0070C0"/>
                </a:solidFill>
                <a:latin typeface="Arial"/>
              </a:rPr>
              <a:t>Please contact:</a:t>
            </a:r>
          </a:p>
          <a:p>
            <a:pPr algn="ctr" defTabSz="1219170"/>
            <a:r>
              <a:rPr lang="en-GB" sz="2400" dirty="0">
                <a:solidFill>
                  <a:srgbClr val="0070C0"/>
                </a:solidFill>
                <a:latin typeface="Arial"/>
              </a:rPr>
              <a:t>Email </a:t>
            </a:r>
            <a:r>
              <a:rPr lang="en-GB" sz="2400" dirty="0">
                <a:solidFill>
                  <a:srgbClr val="0070C0"/>
                </a:solidFill>
                <a:latin typeface="Arial"/>
                <a:hlinkClick r:id="rId3"/>
              </a:rPr>
              <a:t>ps@ukna.org</a:t>
            </a:r>
            <a:endParaRPr lang="en-GB" sz="2400" dirty="0">
              <a:solidFill>
                <a:srgbClr val="0070C0"/>
              </a:solidFill>
              <a:latin typeface="Arial"/>
            </a:endParaRPr>
          </a:p>
          <a:p>
            <a:pPr algn="ctr" defTabSz="1219170"/>
            <a:endParaRPr lang="en-GB" sz="2400" dirty="0">
              <a:solidFill>
                <a:srgbClr val="0070C0"/>
              </a:solidFill>
              <a:latin typeface="Arial"/>
            </a:endParaRPr>
          </a:p>
          <a:p>
            <a:pPr algn="ctr" defTabSz="1219170"/>
            <a:r>
              <a:rPr lang="en-GB" sz="2400" dirty="0">
                <a:solidFill>
                  <a:srgbClr val="0070C0"/>
                </a:solidFill>
                <a:latin typeface="Arial"/>
              </a:rPr>
              <a:t>Or by writing to us,</a:t>
            </a:r>
          </a:p>
          <a:p>
            <a:pPr algn="ctr" defTabSz="1219170"/>
            <a:r>
              <a:rPr lang="en-GB" sz="2400" b="1" dirty="0">
                <a:solidFill>
                  <a:srgbClr val="0070C0"/>
                </a:solidFill>
                <a:latin typeface="Arial"/>
              </a:rPr>
              <a:t>PS UKSO Derby House, 12 Winckley Square, </a:t>
            </a:r>
          </a:p>
          <a:p>
            <a:pPr algn="ctr" defTabSz="1219170"/>
            <a:r>
              <a:rPr lang="en-GB" sz="2400" b="1" dirty="0">
                <a:solidFill>
                  <a:srgbClr val="0070C0"/>
                </a:solidFill>
                <a:latin typeface="Arial"/>
              </a:rPr>
              <a:t>Preston PR1 3JJ.</a:t>
            </a:r>
          </a:p>
        </p:txBody>
      </p:sp>
    </p:spTree>
    <p:extLst>
      <p:ext uri="{BB962C8B-B14F-4D97-AF65-F5344CB8AC3E}">
        <p14:creationId xmlns:p14="http://schemas.microsoft.com/office/powerpoint/2010/main" val="36698842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1688BF-DC35-691A-DAA7-5D9886E8CCA6}"/>
              </a:ext>
            </a:extLst>
          </p:cNvPr>
          <p:cNvPicPr>
            <a:picLocks noChangeAspect="1"/>
          </p:cNvPicPr>
          <p:nvPr/>
        </p:nvPicPr>
        <p:blipFill>
          <a:blip r:embed="rId2"/>
          <a:stretch>
            <a:fillRect/>
          </a:stretch>
        </p:blipFill>
        <p:spPr>
          <a:xfrm>
            <a:off x="1525355" y="0"/>
            <a:ext cx="9141291" cy="6858000"/>
          </a:xfrm>
          <a:prstGeom prst="rect">
            <a:avLst/>
          </a:prstGeom>
        </p:spPr>
      </p:pic>
      <p:pic>
        <p:nvPicPr>
          <p:cNvPr id="7" name="Picture 6" descr="A blue card with white text&#10;&#10;Description automatically generated">
            <a:extLst>
              <a:ext uri="{FF2B5EF4-FFF2-40B4-BE49-F238E27FC236}">
                <a16:creationId xmlns:a16="http://schemas.microsoft.com/office/drawing/2014/main" id="{F33327AC-125F-DAE7-24E4-84A44F1AA5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0454" y="239644"/>
            <a:ext cx="4254500" cy="6096000"/>
          </a:xfrm>
          <a:prstGeom prst="rect">
            <a:avLst/>
          </a:prstGeom>
        </p:spPr>
      </p:pic>
      <p:pic>
        <p:nvPicPr>
          <p:cNvPr id="9" name="Picture 8" descr="A blue card with black text and white text&#10;&#10;Description automatically generated">
            <a:extLst>
              <a:ext uri="{FF2B5EF4-FFF2-40B4-BE49-F238E27FC236}">
                <a16:creationId xmlns:a16="http://schemas.microsoft.com/office/drawing/2014/main" id="{29E9D61A-ECBE-5FE9-D88B-6C3E757772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7575" y="239644"/>
            <a:ext cx="4241800" cy="6096000"/>
          </a:xfrm>
          <a:prstGeom prst="rect">
            <a:avLst/>
          </a:prstGeom>
        </p:spPr>
      </p:pic>
    </p:spTree>
    <p:extLst>
      <p:ext uri="{BB962C8B-B14F-4D97-AF65-F5344CB8AC3E}">
        <p14:creationId xmlns:p14="http://schemas.microsoft.com/office/powerpoint/2010/main" val="8559840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FA2CC3-AAD2-7C41-A2BB-0CB5FE8D9CD4}"/>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382645" y="-13329"/>
            <a:ext cx="9415041" cy="6871329"/>
          </a:xfrm>
          <a:prstGeom prst="rect">
            <a:avLst/>
          </a:prstGeom>
        </p:spPr>
      </p:pic>
      <p:sp>
        <p:nvSpPr>
          <p:cNvPr id="151" name="TextShape 2"/>
          <p:cNvSpPr txBox="1"/>
          <p:nvPr/>
        </p:nvSpPr>
        <p:spPr>
          <a:xfrm>
            <a:off x="1835760" y="1662211"/>
            <a:ext cx="8520120" cy="4175640"/>
          </a:xfrm>
          <a:prstGeom prst="rect">
            <a:avLst/>
          </a:prstGeom>
          <a:noFill/>
          <a:ln>
            <a:noFill/>
          </a:ln>
        </p:spPr>
        <p:txBody>
          <a:bodyPr tIns="91440" bIns="91440">
            <a:noAutofit/>
          </a:bodyPr>
          <a:lstStyle/>
          <a:p>
            <a:pPr algn="ctr" defTabSz="1219170"/>
            <a:endParaRPr lang="en-GB" sz="3000" spc="-1" dirty="0">
              <a:solidFill>
                <a:prstClr val="black"/>
              </a:solidFill>
              <a:latin typeface="Arial"/>
            </a:endParaRPr>
          </a:p>
        </p:txBody>
      </p:sp>
      <p:sp>
        <p:nvSpPr>
          <p:cNvPr id="2" name="TextBox 1">
            <a:extLst>
              <a:ext uri="{FF2B5EF4-FFF2-40B4-BE49-F238E27FC236}">
                <a16:creationId xmlns:a16="http://schemas.microsoft.com/office/drawing/2014/main" id="{DB80DCD8-E387-603E-9352-332A46BD0595}"/>
              </a:ext>
            </a:extLst>
          </p:cNvPr>
          <p:cNvSpPr txBox="1"/>
          <p:nvPr/>
        </p:nvSpPr>
        <p:spPr>
          <a:xfrm>
            <a:off x="1830104" y="763490"/>
            <a:ext cx="8520120" cy="5262979"/>
          </a:xfrm>
          <a:prstGeom prst="rect">
            <a:avLst/>
          </a:prstGeom>
          <a:noFill/>
        </p:spPr>
        <p:txBody>
          <a:bodyPr wrap="square" rtlCol="0">
            <a:spAutoFit/>
          </a:bodyPr>
          <a:lstStyle/>
          <a:p>
            <a:pPr algn="ctr" defTabSz="1219170"/>
            <a:r>
              <a:rPr lang="en-GB" sz="2400" dirty="0">
                <a:solidFill>
                  <a:srgbClr val="0070C0"/>
                </a:solidFill>
                <a:latin typeface="Arial"/>
              </a:rPr>
              <a:t> Sent from Prison Sponsorship in 2023</a:t>
            </a:r>
          </a:p>
          <a:p>
            <a:pPr algn="ctr" defTabSz="1219170"/>
            <a:r>
              <a:rPr lang="en-GB" sz="2400" dirty="0">
                <a:solidFill>
                  <a:srgbClr val="0070C0"/>
                </a:solidFill>
                <a:latin typeface="Arial"/>
              </a:rPr>
              <a:t>To members with a desire to stop using, </a:t>
            </a:r>
          </a:p>
          <a:p>
            <a:pPr algn="ctr" defTabSz="1219170"/>
            <a:r>
              <a:rPr lang="en-GB" sz="2400" dirty="0">
                <a:solidFill>
                  <a:srgbClr val="0070C0"/>
                </a:solidFill>
                <a:latin typeface="Arial"/>
              </a:rPr>
              <a:t>within prisons and locked institutions. </a:t>
            </a:r>
          </a:p>
          <a:p>
            <a:pPr algn="ctr" defTabSz="1219170"/>
            <a:endParaRPr lang="en-GB" sz="2400" dirty="0">
              <a:solidFill>
                <a:srgbClr val="0070C0"/>
              </a:solidFill>
              <a:latin typeface="Arial"/>
            </a:endParaRPr>
          </a:p>
          <a:p>
            <a:pPr algn="ctr" defTabSz="1219170"/>
            <a:r>
              <a:rPr lang="en-GB" sz="2400" dirty="0">
                <a:solidFill>
                  <a:srgbClr val="0070C0"/>
                </a:solidFill>
                <a:latin typeface="Arial"/>
              </a:rPr>
              <a:t>628 Basic Texts sent in total (this includes 1 Basic Text and 1 behind the walls booklet).</a:t>
            </a:r>
          </a:p>
          <a:p>
            <a:pPr algn="ctr" defTabSz="1219170"/>
            <a:endParaRPr lang="en-GB" sz="2400" dirty="0">
              <a:solidFill>
                <a:srgbClr val="0070C0"/>
              </a:solidFill>
              <a:latin typeface="Arial"/>
            </a:endParaRPr>
          </a:p>
          <a:p>
            <a:pPr algn="ctr" defTabSz="1219170"/>
            <a:r>
              <a:rPr lang="en-GB" sz="2400" dirty="0">
                <a:solidFill>
                  <a:srgbClr val="0070C0"/>
                </a:solidFill>
                <a:latin typeface="Arial"/>
              </a:rPr>
              <a:t>  Bundles, (which includes 1 Step Working Guide and </a:t>
            </a:r>
            <a:br>
              <a:rPr lang="en-GB" sz="2400" dirty="0">
                <a:solidFill>
                  <a:srgbClr val="0070C0"/>
                </a:solidFill>
                <a:latin typeface="Arial"/>
              </a:rPr>
            </a:br>
            <a:r>
              <a:rPr lang="en-GB" sz="2400" dirty="0">
                <a:solidFill>
                  <a:srgbClr val="0070C0"/>
                </a:solidFill>
                <a:latin typeface="Arial"/>
              </a:rPr>
              <a:t>1 It works: How and Why)  46 of each book to the Sponsees who had the desire to find a new way of life. </a:t>
            </a:r>
          </a:p>
          <a:p>
            <a:pPr algn="ctr" defTabSz="1219170"/>
            <a:endParaRPr lang="en-GB" sz="2400" dirty="0">
              <a:solidFill>
                <a:srgbClr val="0070C0"/>
              </a:solidFill>
              <a:latin typeface="Arial"/>
            </a:endParaRPr>
          </a:p>
          <a:p>
            <a:pPr algn="ctr" defTabSz="1219170"/>
            <a:r>
              <a:rPr lang="en-GB" sz="2400" dirty="0">
                <a:solidFill>
                  <a:srgbClr val="0070C0"/>
                </a:solidFill>
                <a:latin typeface="Arial"/>
              </a:rPr>
              <a:t>127 Sponsors allocated (all) who had a willingness to give away this precious gift.</a:t>
            </a:r>
          </a:p>
          <a:p>
            <a:pPr algn="ctr" defTabSz="1219170"/>
            <a:r>
              <a:rPr lang="en-GB" sz="2400" dirty="0">
                <a:solidFill>
                  <a:srgbClr val="0070C0"/>
                </a:solidFill>
                <a:latin typeface="Arial"/>
              </a:rPr>
              <a:t> Through the 12 Steps of Narcotics Anonymous.</a:t>
            </a:r>
          </a:p>
        </p:txBody>
      </p:sp>
      <p:sp>
        <p:nvSpPr>
          <p:cNvPr id="4" name="TextBox 3">
            <a:extLst>
              <a:ext uri="{FF2B5EF4-FFF2-40B4-BE49-F238E27FC236}">
                <a16:creationId xmlns:a16="http://schemas.microsoft.com/office/drawing/2014/main" id="{02B54412-87A0-5A9F-678D-912A51E0DE47}"/>
              </a:ext>
            </a:extLst>
          </p:cNvPr>
          <p:cNvSpPr txBox="1"/>
          <p:nvPr/>
        </p:nvSpPr>
        <p:spPr>
          <a:xfrm>
            <a:off x="1835760" y="128860"/>
            <a:ext cx="8520120" cy="461665"/>
          </a:xfrm>
          <a:prstGeom prst="rect">
            <a:avLst/>
          </a:prstGeom>
          <a:noFill/>
        </p:spPr>
        <p:txBody>
          <a:bodyPr wrap="square" rtlCol="0">
            <a:spAutoFit/>
          </a:bodyPr>
          <a:lstStyle/>
          <a:p>
            <a:pPr algn="ctr" defTabSz="1219170"/>
            <a:r>
              <a:rPr lang="en-GB" sz="2400" u="sng" dirty="0">
                <a:solidFill>
                  <a:srgbClr val="0070C0"/>
                </a:solidFill>
                <a:latin typeface="Arial"/>
              </a:rPr>
              <a:t>Statistics</a:t>
            </a:r>
            <a:r>
              <a:rPr lang="en-GB" sz="2400" dirty="0">
                <a:solidFill>
                  <a:srgbClr val="0070C0"/>
                </a:solidFill>
                <a:latin typeface="Arial"/>
              </a:rPr>
              <a: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CF3506-3E4D-C641-88F2-B284CAC61021}"/>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152" name="TextShape 1"/>
          <p:cNvSpPr txBox="1"/>
          <p:nvPr/>
        </p:nvSpPr>
        <p:spPr>
          <a:xfrm>
            <a:off x="1835940" y="2071260"/>
            <a:ext cx="8520120" cy="651240"/>
          </a:xfrm>
          <a:prstGeom prst="rect">
            <a:avLst/>
          </a:prstGeom>
          <a:noFill/>
          <a:ln>
            <a:noFill/>
          </a:ln>
        </p:spPr>
        <p:txBody>
          <a:bodyPr tIns="91440" bIns="91440" anchor="b">
            <a:noAutofit/>
          </a:bodyPr>
          <a:lstStyle/>
          <a:p>
            <a:pPr algn="ctr" defTabSz="1219170"/>
            <a:endParaRPr lang="en-GB" sz="6400" spc="-1" dirty="0">
              <a:solidFill>
                <a:srgbClr val="000000"/>
              </a:solidFill>
              <a:latin typeface="Arial"/>
            </a:endParaRPr>
          </a:p>
        </p:txBody>
      </p:sp>
      <p:sp>
        <p:nvSpPr>
          <p:cNvPr id="153" name="TextShape 2"/>
          <p:cNvSpPr txBox="1"/>
          <p:nvPr/>
        </p:nvSpPr>
        <p:spPr>
          <a:xfrm>
            <a:off x="1944012" y="2722501"/>
            <a:ext cx="8520120" cy="2071260"/>
          </a:xfrm>
          <a:prstGeom prst="rect">
            <a:avLst/>
          </a:prstGeom>
          <a:noFill/>
          <a:ln>
            <a:noFill/>
          </a:ln>
        </p:spPr>
        <p:txBody>
          <a:bodyPr tIns="91440" bIns="91440">
            <a:noAutofit/>
          </a:bodyPr>
          <a:lstStyle/>
          <a:p>
            <a:pPr algn="ctr" defTabSz="1219170"/>
            <a:r>
              <a:rPr lang="en-GB" sz="6400" b="1" spc="-1" dirty="0">
                <a:solidFill>
                  <a:srgbClr val="000000"/>
                </a:solidFill>
                <a:latin typeface="Arial"/>
                <a:ea typeface="Arial"/>
              </a:rPr>
              <a:t>Keep Coming Back!</a:t>
            </a:r>
            <a:endParaRPr lang="en-GB" sz="6400" spc="-1" dirty="0">
              <a:solidFill>
                <a:srgbClr val="000000"/>
              </a:solidFill>
              <a:latin typeface="Arial"/>
            </a:endParaRPr>
          </a:p>
          <a:p>
            <a:pPr algn="ctr" defTabSz="1219170"/>
            <a:endParaRPr lang="en-GB" sz="2400" dirty="0">
              <a:solidFill>
                <a:srgbClr val="1B49A6"/>
              </a:solidFill>
              <a:latin typeface="Open Sans"/>
            </a:endParaRPr>
          </a:p>
        </p:txBody>
      </p:sp>
      <p:pic>
        <p:nvPicPr>
          <p:cNvPr id="154" name="Google Shape;221;p37"/>
          <p:cNvPicPr/>
          <p:nvPr/>
        </p:nvPicPr>
        <p:blipFill>
          <a:blip r:embed="rId4"/>
          <a:stretch/>
        </p:blipFill>
        <p:spPr>
          <a:xfrm>
            <a:off x="5375640" y="494191"/>
            <a:ext cx="1440720" cy="1440720"/>
          </a:xfrm>
          <a:prstGeom prst="rect">
            <a:avLst/>
          </a:prstGeom>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853DA-2836-47FD-BCFD-EDC72EAF5D2F}"/>
              </a:ext>
            </a:extLst>
          </p:cNvPr>
          <p:cNvSpPr>
            <a:spLocks noGrp="1"/>
          </p:cNvSpPr>
          <p:nvPr>
            <p:ph type="title"/>
          </p:nvPr>
        </p:nvSpPr>
        <p:spPr>
          <a:xfrm>
            <a:off x="0" y="0"/>
            <a:ext cx="12192000" cy="6858000"/>
          </a:xfrm>
        </p:spPr>
        <p:txBody>
          <a:bodyPr>
            <a:normAutofit/>
          </a:bodyPr>
          <a:lstStyle/>
          <a:p>
            <a:pPr algn="ctr"/>
            <a:r>
              <a:rPr lang="en-US" sz="9600" b="1" dirty="0">
                <a:solidFill>
                  <a:srgbClr val="FF0000"/>
                </a:solidFill>
              </a:rPr>
              <a:t>pr@na.org</a:t>
            </a:r>
            <a:br>
              <a:rPr lang="en-US" sz="9600" b="1" dirty="0">
                <a:solidFill>
                  <a:srgbClr val="FF0000"/>
                </a:solidFill>
              </a:rPr>
            </a:br>
            <a:r>
              <a:rPr lang="en-US" sz="9600" b="1" dirty="0">
                <a:solidFill>
                  <a:srgbClr val="FF0000"/>
                </a:solidFill>
              </a:rPr>
              <a:t>handi@na.org</a:t>
            </a:r>
            <a:br>
              <a:rPr lang="en-US" sz="9600" b="1" dirty="0">
                <a:solidFill>
                  <a:srgbClr val="FF0000"/>
                </a:solidFill>
              </a:rPr>
            </a:br>
            <a:r>
              <a:rPr lang="en-US" sz="9600" b="1" dirty="0">
                <a:solidFill>
                  <a:srgbClr val="FF0000"/>
                </a:solidFill>
              </a:rPr>
              <a:t>www.na.org/wcna</a:t>
            </a:r>
            <a:br>
              <a:rPr lang="en-US" sz="9600" b="1" dirty="0">
                <a:solidFill>
                  <a:srgbClr val="FF0000"/>
                </a:solidFill>
              </a:rPr>
            </a:br>
            <a:r>
              <a:rPr lang="en-US" sz="9600" b="1" dirty="0">
                <a:solidFill>
                  <a:srgbClr val="FF0000"/>
                </a:solidFill>
              </a:rPr>
              <a:t>www.na.org/survey</a:t>
            </a:r>
            <a:endParaRPr lang="en-US" sz="5400" dirty="0"/>
          </a:p>
        </p:txBody>
      </p:sp>
    </p:spTree>
    <p:extLst>
      <p:ext uri="{BB962C8B-B14F-4D97-AF65-F5344CB8AC3E}">
        <p14:creationId xmlns:p14="http://schemas.microsoft.com/office/powerpoint/2010/main" val="42190326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WCNA38 teaser">
            <a:hlinkClick r:id="" action="ppaction://media"/>
            <a:extLst>
              <a:ext uri="{FF2B5EF4-FFF2-40B4-BE49-F238E27FC236}">
                <a16:creationId xmlns:a16="http://schemas.microsoft.com/office/drawing/2014/main" id="{CBEB8E3A-8DE9-43FD-93BE-0EAC58312FE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95299" y="45671"/>
            <a:ext cx="11153361" cy="6278929"/>
          </a:xfrm>
          <a:prstGeom prst="rect">
            <a:avLst/>
          </a:prstGeom>
        </p:spPr>
      </p:pic>
    </p:spTree>
    <p:extLst>
      <p:ext uri="{BB962C8B-B14F-4D97-AF65-F5344CB8AC3E}">
        <p14:creationId xmlns:p14="http://schemas.microsoft.com/office/powerpoint/2010/main" val="3234496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15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16ABBF3-5DDB-4C53-A3AB-3DA16C5FC708}"/>
              </a:ext>
            </a:extLst>
          </p:cNvPr>
          <p:cNvSpPr txBox="1"/>
          <p:nvPr/>
        </p:nvSpPr>
        <p:spPr>
          <a:xfrm>
            <a:off x="177800" y="167309"/>
            <a:ext cx="11823700" cy="3965188"/>
          </a:xfrm>
          <a:prstGeom prst="rect">
            <a:avLst/>
          </a:prstGeom>
          <a:noFill/>
        </p:spPr>
        <p:txBody>
          <a:bodyPr wrap="square" rtlCol="0">
            <a:spAutoFit/>
          </a:bodyPr>
          <a:lstStyle/>
          <a:p>
            <a:pPr lvl="0" algn="ctr"/>
            <a:r>
              <a:rPr lang="en-US" sz="5400" b="1" u="sng" dirty="0">
                <a:latin typeface="Bell Gothic Std Black" panose="020B0806020202040204" pitchFamily="34" charset="0"/>
                <a:cs typeface="Arial Narrow" panose="020B0604020202020204" pitchFamily="34" charset="0"/>
              </a:rPr>
              <a:t>PLEASE</a:t>
            </a:r>
            <a:r>
              <a:rPr lang="en-US" sz="5400" b="1" dirty="0">
                <a:latin typeface="Bell Gothic Std Black" panose="020B0806020202040204" pitchFamily="34" charset="0"/>
                <a:cs typeface="Arial Narrow" panose="020B0604020202020204" pitchFamily="34" charset="0"/>
              </a:rPr>
              <a:t>  SELECT  A  LANGUAGE</a:t>
            </a:r>
          </a:p>
          <a:p>
            <a:pPr lvl="0">
              <a:spcBef>
                <a:spcPts val="1200"/>
              </a:spcBef>
            </a:pPr>
            <a:r>
              <a:rPr lang="en-US" sz="4400" b="1" spc="-100" dirty="0">
                <a:solidFill>
                  <a:prstClr val="black"/>
                </a:solidFill>
                <a:latin typeface="Bell Gothic Std Black" panose="020B0806020202040204" pitchFamily="34" charset="0"/>
                <a:cs typeface="Arial Narrow" panose="020B0604020202020204" pitchFamily="34" charset="0"/>
              </a:rPr>
              <a:t>English speakers, please select </a:t>
            </a:r>
            <a:r>
              <a:rPr lang="en-US" sz="4400" b="1" spc="-100" dirty="0">
                <a:solidFill>
                  <a:srgbClr val="FF0000"/>
                </a:solidFill>
                <a:latin typeface="Bell Gothic Std Black" panose="020B0806020202040204" pitchFamily="34" charset="0"/>
                <a:cs typeface="Arial Narrow" panose="020B0604020202020204" pitchFamily="34" charset="0"/>
              </a:rPr>
              <a:t>English</a:t>
            </a:r>
            <a:r>
              <a:rPr lang="en-US" sz="4400" b="1" spc="-100" dirty="0">
                <a:solidFill>
                  <a:prstClr val="black"/>
                </a:solidFill>
                <a:latin typeface="Bell Gothic Std Black" panose="020B0806020202040204" pitchFamily="34" charset="0"/>
                <a:cs typeface="Arial Narrow" panose="020B0604020202020204" pitchFamily="34" charset="0"/>
              </a:rPr>
              <a:t>.</a:t>
            </a:r>
          </a:p>
          <a:p>
            <a:pPr lvl="0">
              <a:spcBef>
                <a:spcPts val="3000"/>
              </a:spcBef>
            </a:pPr>
            <a:r>
              <a:rPr lang="en-US" sz="4000" b="1" spc="-100" dirty="0">
                <a:solidFill>
                  <a:prstClr val="black"/>
                </a:solidFill>
                <a:latin typeface="Bell Gothic Std Black" panose="020B0806020202040204" pitchFamily="34" charset="0"/>
                <a:cs typeface="Arial Narrow" panose="020B0604020202020204" pitchFamily="34" charset="0"/>
              </a:rPr>
              <a:t>Everyone else select one of the translation channels</a:t>
            </a:r>
            <a:r>
              <a:rPr lang="en-US" sz="4000" b="1" dirty="0">
                <a:solidFill>
                  <a:prstClr val="black"/>
                </a:solidFill>
                <a:latin typeface="Bell Gothic Std Black" panose="020B0806020202040204" pitchFamily="34" charset="0"/>
                <a:cs typeface="Arial Narrow" panose="020B0604020202020204" pitchFamily="34" charset="0"/>
              </a:rPr>
              <a:t>:</a:t>
            </a:r>
          </a:p>
          <a:p>
            <a:pPr lvl="0">
              <a:spcBef>
                <a:spcPts val="800"/>
              </a:spcBef>
            </a:pPr>
            <a:r>
              <a:rPr lang="en-US" sz="3600" b="1" dirty="0">
                <a:ln w="0">
                  <a:noFill/>
                </a:ln>
                <a:solidFill>
                  <a:srgbClr val="FF0000"/>
                </a:solidFill>
                <a:latin typeface="Bell Gothic Std Black" panose="020B0806020202040204" pitchFamily="34" charset="0"/>
                <a:cs typeface="Arial Narrow" panose="020B0604020202020204" pitchFamily="34" charset="0"/>
              </a:rPr>
              <a:t>Arabic, Farsi, Hebrew, Hungarian, Italian, Portuguese, Spanish &amp; Ukrainian   </a:t>
            </a:r>
          </a:p>
        </p:txBody>
      </p:sp>
      <p:pic>
        <p:nvPicPr>
          <p:cNvPr id="2" name="Picture 1">
            <a:extLst>
              <a:ext uri="{FF2B5EF4-FFF2-40B4-BE49-F238E27FC236}">
                <a16:creationId xmlns:a16="http://schemas.microsoft.com/office/drawing/2014/main" id="{6D8191DA-E63E-4EBC-A4A2-37EF7CFEACB5}"/>
              </a:ext>
            </a:extLst>
          </p:cNvPr>
          <p:cNvPicPr>
            <a:picLocks noChangeAspect="1"/>
          </p:cNvPicPr>
          <p:nvPr/>
        </p:nvPicPr>
        <p:blipFill>
          <a:blip r:embed="rId2"/>
          <a:stretch>
            <a:fillRect/>
          </a:stretch>
        </p:blipFill>
        <p:spPr>
          <a:xfrm>
            <a:off x="3452260" y="4713661"/>
            <a:ext cx="2493480" cy="1621677"/>
          </a:xfrm>
          <a:prstGeom prst="rect">
            <a:avLst/>
          </a:prstGeom>
        </p:spPr>
      </p:pic>
      <p:pic>
        <p:nvPicPr>
          <p:cNvPr id="7" name="Picture 6">
            <a:extLst>
              <a:ext uri="{FF2B5EF4-FFF2-40B4-BE49-F238E27FC236}">
                <a16:creationId xmlns:a16="http://schemas.microsoft.com/office/drawing/2014/main" id="{FF174757-32ED-44D6-B628-9D3B98BFF3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97055" y="4028884"/>
            <a:ext cx="2197910" cy="2754831"/>
          </a:xfrm>
          <a:prstGeom prst="rect">
            <a:avLst/>
          </a:prstGeom>
          <a:effectLst>
            <a:outerShdw blurRad="50800" dist="38100" dir="2700000" algn="tl" rotWithShape="0">
              <a:prstClr val="black">
                <a:alpha val="40000"/>
              </a:prstClr>
            </a:outerShdw>
          </a:effectLst>
        </p:spPr>
      </p:pic>
      <p:sp>
        <p:nvSpPr>
          <p:cNvPr id="8" name="Rectangle 7">
            <a:extLst>
              <a:ext uri="{FF2B5EF4-FFF2-40B4-BE49-F238E27FC236}">
                <a16:creationId xmlns:a16="http://schemas.microsoft.com/office/drawing/2014/main" id="{8C205CF9-489F-4011-A49A-E17F53C1D15D}"/>
              </a:ext>
            </a:extLst>
          </p:cNvPr>
          <p:cNvSpPr/>
          <p:nvPr/>
        </p:nvSpPr>
        <p:spPr>
          <a:xfrm>
            <a:off x="9359138" y="4059028"/>
            <a:ext cx="1267107" cy="2248073"/>
          </a:xfrm>
          <a:prstGeom prst="rect">
            <a:avLst/>
          </a:prstGeom>
          <a:solidFill>
            <a:srgbClr val="201C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300"/>
              </a:spcAft>
            </a:pPr>
            <a:r>
              <a:rPr lang="en-US" sz="1400" b="1" dirty="0">
                <a:solidFill>
                  <a:schemeClr val="bg2">
                    <a:lumMod val="20000"/>
                    <a:lumOff val="80000"/>
                  </a:schemeClr>
                </a:solidFill>
                <a:sym typeface="Wingdings" panose="05000000000000000000" pitchFamily="2" charset="2"/>
              </a:rPr>
              <a:t> </a:t>
            </a:r>
            <a:r>
              <a:rPr lang="en-US" sz="1200" b="1" dirty="0">
                <a:solidFill>
                  <a:schemeClr val="bg2">
                    <a:lumMod val="20000"/>
                    <a:lumOff val="80000"/>
                  </a:schemeClr>
                </a:solidFill>
                <a:sym typeface="Wingdings" panose="05000000000000000000" pitchFamily="2" charset="2"/>
              </a:rPr>
              <a:t>Off</a:t>
            </a:r>
            <a:endParaRPr lang="en-US" sz="1200" b="1" dirty="0">
              <a:solidFill>
                <a:schemeClr val="bg2">
                  <a:lumMod val="20000"/>
                  <a:lumOff val="80000"/>
                </a:schemeClr>
              </a:solidFill>
            </a:endParaRPr>
          </a:p>
          <a:p>
            <a:pPr>
              <a:spcAft>
                <a:spcPts val="300"/>
              </a:spcAft>
            </a:pPr>
            <a:r>
              <a:rPr lang="en-US" sz="1200" b="1" dirty="0">
                <a:solidFill>
                  <a:schemeClr val="bg2">
                    <a:lumMod val="20000"/>
                    <a:lumOff val="80000"/>
                  </a:schemeClr>
                </a:solidFill>
              </a:rPr>
              <a:t>English</a:t>
            </a:r>
          </a:p>
          <a:p>
            <a:pPr>
              <a:spcAft>
                <a:spcPts val="300"/>
              </a:spcAft>
            </a:pPr>
            <a:r>
              <a:rPr lang="en-US" sz="1200" b="1" dirty="0">
                <a:solidFill>
                  <a:schemeClr val="bg2">
                    <a:lumMod val="20000"/>
                    <a:lumOff val="80000"/>
                  </a:schemeClr>
                </a:solidFill>
              </a:rPr>
              <a:t>Arabic</a:t>
            </a:r>
          </a:p>
          <a:p>
            <a:pPr>
              <a:spcAft>
                <a:spcPts val="300"/>
              </a:spcAft>
            </a:pPr>
            <a:r>
              <a:rPr lang="en-US" sz="1200" b="1" dirty="0">
                <a:solidFill>
                  <a:schemeClr val="bg2">
                    <a:lumMod val="20000"/>
                    <a:lumOff val="80000"/>
                  </a:schemeClr>
                </a:solidFill>
              </a:rPr>
              <a:t>Farsi</a:t>
            </a:r>
          </a:p>
          <a:p>
            <a:pPr>
              <a:spcAft>
                <a:spcPts val="300"/>
              </a:spcAft>
            </a:pPr>
            <a:r>
              <a:rPr lang="en-US" sz="1200" b="1" dirty="0">
                <a:solidFill>
                  <a:schemeClr val="bg2">
                    <a:lumMod val="20000"/>
                    <a:lumOff val="80000"/>
                  </a:schemeClr>
                </a:solidFill>
              </a:rPr>
              <a:t>Hebrew</a:t>
            </a:r>
          </a:p>
          <a:p>
            <a:pPr>
              <a:spcAft>
                <a:spcPts val="300"/>
              </a:spcAft>
            </a:pPr>
            <a:r>
              <a:rPr lang="en-US" sz="1200" b="1" dirty="0">
                <a:solidFill>
                  <a:schemeClr val="bg2">
                    <a:lumMod val="20000"/>
                    <a:lumOff val="80000"/>
                  </a:schemeClr>
                </a:solidFill>
              </a:rPr>
              <a:t>Hungarian</a:t>
            </a:r>
          </a:p>
          <a:p>
            <a:pPr>
              <a:spcAft>
                <a:spcPts val="300"/>
              </a:spcAft>
            </a:pPr>
            <a:r>
              <a:rPr lang="en-US" sz="1200" b="1" dirty="0">
                <a:solidFill>
                  <a:schemeClr val="bg2">
                    <a:lumMod val="20000"/>
                    <a:lumOff val="80000"/>
                  </a:schemeClr>
                </a:solidFill>
              </a:rPr>
              <a:t>Italian</a:t>
            </a:r>
          </a:p>
          <a:p>
            <a:pPr>
              <a:spcAft>
                <a:spcPts val="300"/>
              </a:spcAft>
            </a:pPr>
            <a:r>
              <a:rPr lang="en-US" sz="1200" b="1" dirty="0">
                <a:solidFill>
                  <a:schemeClr val="bg2">
                    <a:lumMod val="20000"/>
                    <a:lumOff val="80000"/>
                  </a:schemeClr>
                </a:solidFill>
              </a:rPr>
              <a:t>Portuguese</a:t>
            </a:r>
          </a:p>
          <a:p>
            <a:pPr>
              <a:spcAft>
                <a:spcPts val="300"/>
              </a:spcAft>
            </a:pPr>
            <a:r>
              <a:rPr lang="en-US" sz="1200" b="1" dirty="0">
                <a:solidFill>
                  <a:schemeClr val="bg2">
                    <a:lumMod val="20000"/>
                    <a:lumOff val="80000"/>
                  </a:schemeClr>
                </a:solidFill>
              </a:rPr>
              <a:t>Spanish</a:t>
            </a:r>
          </a:p>
          <a:p>
            <a:pPr>
              <a:spcAft>
                <a:spcPts val="300"/>
              </a:spcAft>
            </a:pPr>
            <a:r>
              <a:rPr lang="en-US" sz="1200" b="1" dirty="0">
                <a:solidFill>
                  <a:schemeClr val="bg2">
                    <a:lumMod val="20000"/>
                    <a:lumOff val="80000"/>
                  </a:schemeClr>
                </a:solidFill>
              </a:rPr>
              <a:t>Ukrainian</a:t>
            </a:r>
          </a:p>
        </p:txBody>
      </p:sp>
      <p:sp>
        <p:nvSpPr>
          <p:cNvPr id="9" name="TextBox 8">
            <a:extLst>
              <a:ext uri="{FF2B5EF4-FFF2-40B4-BE49-F238E27FC236}">
                <a16:creationId xmlns:a16="http://schemas.microsoft.com/office/drawing/2014/main" id="{D9DD9641-E176-4BBC-8A91-38A0195CF07B}"/>
              </a:ext>
            </a:extLst>
          </p:cNvPr>
          <p:cNvSpPr txBox="1"/>
          <p:nvPr/>
        </p:nvSpPr>
        <p:spPr>
          <a:xfrm>
            <a:off x="1018364" y="4437650"/>
            <a:ext cx="2561582" cy="2062103"/>
          </a:xfrm>
          <a:prstGeom prst="rect">
            <a:avLst/>
          </a:prstGeom>
          <a:noFill/>
        </p:spPr>
        <p:txBody>
          <a:bodyPr wrap="square" rtlCol="0">
            <a:spAutoFit/>
          </a:bodyPr>
          <a:lstStyle/>
          <a:p>
            <a:pPr>
              <a:buClr>
                <a:srgbClr val="0D8540"/>
              </a:buClr>
              <a:buSzPct val="200000"/>
            </a:pPr>
            <a:r>
              <a:rPr lang="en-US" sz="3200" b="1" dirty="0">
                <a:solidFill>
                  <a:srgbClr val="FF0000"/>
                </a:solidFill>
                <a:latin typeface="Bell Gothic Std Black" panose="020B0806020202040204" pitchFamily="34" charset="0"/>
                <a:cs typeface="Arial" panose="020B0604020202020204" pitchFamily="34" charset="0"/>
              </a:rPr>
              <a:t>Click on this icon at the bottom of your screen</a:t>
            </a:r>
          </a:p>
        </p:txBody>
      </p:sp>
      <p:sp>
        <p:nvSpPr>
          <p:cNvPr id="10" name="TextBox 9">
            <a:extLst>
              <a:ext uri="{FF2B5EF4-FFF2-40B4-BE49-F238E27FC236}">
                <a16:creationId xmlns:a16="http://schemas.microsoft.com/office/drawing/2014/main" id="{C9C15699-023F-40A5-8B8E-42DE5A531638}"/>
              </a:ext>
            </a:extLst>
          </p:cNvPr>
          <p:cNvSpPr txBox="1"/>
          <p:nvPr/>
        </p:nvSpPr>
        <p:spPr>
          <a:xfrm>
            <a:off x="7032404" y="4868724"/>
            <a:ext cx="2197910" cy="1200329"/>
          </a:xfrm>
          <a:prstGeom prst="rect">
            <a:avLst/>
          </a:prstGeom>
          <a:noFill/>
        </p:spPr>
        <p:txBody>
          <a:bodyPr wrap="square" rtlCol="0">
            <a:spAutoFit/>
          </a:bodyPr>
          <a:lstStyle/>
          <a:p>
            <a:pPr>
              <a:buClr>
                <a:srgbClr val="0D8540"/>
              </a:buClr>
              <a:buSzPct val="200000"/>
            </a:pPr>
            <a:r>
              <a:rPr lang="en-US" sz="3600" b="1" dirty="0">
                <a:solidFill>
                  <a:srgbClr val="FF0000"/>
                </a:solidFill>
                <a:latin typeface="Bell Gothic Std Black" panose="020B0806020202040204" pitchFamily="34" charset="0"/>
                <a:cs typeface="Arial" panose="020B0604020202020204" pitchFamily="34" charset="0"/>
              </a:rPr>
              <a:t>Choose a language</a:t>
            </a:r>
          </a:p>
        </p:txBody>
      </p:sp>
    </p:spTree>
    <p:extLst>
      <p:ext uri="{BB962C8B-B14F-4D97-AF65-F5344CB8AC3E}">
        <p14:creationId xmlns:p14="http://schemas.microsoft.com/office/powerpoint/2010/main" val="8545799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2B801C-152B-4E14-98A0-228CB23A9FA5}"/>
              </a:ext>
            </a:extLst>
          </p:cNvPr>
          <p:cNvPicPr>
            <a:picLocks noChangeAspect="1"/>
          </p:cNvPicPr>
          <p:nvPr/>
        </p:nvPicPr>
        <p:blipFill>
          <a:blip r:embed="rId2"/>
          <a:stretch>
            <a:fillRect/>
          </a:stretch>
        </p:blipFill>
        <p:spPr>
          <a:xfrm rot="864931">
            <a:off x="8053618" y="460091"/>
            <a:ext cx="2690802" cy="3383280"/>
          </a:xfrm>
          <a:prstGeom prst="rect">
            <a:avLst/>
          </a:prstGeom>
        </p:spPr>
      </p:pic>
      <p:pic>
        <p:nvPicPr>
          <p:cNvPr id="4" name="Picture 3">
            <a:extLst>
              <a:ext uri="{FF2B5EF4-FFF2-40B4-BE49-F238E27FC236}">
                <a16:creationId xmlns:a16="http://schemas.microsoft.com/office/drawing/2014/main" id="{AB879072-A925-457B-84FD-39B7251AE07B}"/>
              </a:ext>
            </a:extLst>
          </p:cNvPr>
          <p:cNvPicPr>
            <a:picLocks noChangeAspect="1"/>
          </p:cNvPicPr>
          <p:nvPr/>
        </p:nvPicPr>
        <p:blipFill>
          <a:blip r:embed="rId3"/>
          <a:stretch>
            <a:fillRect/>
          </a:stretch>
        </p:blipFill>
        <p:spPr>
          <a:xfrm rot="20355270">
            <a:off x="680474" y="483656"/>
            <a:ext cx="2576221" cy="3291840"/>
          </a:xfrm>
          <a:prstGeom prst="rect">
            <a:avLst/>
          </a:prstGeom>
        </p:spPr>
      </p:pic>
      <p:pic>
        <p:nvPicPr>
          <p:cNvPr id="5" name="Picture 4">
            <a:extLst>
              <a:ext uri="{FF2B5EF4-FFF2-40B4-BE49-F238E27FC236}">
                <a16:creationId xmlns:a16="http://schemas.microsoft.com/office/drawing/2014/main" id="{BCD5E1C1-6473-4F93-85A1-BC18FC92613B}"/>
              </a:ext>
            </a:extLst>
          </p:cNvPr>
          <p:cNvPicPr>
            <a:picLocks noChangeAspect="1"/>
          </p:cNvPicPr>
          <p:nvPr/>
        </p:nvPicPr>
        <p:blipFill>
          <a:blip r:embed="rId4"/>
          <a:stretch>
            <a:fillRect/>
          </a:stretch>
        </p:blipFill>
        <p:spPr>
          <a:xfrm rot="21070052">
            <a:off x="8440095" y="3644752"/>
            <a:ext cx="3373123" cy="2837006"/>
          </a:xfrm>
          <a:prstGeom prst="rect">
            <a:avLst/>
          </a:prstGeom>
        </p:spPr>
      </p:pic>
      <p:pic>
        <p:nvPicPr>
          <p:cNvPr id="6" name="Picture 5">
            <a:extLst>
              <a:ext uri="{FF2B5EF4-FFF2-40B4-BE49-F238E27FC236}">
                <a16:creationId xmlns:a16="http://schemas.microsoft.com/office/drawing/2014/main" id="{99CE7BE7-C875-45E8-B2C5-13314F564FC9}"/>
              </a:ext>
            </a:extLst>
          </p:cNvPr>
          <p:cNvPicPr>
            <a:picLocks noChangeAspect="1"/>
          </p:cNvPicPr>
          <p:nvPr/>
        </p:nvPicPr>
        <p:blipFill>
          <a:blip r:embed="rId5"/>
          <a:stretch>
            <a:fillRect/>
          </a:stretch>
        </p:blipFill>
        <p:spPr>
          <a:xfrm>
            <a:off x="3770676" y="2467030"/>
            <a:ext cx="4046680" cy="2469399"/>
          </a:xfrm>
          <a:prstGeom prst="rect">
            <a:avLst/>
          </a:prstGeom>
        </p:spPr>
      </p:pic>
      <p:pic>
        <p:nvPicPr>
          <p:cNvPr id="7" name="Picture 6">
            <a:extLst>
              <a:ext uri="{FF2B5EF4-FFF2-40B4-BE49-F238E27FC236}">
                <a16:creationId xmlns:a16="http://schemas.microsoft.com/office/drawing/2014/main" id="{966DBE17-0E86-4E94-9D1A-9C1B4BB946E8}"/>
              </a:ext>
            </a:extLst>
          </p:cNvPr>
          <p:cNvPicPr>
            <a:picLocks noChangeAspect="1"/>
          </p:cNvPicPr>
          <p:nvPr/>
        </p:nvPicPr>
        <p:blipFill>
          <a:blip r:embed="rId6"/>
          <a:stretch>
            <a:fillRect/>
          </a:stretch>
        </p:blipFill>
        <p:spPr>
          <a:xfrm rot="583603">
            <a:off x="3224292" y="410746"/>
            <a:ext cx="3484958" cy="2468880"/>
          </a:xfrm>
          <a:prstGeom prst="rect">
            <a:avLst/>
          </a:prstGeom>
        </p:spPr>
      </p:pic>
      <p:sp>
        <p:nvSpPr>
          <p:cNvPr id="8" name="TextBox 7">
            <a:extLst>
              <a:ext uri="{FF2B5EF4-FFF2-40B4-BE49-F238E27FC236}">
                <a16:creationId xmlns:a16="http://schemas.microsoft.com/office/drawing/2014/main" id="{6AA1BC34-B3BC-4257-A731-7F39489144DF}"/>
              </a:ext>
            </a:extLst>
          </p:cNvPr>
          <p:cNvSpPr txBox="1"/>
          <p:nvPr/>
        </p:nvSpPr>
        <p:spPr>
          <a:xfrm>
            <a:off x="431800" y="5359400"/>
            <a:ext cx="7670800" cy="923330"/>
          </a:xfrm>
          <a:prstGeom prst="rect">
            <a:avLst/>
          </a:prstGeom>
          <a:noFill/>
        </p:spPr>
        <p:txBody>
          <a:bodyPr wrap="square" rtlCol="0">
            <a:spAutoFit/>
          </a:bodyPr>
          <a:lstStyle/>
          <a:p>
            <a:r>
              <a:rPr lang="en-US" sz="5400" b="1" dirty="0">
                <a:solidFill>
                  <a:srgbClr val="FF0000"/>
                </a:solidFill>
                <a:latin typeface="Bell Gothic Std Black" panose="020B0806020202040204" pitchFamily="34" charset="0"/>
              </a:rPr>
              <a:t>www.na.org/webarchive</a:t>
            </a:r>
          </a:p>
        </p:txBody>
      </p:sp>
      <p:sp>
        <p:nvSpPr>
          <p:cNvPr id="2" name="TextBox 1">
            <a:extLst>
              <a:ext uri="{FF2B5EF4-FFF2-40B4-BE49-F238E27FC236}">
                <a16:creationId xmlns:a16="http://schemas.microsoft.com/office/drawing/2014/main" id="{A1B608C9-DFED-4E7E-946E-CBC34ACE689B}"/>
              </a:ext>
            </a:extLst>
          </p:cNvPr>
          <p:cNvSpPr txBox="1"/>
          <p:nvPr/>
        </p:nvSpPr>
        <p:spPr>
          <a:xfrm>
            <a:off x="290881" y="4280560"/>
            <a:ext cx="3355406" cy="923330"/>
          </a:xfrm>
          <a:prstGeom prst="rect">
            <a:avLst/>
          </a:prstGeom>
          <a:noFill/>
        </p:spPr>
        <p:txBody>
          <a:bodyPr wrap="none" rtlCol="0">
            <a:spAutoFit/>
          </a:bodyPr>
          <a:lstStyle/>
          <a:p>
            <a:r>
              <a:rPr lang="en-US" sz="5400" b="1" dirty="0">
                <a:solidFill>
                  <a:srgbClr val="FF0000"/>
                </a:solidFill>
                <a:latin typeface="Bell Gothic Std Black" panose="020B0806020202040204" pitchFamily="34" charset="0"/>
              </a:rPr>
              <a:t>pr@na.org</a:t>
            </a:r>
          </a:p>
        </p:txBody>
      </p:sp>
    </p:spTree>
    <p:extLst>
      <p:ext uri="{BB962C8B-B14F-4D97-AF65-F5344CB8AC3E}">
        <p14:creationId xmlns:p14="http://schemas.microsoft.com/office/powerpoint/2010/main" val="25975968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6378D-FE99-4E14-9158-F9C613D93BFD}"/>
              </a:ext>
            </a:extLst>
          </p:cNvPr>
          <p:cNvSpPr>
            <a:spLocks noGrp="1"/>
          </p:cNvSpPr>
          <p:nvPr>
            <p:ph type="title"/>
          </p:nvPr>
        </p:nvSpPr>
        <p:spPr/>
        <p:txBody>
          <a:bodyPr>
            <a:normAutofit/>
          </a:bodyPr>
          <a:lstStyle/>
          <a:p>
            <a:r>
              <a:rPr lang="en-US" sz="8800" b="1" i="1" dirty="0">
                <a:effectLst>
                  <a:outerShdw blurRad="38100" dist="38100" dir="2700000" algn="tl">
                    <a:srgbClr val="000000">
                      <a:alpha val="43137"/>
                    </a:srgbClr>
                  </a:outerShdw>
                </a:effectLst>
                <a:latin typeface="Bell Gothic Std Black" panose="020B0806020202040204" pitchFamily="34" charset="0"/>
              </a:rPr>
              <a:t>H&amp;I Basics</a:t>
            </a:r>
          </a:p>
        </p:txBody>
      </p:sp>
      <p:pic>
        <p:nvPicPr>
          <p:cNvPr id="5" name="Picture 4">
            <a:extLst>
              <a:ext uri="{FF2B5EF4-FFF2-40B4-BE49-F238E27FC236}">
                <a16:creationId xmlns:a16="http://schemas.microsoft.com/office/drawing/2014/main" id="{50CFD57F-3ACE-4652-B276-4569FD76865A}"/>
              </a:ext>
            </a:extLst>
          </p:cNvPr>
          <p:cNvPicPr>
            <a:picLocks noChangeAspect="1"/>
          </p:cNvPicPr>
          <p:nvPr/>
        </p:nvPicPr>
        <p:blipFill>
          <a:blip r:embed="rId2"/>
          <a:stretch>
            <a:fillRect/>
          </a:stretch>
        </p:blipFill>
        <p:spPr>
          <a:xfrm>
            <a:off x="338818" y="1687449"/>
            <a:ext cx="6618096" cy="4846320"/>
          </a:xfrm>
          <a:prstGeom prst="rect">
            <a:avLst/>
          </a:prstGeom>
        </p:spPr>
      </p:pic>
      <p:pic>
        <p:nvPicPr>
          <p:cNvPr id="3" name="Picture 2">
            <a:extLst>
              <a:ext uri="{FF2B5EF4-FFF2-40B4-BE49-F238E27FC236}">
                <a16:creationId xmlns:a16="http://schemas.microsoft.com/office/drawing/2014/main" id="{910F0037-35EA-4EED-96BC-C6EB691B9926}"/>
              </a:ext>
            </a:extLst>
          </p:cNvPr>
          <p:cNvPicPr>
            <a:picLocks noChangeAspect="1"/>
          </p:cNvPicPr>
          <p:nvPr/>
        </p:nvPicPr>
        <p:blipFill>
          <a:blip r:embed="rId3"/>
          <a:stretch>
            <a:fillRect/>
          </a:stretch>
        </p:blipFill>
        <p:spPr>
          <a:xfrm>
            <a:off x="5310324" y="1331817"/>
            <a:ext cx="3724979" cy="3664014"/>
          </a:xfrm>
          <a:prstGeom prst="rect">
            <a:avLst/>
          </a:prstGeom>
        </p:spPr>
      </p:pic>
      <p:sp>
        <p:nvSpPr>
          <p:cNvPr id="6" name="TextBox 5">
            <a:extLst>
              <a:ext uri="{FF2B5EF4-FFF2-40B4-BE49-F238E27FC236}">
                <a16:creationId xmlns:a16="http://schemas.microsoft.com/office/drawing/2014/main" id="{0C6AEF54-E514-4012-8D43-1F5493A5C37E}"/>
              </a:ext>
            </a:extLst>
          </p:cNvPr>
          <p:cNvSpPr txBox="1"/>
          <p:nvPr/>
        </p:nvSpPr>
        <p:spPr>
          <a:xfrm>
            <a:off x="6044453" y="5170551"/>
            <a:ext cx="5981700" cy="923330"/>
          </a:xfrm>
          <a:prstGeom prst="rect">
            <a:avLst/>
          </a:prstGeom>
          <a:noFill/>
        </p:spPr>
        <p:txBody>
          <a:bodyPr wrap="square" rtlCol="0">
            <a:spAutoFit/>
          </a:bodyPr>
          <a:lstStyle/>
          <a:p>
            <a:r>
              <a:rPr lang="en-US" sz="5400" b="1" dirty="0">
                <a:solidFill>
                  <a:srgbClr val="FF0000"/>
                </a:solidFill>
                <a:latin typeface="Bell Gothic Std Black" panose="020B0806020202040204" pitchFamily="34" charset="0"/>
              </a:rPr>
              <a:t>www.na.org/survey</a:t>
            </a:r>
          </a:p>
        </p:txBody>
      </p:sp>
    </p:spTree>
    <p:extLst>
      <p:ext uri="{BB962C8B-B14F-4D97-AF65-F5344CB8AC3E}">
        <p14:creationId xmlns:p14="http://schemas.microsoft.com/office/powerpoint/2010/main" val="27671199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6378D-FE99-4E14-9158-F9C613D93BFD}"/>
              </a:ext>
            </a:extLst>
          </p:cNvPr>
          <p:cNvSpPr>
            <a:spLocks noGrp="1"/>
          </p:cNvSpPr>
          <p:nvPr>
            <p:ph type="title"/>
          </p:nvPr>
        </p:nvSpPr>
        <p:spPr/>
        <p:txBody>
          <a:bodyPr>
            <a:normAutofit/>
          </a:bodyPr>
          <a:lstStyle/>
          <a:p>
            <a:r>
              <a:rPr lang="en-US" sz="8800" b="1" i="1" dirty="0">
                <a:effectLst>
                  <a:outerShdw blurRad="38100" dist="38100" dir="2700000" algn="tl">
                    <a:srgbClr val="000000">
                      <a:alpha val="43137"/>
                    </a:srgbClr>
                  </a:outerShdw>
                </a:effectLst>
                <a:latin typeface="Bell Gothic Std Black" panose="020B0806020202040204" pitchFamily="34" charset="0"/>
              </a:rPr>
              <a:t>Volunteers!</a:t>
            </a:r>
          </a:p>
        </p:txBody>
      </p:sp>
      <p:pic>
        <p:nvPicPr>
          <p:cNvPr id="5" name="Picture 4">
            <a:extLst>
              <a:ext uri="{FF2B5EF4-FFF2-40B4-BE49-F238E27FC236}">
                <a16:creationId xmlns:a16="http://schemas.microsoft.com/office/drawing/2014/main" id="{50CFD57F-3ACE-4652-B276-4569FD76865A}"/>
              </a:ext>
            </a:extLst>
          </p:cNvPr>
          <p:cNvPicPr>
            <a:picLocks noChangeAspect="1"/>
          </p:cNvPicPr>
          <p:nvPr/>
        </p:nvPicPr>
        <p:blipFill>
          <a:blip r:embed="rId2"/>
          <a:stretch>
            <a:fillRect/>
          </a:stretch>
        </p:blipFill>
        <p:spPr>
          <a:xfrm>
            <a:off x="229257" y="1690688"/>
            <a:ext cx="7446282" cy="5006983"/>
          </a:xfrm>
          <a:prstGeom prst="rect">
            <a:avLst/>
          </a:prstGeom>
        </p:spPr>
      </p:pic>
      <p:pic>
        <p:nvPicPr>
          <p:cNvPr id="3" name="Picture 2">
            <a:extLst>
              <a:ext uri="{FF2B5EF4-FFF2-40B4-BE49-F238E27FC236}">
                <a16:creationId xmlns:a16="http://schemas.microsoft.com/office/drawing/2014/main" id="{910F0037-35EA-4EED-96BC-C6EB691B9926}"/>
              </a:ext>
            </a:extLst>
          </p:cNvPr>
          <p:cNvPicPr>
            <a:picLocks noChangeAspect="1"/>
          </p:cNvPicPr>
          <p:nvPr/>
        </p:nvPicPr>
        <p:blipFill>
          <a:blip r:embed="rId3"/>
          <a:stretch>
            <a:fillRect/>
          </a:stretch>
        </p:blipFill>
        <p:spPr>
          <a:xfrm>
            <a:off x="8015424" y="1027906"/>
            <a:ext cx="3724979" cy="3664014"/>
          </a:xfrm>
          <a:prstGeom prst="rect">
            <a:avLst/>
          </a:prstGeom>
        </p:spPr>
      </p:pic>
      <p:sp>
        <p:nvSpPr>
          <p:cNvPr id="6" name="TextBox 5">
            <a:extLst>
              <a:ext uri="{FF2B5EF4-FFF2-40B4-BE49-F238E27FC236}">
                <a16:creationId xmlns:a16="http://schemas.microsoft.com/office/drawing/2014/main" id="{0C6AEF54-E514-4012-8D43-1F5493A5C37E}"/>
              </a:ext>
            </a:extLst>
          </p:cNvPr>
          <p:cNvSpPr txBox="1"/>
          <p:nvPr/>
        </p:nvSpPr>
        <p:spPr>
          <a:xfrm>
            <a:off x="5981043" y="5606057"/>
            <a:ext cx="5981700" cy="923330"/>
          </a:xfrm>
          <a:prstGeom prst="rect">
            <a:avLst/>
          </a:prstGeom>
          <a:noFill/>
        </p:spPr>
        <p:txBody>
          <a:bodyPr wrap="square" rtlCol="0">
            <a:spAutoFit/>
          </a:bodyPr>
          <a:lstStyle/>
          <a:p>
            <a:r>
              <a:rPr lang="en-US" sz="5400" b="1" dirty="0">
                <a:solidFill>
                  <a:srgbClr val="FF0000"/>
                </a:solidFill>
                <a:latin typeface="Bell Gothic Std Black" panose="020B0806020202040204" pitchFamily="34" charset="0"/>
              </a:rPr>
              <a:t>www.na.org/survey</a:t>
            </a:r>
          </a:p>
        </p:txBody>
      </p:sp>
    </p:spTree>
    <p:extLst>
      <p:ext uri="{BB962C8B-B14F-4D97-AF65-F5344CB8AC3E}">
        <p14:creationId xmlns:p14="http://schemas.microsoft.com/office/powerpoint/2010/main" val="30240497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1B6226-C477-4BFD-9491-4A57F5D88EAE}"/>
              </a:ext>
            </a:extLst>
          </p:cNvPr>
          <p:cNvPicPr>
            <a:picLocks noChangeAspect="1"/>
          </p:cNvPicPr>
          <p:nvPr/>
        </p:nvPicPr>
        <p:blipFill>
          <a:blip r:embed="rId2"/>
          <a:stretch>
            <a:fillRect/>
          </a:stretch>
        </p:blipFill>
        <p:spPr>
          <a:xfrm>
            <a:off x="1400747" y="-4446"/>
            <a:ext cx="10122993" cy="6858000"/>
          </a:xfrm>
          <a:prstGeom prst="rect">
            <a:avLst/>
          </a:prstGeom>
        </p:spPr>
      </p:pic>
      <p:sp>
        <p:nvSpPr>
          <p:cNvPr id="2" name="Title 1">
            <a:extLst>
              <a:ext uri="{FF2B5EF4-FFF2-40B4-BE49-F238E27FC236}">
                <a16:creationId xmlns:a16="http://schemas.microsoft.com/office/drawing/2014/main" id="{6D23B356-2328-4209-A221-DA1BB017501B}"/>
              </a:ext>
            </a:extLst>
          </p:cNvPr>
          <p:cNvSpPr>
            <a:spLocks noGrp="1"/>
          </p:cNvSpPr>
          <p:nvPr>
            <p:ph type="title"/>
          </p:nvPr>
        </p:nvSpPr>
        <p:spPr>
          <a:xfrm>
            <a:off x="5185888" y="5814392"/>
            <a:ext cx="6337852" cy="806105"/>
          </a:xfrm>
        </p:spPr>
        <p:txBody>
          <a:bodyPr/>
          <a:lstStyle/>
          <a:p>
            <a:r>
              <a:rPr lang="en-US" b="1" dirty="0">
                <a:solidFill>
                  <a:srgbClr val="FF0000"/>
                </a:solidFill>
              </a:rPr>
              <a:t>www.na.org/meetingsearch</a:t>
            </a:r>
          </a:p>
        </p:txBody>
      </p:sp>
    </p:spTree>
    <p:extLst>
      <p:ext uri="{BB962C8B-B14F-4D97-AF65-F5344CB8AC3E}">
        <p14:creationId xmlns:p14="http://schemas.microsoft.com/office/powerpoint/2010/main" val="8352403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nk sign with white text&#10;&#10;Description automatically generated">
            <a:extLst>
              <a:ext uri="{FF2B5EF4-FFF2-40B4-BE49-F238E27FC236}">
                <a16:creationId xmlns:a16="http://schemas.microsoft.com/office/drawing/2014/main" id="{E0E1B3F3-43E3-4CAE-9841-8C7C23F4255E}"/>
              </a:ext>
            </a:extLst>
          </p:cNvPr>
          <p:cNvPicPr>
            <a:picLocks noChangeAspect="1"/>
          </p:cNvPicPr>
          <p:nvPr/>
        </p:nvPicPr>
        <p:blipFill>
          <a:blip r:embed="rId2"/>
          <a:stretch>
            <a:fillRect/>
          </a:stretch>
        </p:blipFill>
        <p:spPr>
          <a:xfrm>
            <a:off x="5375519" y="-33550"/>
            <a:ext cx="6816481" cy="5215149"/>
          </a:xfrm>
          <a:prstGeom prst="rect">
            <a:avLst/>
          </a:prstGeom>
        </p:spPr>
      </p:pic>
      <p:sp>
        <p:nvSpPr>
          <p:cNvPr id="12" name="Title 1">
            <a:extLst>
              <a:ext uri="{FF2B5EF4-FFF2-40B4-BE49-F238E27FC236}">
                <a16:creationId xmlns:a16="http://schemas.microsoft.com/office/drawing/2014/main" id="{1E6E5FB3-083C-4C72-B37F-02EB6A175DD0}"/>
              </a:ext>
            </a:extLst>
          </p:cNvPr>
          <p:cNvSpPr txBox="1">
            <a:spLocks/>
          </p:cNvSpPr>
          <p:nvPr/>
        </p:nvSpPr>
        <p:spPr>
          <a:xfrm>
            <a:off x="54466" y="921572"/>
            <a:ext cx="11934334" cy="6056255"/>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Franklin Gothic Heavy" panose="020B0603020102020204" pitchFamily="34" charset="0"/>
                <a:ea typeface="+mj-ea"/>
                <a:cs typeface="+mj-cs"/>
              </a:defRPr>
            </a:lvl1pPr>
          </a:lstStyle>
          <a:p>
            <a:r>
              <a:rPr lang="en-US" sz="9500" dirty="0">
                <a:solidFill>
                  <a:srgbClr val="002060"/>
                </a:solidFill>
                <a:latin typeface="Bell Gothic Std Black" panose="020B0806020202040204" pitchFamily="34" charset="0"/>
              </a:rPr>
              <a:t>WCNA 38 </a:t>
            </a:r>
          </a:p>
          <a:p>
            <a:r>
              <a:rPr lang="en-US" sz="6500" i="1" dirty="0">
                <a:solidFill>
                  <a:srgbClr val="002060"/>
                </a:solidFill>
                <a:latin typeface="Bell Gothic Std Black" panose="020B0806020202040204" pitchFamily="34" charset="0"/>
              </a:rPr>
              <a:t>The Power </a:t>
            </a:r>
            <a:br>
              <a:rPr lang="en-US" sz="6500" i="1" dirty="0">
                <a:solidFill>
                  <a:srgbClr val="002060"/>
                </a:solidFill>
                <a:latin typeface="Bell Gothic Std Black" panose="020B0806020202040204" pitchFamily="34" charset="0"/>
              </a:rPr>
            </a:br>
            <a:r>
              <a:rPr lang="en-US" sz="6500" i="1" dirty="0">
                <a:solidFill>
                  <a:srgbClr val="002060"/>
                </a:solidFill>
                <a:latin typeface="Bell Gothic Std Black" panose="020B0806020202040204" pitchFamily="34" charset="0"/>
              </a:rPr>
              <a:t>of Love</a:t>
            </a:r>
            <a:br>
              <a:rPr lang="en-US" sz="6500" dirty="0">
                <a:latin typeface="Bell Gothic Std Black" panose="020B0806020202040204" pitchFamily="34" charset="0"/>
              </a:rPr>
            </a:br>
            <a:r>
              <a:rPr lang="en-US" sz="5400" b="0" dirty="0">
                <a:solidFill>
                  <a:schemeClr val="accent1">
                    <a:lumMod val="50000"/>
                  </a:schemeClr>
                </a:solidFill>
                <a:latin typeface="Bell Gothic Std Black" panose="020B0806020202040204" pitchFamily="34" charset="0"/>
                <a:cs typeface="Arial Narrow" panose="020B0604020202020204" pitchFamily="34" charset="0"/>
              </a:rPr>
              <a:t>Washington, DC </a:t>
            </a:r>
          </a:p>
          <a:p>
            <a:r>
              <a:rPr lang="en-US" sz="4800" b="0" i="1" dirty="0">
                <a:solidFill>
                  <a:schemeClr val="accent1">
                    <a:lumMod val="50000"/>
                  </a:schemeClr>
                </a:solidFill>
                <a:latin typeface="Bell Gothic Std Black" panose="020B0806020202040204" pitchFamily="34" charset="0"/>
                <a:cs typeface="Arial Narrow" panose="020B0604020202020204" pitchFamily="34" charset="0"/>
              </a:rPr>
              <a:t>29 August – 1 September 2024</a:t>
            </a:r>
          </a:p>
          <a:p>
            <a:pPr algn="ctr"/>
            <a:r>
              <a:rPr lang="en-US" sz="6600" b="0" i="1" dirty="0">
                <a:solidFill>
                  <a:srgbClr val="FF0000"/>
                </a:solidFill>
                <a:latin typeface="Bell Gothic Std Black" panose="020B0806020202040204" pitchFamily="34" charset="0"/>
                <a:cs typeface="Arial Narrow" panose="020B0604020202020204" pitchFamily="34" charset="0"/>
              </a:rPr>
              <a:t>www.na.org/wcna</a:t>
            </a:r>
          </a:p>
        </p:txBody>
      </p:sp>
    </p:spTree>
    <p:extLst>
      <p:ext uri="{BB962C8B-B14F-4D97-AF65-F5344CB8AC3E}">
        <p14:creationId xmlns:p14="http://schemas.microsoft.com/office/powerpoint/2010/main" val="4458267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WCNA38 teaser">
            <a:hlinkClick r:id="" action="ppaction://media"/>
            <a:extLst>
              <a:ext uri="{FF2B5EF4-FFF2-40B4-BE49-F238E27FC236}">
                <a16:creationId xmlns:a16="http://schemas.microsoft.com/office/drawing/2014/main" id="{CBEB8E3A-8DE9-43FD-93BE-0EAC58312FE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95299" y="45671"/>
            <a:ext cx="11153361" cy="6278929"/>
          </a:xfrm>
          <a:prstGeom prst="rect">
            <a:avLst/>
          </a:prstGeom>
        </p:spPr>
      </p:pic>
    </p:spTree>
    <p:extLst>
      <p:ext uri="{BB962C8B-B14F-4D97-AF65-F5344CB8AC3E}">
        <p14:creationId xmlns:p14="http://schemas.microsoft.com/office/powerpoint/2010/main" val="136862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15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4234</TotalTime>
  <Words>1303</Words>
  <Application>Microsoft Office PowerPoint</Application>
  <PresentationFormat>Widescreen</PresentationFormat>
  <Paragraphs>141</Paragraphs>
  <Slides>28</Slides>
  <Notes>3</Notes>
  <HiddenSlides>0</HiddenSlides>
  <MMClips>2</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28</vt:i4>
      </vt:variant>
    </vt:vector>
  </HeadingPairs>
  <TitlesOfParts>
    <vt:vector size="40" baseType="lpstr">
      <vt:lpstr>Arial</vt:lpstr>
      <vt:lpstr>Arial Narrow</vt:lpstr>
      <vt:lpstr>Bell Gothic Std Black</vt:lpstr>
      <vt:lpstr>Calibri</vt:lpstr>
      <vt:lpstr>Calibri Light</vt:lpstr>
      <vt:lpstr>DejaVu Sans</vt:lpstr>
      <vt:lpstr>Open Sans</vt:lpstr>
      <vt:lpstr>Symbol</vt:lpstr>
      <vt:lpstr>Times New Roman</vt:lpstr>
      <vt:lpstr>Wingdings</vt:lpstr>
      <vt:lpstr>Office Theme</vt:lpstr>
      <vt:lpstr>1_Office Theme</vt:lpstr>
      <vt:lpstr>PowerPoint Presentation</vt:lpstr>
      <vt:lpstr>God Grant me the serenity To accept the things I cannot change The courage to change the things I can And the wisdom to know the difference</vt:lpstr>
      <vt:lpstr>PowerPoint Presentation</vt:lpstr>
      <vt:lpstr>PowerPoint Presentation</vt:lpstr>
      <vt:lpstr>H&amp;I Basics</vt:lpstr>
      <vt:lpstr>Volunteers!</vt:lpstr>
      <vt:lpstr>www.na.org/meetingsearch</vt:lpstr>
      <vt:lpstr>PowerPoint Presentation</vt:lpstr>
      <vt:lpstr>PowerPoint Presentation</vt:lpstr>
      <vt:lpstr>PowerPoint Presentation</vt:lpstr>
      <vt:lpstr>PowerPoint Presentation</vt:lpstr>
      <vt:lpstr>PowerPoint Presentation</vt:lpstr>
      <vt:lpstr>Mark B. – Nebraska Yevhen – Ukraine Anita – Georgia John – UK Eddy – Tennessee/Virginia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pr@na.org handi@na.org www.na.org/wcna www.na.org/survey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Stacy Fowler</dc:creator>
  <cp:lastModifiedBy>Nick Elson</cp:lastModifiedBy>
  <cp:revision>34</cp:revision>
  <dcterms:created xsi:type="dcterms:W3CDTF">2023-11-28T20:36:05Z</dcterms:created>
  <dcterms:modified xsi:type="dcterms:W3CDTF">2024-03-23T00:35:53Z</dcterms:modified>
</cp:coreProperties>
</file>