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7" r:id="rId3"/>
    <p:sldId id="266" r:id="rId4"/>
    <p:sldId id="269" r:id="rId5"/>
    <p:sldId id="271" r:id="rId6"/>
    <p:sldId id="272" r:id="rId7"/>
    <p:sldId id="262" r:id="rId8"/>
    <p:sldId id="270"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000"/>
    <a:srgbClr val="FAAC00"/>
    <a:srgbClr val="CA8B00"/>
    <a:srgbClr val="FF8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1"/>
    <p:restoredTop sz="96405"/>
  </p:normalViewPr>
  <p:slideViewPr>
    <p:cSldViewPr snapToGrid="0" snapToObjects="1">
      <p:cViewPr varScale="1">
        <p:scale>
          <a:sx n="103" d="100"/>
          <a:sy n="103" d="100"/>
        </p:scale>
        <p:origin x="3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F5D1E-6B13-9449-AB26-B9C50EAE2018}"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8B003-5A50-4D42-9670-00449A622517}" type="slidenum">
              <a:rPr lang="en-US" smtClean="0"/>
              <a:t>‹#›</a:t>
            </a:fld>
            <a:endParaRPr lang="en-US"/>
          </a:p>
        </p:txBody>
      </p:sp>
    </p:spTree>
    <p:extLst>
      <p:ext uri="{BB962C8B-B14F-4D97-AF65-F5344CB8AC3E}">
        <p14:creationId xmlns:p14="http://schemas.microsoft.com/office/powerpoint/2010/main" val="371453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B404F-A891-3FCC-C838-194E485478FD}"/>
              </a:ext>
            </a:extLst>
          </p:cNvPr>
          <p:cNvSpPr/>
          <p:nvPr userDrawn="1"/>
        </p:nvSpPr>
        <p:spPr>
          <a:xfrm>
            <a:off x="0" y="6281056"/>
            <a:ext cx="12192000" cy="576943"/>
          </a:xfrm>
          <a:prstGeom prst="rect">
            <a:avLst/>
          </a:prstGeom>
          <a:gradFill>
            <a:gsLst>
              <a:gs pos="0">
                <a:schemeClr val="accent1">
                  <a:lumMod val="5000"/>
                  <a:lumOff val="95000"/>
                </a:schemeClr>
              </a:gs>
              <a:gs pos="31000">
                <a:srgbClr val="FAAC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9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E4CCF-71C9-8F4D-935E-F109E88B6389}"/>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3" name="Footer Placeholder 2">
            <a:extLst>
              <a:ext uri="{FF2B5EF4-FFF2-40B4-BE49-F238E27FC236}">
                <a16:creationId xmlns:a16="http://schemas.microsoft.com/office/drawing/2014/main" id="{E1F243EA-EBD4-6149-BB42-3243168F1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5E1A2-E1C7-5840-BE08-677E0BF10548}"/>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19641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7630-6164-7243-84F9-C554811A5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AAFA5-8FDC-C24E-BA6A-6ED49F630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737573-CA59-9B42-BEC0-C79322236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6E7E9-4E4A-5244-BD9F-C2047823E648}"/>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6" name="Footer Placeholder 5">
            <a:extLst>
              <a:ext uri="{FF2B5EF4-FFF2-40B4-BE49-F238E27FC236}">
                <a16:creationId xmlns:a16="http://schemas.microsoft.com/office/drawing/2014/main" id="{FD7D0FD1-2B33-9946-AA8A-ABDE53B14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2EFD2-E7C7-B34C-9610-6EADFA5A1525}"/>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199201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0B6F-E66B-1041-BC6F-1D234D671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5D886D-4769-5544-8AE4-01226DCD7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0E1238-7DCC-6749-8B2A-41460314D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6B266-BAB1-CE46-BA35-072245A3D63A}"/>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6" name="Footer Placeholder 5">
            <a:extLst>
              <a:ext uri="{FF2B5EF4-FFF2-40B4-BE49-F238E27FC236}">
                <a16:creationId xmlns:a16="http://schemas.microsoft.com/office/drawing/2014/main" id="{82CAE20B-C73B-144C-B7AE-F9B144B06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39FF4-292C-A740-918B-FD6AB47E8C71}"/>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273183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A625-EAD3-C34C-9856-C346343F9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4254C-CDE2-A843-B7F6-224095217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28185-E3F3-3E47-9EF7-8E726456309A}"/>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5" name="Footer Placeholder 4">
            <a:extLst>
              <a:ext uri="{FF2B5EF4-FFF2-40B4-BE49-F238E27FC236}">
                <a16:creationId xmlns:a16="http://schemas.microsoft.com/office/drawing/2014/main" id="{00E55EEB-6928-E64C-853A-7B7941640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A1AC9-B55F-964A-B04C-676831B9179D}"/>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3082366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9C3BD-DED5-3940-BBA2-A6BBA1C2E0CC}"/>
              </a:ext>
            </a:extLst>
          </p:cNvPr>
          <p:cNvPicPr>
            <a:picLocks noChangeAspect="1"/>
          </p:cNvPicPr>
          <p:nvPr userDrawn="1"/>
        </p:nvPicPr>
        <p:blipFill>
          <a:blip r:embed="rId2"/>
          <a:stretch>
            <a:fillRect/>
          </a:stretch>
        </p:blipFill>
        <p:spPr>
          <a:xfrm>
            <a:off x="8729378" y="190968"/>
            <a:ext cx="3032694" cy="3032694"/>
          </a:xfrm>
          <a:prstGeom prst="rect">
            <a:avLst/>
          </a:prstGeom>
        </p:spPr>
      </p:pic>
      <p:pic>
        <p:nvPicPr>
          <p:cNvPr id="8" name="Picture 7">
            <a:extLst>
              <a:ext uri="{FF2B5EF4-FFF2-40B4-BE49-F238E27FC236}">
                <a16:creationId xmlns:a16="http://schemas.microsoft.com/office/drawing/2014/main" id="{76C13CC5-2E28-3249-9FFE-ED009A15372E}"/>
              </a:ext>
            </a:extLst>
          </p:cNvPr>
          <p:cNvPicPr>
            <a:picLocks noChangeAspect="1"/>
          </p:cNvPicPr>
          <p:nvPr userDrawn="1"/>
        </p:nvPicPr>
        <p:blipFill>
          <a:blip r:embed="rId3"/>
          <a:stretch>
            <a:fillRect/>
          </a:stretch>
        </p:blipFill>
        <p:spPr>
          <a:xfrm>
            <a:off x="144379" y="1707315"/>
            <a:ext cx="12192000" cy="3863926"/>
          </a:xfrm>
          <a:prstGeom prst="rect">
            <a:avLst/>
          </a:prstGeom>
        </p:spPr>
      </p:pic>
      <p:sp>
        <p:nvSpPr>
          <p:cNvPr id="9" name="TextBox 8">
            <a:extLst>
              <a:ext uri="{FF2B5EF4-FFF2-40B4-BE49-F238E27FC236}">
                <a16:creationId xmlns:a16="http://schemas.microsoft.com/office/drawing/2014/main" id="{29DA8838-DE4E-EE4E-81F2-9312C42E4615}"/>
              </a:ext>
            </a:extLst>
          </p:cNvPr>
          <p:cNvSpPr txBox="1"/>
          <p:nvPr userDrawn="1"/>
        </p:nvSpPr>
        <p:spPr>
          <a:xfrm>
            <a:off x="1896866" y="5466703"/>
            <a:ext cx="7591734" cy="1200329"/>
          </a:xfrm>
          <a:prstGeom prst="rect">
            <a:avLst/>
          </a:prstGeom>
          <a:noFill/>
        </p:spPr>
        <p:txBody>
          <a:bodyPr wrap="square" rtlCol="0">
            <a:spAutoFit/>
          </a:bodyPr>
          <a:lstStyle/>
          <a:p>
            <a:r>
              <a:rPr lang="en-US" sz="2400" b="1" i="0" dirty="0">
                <a:solidFill>
                  <a:schemeClr val="bg1"/>
                </a:solidFill>
                <a:latin typeface="Times New Roman" panose="02020603050405020304" pitchFamily="18" charset="0"/>
                <a:cs typeface="Times New Roman" panose="02020603050405020304" pitchFamily="18" charset="0"/>
              </a:rPr>
              <a:t>A webinar </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brought to you by</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Narcotics Anonymous World Services, Inc.</a:t>
            </a:r>
          </a:p>
        </p:txBody>
      </p:sp>
      <p:sp>
        <p:nvSpPr>
          <p:cNvPr id="10" name="TextBox 9">
            <a:extLst>
              <a:ext uri="{FF2B5EF4-FFF2-40B4-BE49-F238E27FC236}">
                <a16:creationId xmlns:a16="http://schemas.microsoft.com/office/drawing/2014/main" id="{5276B8C5-6F9E-6346-9D4B-648940DA6612}"/>
              </a:ext>
            </a:extLst>
          </p:cNvPr>
          <p:cNvSpPr txBox="1"/>
          <p:nvPr userDrawn="1"/>
        </p:nvSpPr>
        <p:spPr>
          <a:xfrm>
            <a:off x="1083774" y="762000"/>
            <a:ext cx="5454988" cy="1938992"/>
          </a:xfrm>
          <a:prstGeom prst="rect">
            <a:avLst/>
          </a:prstGeom>
          <a:noFill/>
        </p:spPr>
        <p:txBody>
          <a:bodyPr wrap="square" rtlCol="0">
            <a:spAutoFit/>
          </a:bodyPr>
          <a:lstStyle/>
          <a:p>
            <a:r>
              <a:rPr lang="en-US" sz="4000" b="1" i="0" dirty="0">
                <a:solidFill>
                  <a:srgbClr val="0070C0"/>
                </a:solidFill>
                <a:latin typeface="Times New Roman" panose="02020603050405020304" pitchFamily="18" charset="0"/>
                <a:cs typeface="Times New Roman" panose="02020603050405020304" pitchFamily="18" charset="0"/>
              </a:rPr>
              <a:t>Let’s hear inspiring stories from around the world and celebrate. . . </a:t>
            </a:r>
          </a:p>
        </p:txBody>
      </p:sp>
      <p:pic>
        <p:nvPicPr>
          <p:cNvPr id="11" name="Picture 10">
            <a:extLst>
              <a:ext uri="{FF2B5EF4-FFF2-40B4-BE49-F238E27FC236}">
                <a16:creationId xmlns:a16="http://schemas.microsoft.com/office/drawing/2014/main" id="{88B27EAB-44D8-D54E-A0D8-1C711401BEF2}"/>
              </a:ext>
            </a:extLst>
          </p:cNvPr>
          <p:cNvPicPr>
            <a:picLocks noChangeAspect="1"/>
          </p:cNvPicPr>
          <p:nvPr userDrawn="1"/>
        </p:nvPicPr>
        <p:blipFill>
          <a:blip r:embed="rId4"/>
          <a:stretch>
            <a:fillRect/>
          </a:stretch>
        </p:blipFill>
        <p:spPr>
          <a:xfrm>
            <a:off x="346522" y="5213391"/>
            <a:ext cx="1474504" cy="1474504"/>
          </a:xfrm>
          <a:prstGeom prst="rect">
            <a:avLst/>
          </a:prstGeom>
        </p:spPr>
      </p:pic>
    </p:spTree>
    <p:extLst>
      <p:ext uri="{BB962C8B-B14F-4D97-AF65-F5344CB8AC3E}">
        <p14:creationId xmlns:p14="http://schemas.microsoft.com/office/powerpoint/2010/main" val="296183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2CB0DC-9CA7-45DB-03A1-90F627EA91A0}"/>
              </a:ext>
            </a:extLst>
          </p:cNvPr>
          <p:cNvSpPr/>
          <p:nvPr userDrawn="1"/>
        </p:nvSpPr>
        <p:spPr>
          <a:xfrm>
            <a:off x="0" y="5061857"/>
            <a:ext cx="12192000" cy="1796143"/>
          </a:xfrm>
          <a:prstGeom prst="rect">
            <a:avLst/>
          </a:prstGeom>
          <a:gradFill>
            <a:gsLst>
              <a:gs pos="0">
                <a:schemeClr val="accent1">
                  <a:lumMod val="5000"/>
                  <a:lumOff val="95000"/>
                </a:schemeClr>
              </a:gs>
              <a:gs pos="23000">
                <a:srgbClr val="EA2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95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B404F-A891-3FCC-C838-194E485478FD}"/>
              </a:ext>
            </a:extLst>
          </p:cNvPr>
          <p:cNvSpPr/>
          <p:nvPr userDrawn="1"/>
        </p:nvSpPr>
        <p:spPr>
          <a:xfrm>
            <a:off x="0" y="6281056"/>
            <a:ext cx="12192000" cy="576943"/>
          </a:xfrm>
          <a:prstGeom prst="rect">
            <a:avLst/>
          </a:prstGeom>
          <a:gradFill>
            <a:gsLst>
              <a:gs pos="0">
                <a:schemeClr val="accent1">
                  <a:lumMod val="5000"/>
                  <a:lumOff val="95000"/>
                </a:schemeClr>
              </a:gs>
              <a:gs pos="31000">
                <a:srgbClr val="EA2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47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35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78E7-0C67-0640-BF7E-2D013F899293}"/>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4CAED57A-51F5-4A43-8BF5-C341728B84D5}"/>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692AC45-4BA4-F040-88B6-C3654C089714}"/>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5" name="Footer Placeholder 4">
            <a:extLst>
              <a:ext uri="{FF2B5EF4-FFF2-40B4-BE49-F238E27FC236}">
                <a16:creationId xmlns:a16="http://schemas.microsoft.com/office/drawing/2014/main" id="{A14D3AFA-565F-964A-BE4C-9C7638EDA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293BB-026E-594F-BD66-DC54867DCE82}"/>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150155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DA16-E9DB-4D4D-A8CA-8015BB515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D4A9F-EE61-5444-87B5-D811A73DC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0E962-49E2-A640-888B-560E8A14C31B}"/>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5" name="Footer Placeholder 4">
            <a:extLst>
              <a:ext uri="{FF2B5EF4-FFF2-40B4-BE49-F238E27FC236}">
                <a16:creationId xmlns:a16="http://schemas.microsoft.com/office/drawing/2014/main" id="{745CCC16-638C-DB4E-9851-3E5A94A46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5482E-596E-7040-BC5D-741892B53EA4}"/>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398142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41FA-A714-9B48-8DBA-C305F1FAD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A0AD07-0737-E448-B545-96C8B9121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3D4BD-E37A-FB4B-9EBC-8078D0D850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76B095-D092-8942-B1F9-428077FE7D38}"/>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6" name="Footer Placeholder 5">
            <a:extLst>
              <a:ext uri="{FF2B5EF4-FFF2-40B4-BE49-F238E27FC236}">
                <a16:creationId xmlns:a16="http://schemas.microsoft.com/office/drawing/2014/main" id="{810E8C14-FF10-AA49-B43C-6132B240D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9ABF5-718C-D148-9821-6060C876EA3E}"/>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71991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FEBA-F165-1343-88A4-8CF0D625DE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B2E507-4CF6-5F48-A55C-C94C7E1E1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3D714-77CD-9E40-AADC-67093C6EA5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0EDF0F-8572-C44E-ADE4-AB14FAAE5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485EE-247B-4249-86C4-6D3D4126B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2FB12A-EF6C-2645-9B25-952ECC788C0A}"/>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8" name="Footer Placeholder 7">
            <a:extLst>
              <a:ext uri="{FF2B5EF4-FFF2-40B4-BE49-F238E27FC236}">
                <a16:creationId xmlns:a16="http://schemas.microsoft.com/office/drawing/2014/main" id="{416DCDBF-F26D-E946-8E23-AE85D87C8E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F2585-65F2-A04F-B98F-3097847A91D4}"/>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37815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F413-FBFB-E048-8A61-EC8AF5E91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53794-89F5-F044-8786-CA4EE5F2E2A3}"/>
              </a:ext>
            </a:extLst>
          </p:cNvPr>
          <p:cNvSpPr>
            <a:spLocks noGrp="1"/>
          </p:cNvSpPr>
          <p:nvPr>
            <p:ph type="dt" sz="half" idx="10"/>
          </p:nvPr>
        </p:nvSpPr>
        <p:spPr/>
        <p:txBody>
          <a:bodyPr/>
          <a:lstStyle/>
          <a:p>
            <a:fld id="{FB20C138-4519-1044-9154-27FD93D291D3}" type="datetimeFigureOut">
              <a:rPr lang="en-US" smtClean="0"/>
              <a:t>12/2/2022</a:t>
            </a:fld>
            <a:endParaRPr lang="en-US"/>
          </a:p>
        </p:txBody>
      </p:sp>
      <p:sp>
        <p:nvSpPr>
          <p:cNvPr id="4" name="Footer Placeholder 3">
            <a:extLst>
              <a:ext uri="{FF2B5EF4-FFF2-40B4-BE49-F238E27FC236}">
                <a16:creationId xmlns:a16="http://schemas.microsoft.com/office/drawing/2014/main" id="{B4977024-E1F4-3847-BABE-A7AC2CDB6E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BA37FE-BD94-B945-8689-611E3E470E3F}"/>
              </a:ext>
            </a:extLst>
          </p:cNvPr>
          <p:cNvSpPr>
            <a:spLocks noGrp="1"/>
          </p:cNvSpPr>
          <p:nvPr>
            <p:ph type="sldNum" sz="quarter" idx="12"/>
          </p:nvPr>
        </p:nvSpPr>
        <p:spPr/>
        <p:txBody>
          <a:bodyPr/>
          <a:lstStyle/>
          <a:p>
            <a:fld id="{0C6B3055-C722-2442-A9BC-486ECC81B3BA}" type="slidenum">
              <a:rPr lang="en-US" smtClean="0"/>
              <a:t>‹#›</a:t>
            </a:fld>
            <a:endParaRPr lang="en-US"/>
          </a:p>
        </p:txBody>
      </p:sp>
    </p:spTree>
    <p:extLst>
      <p:ext uri="{BB962C8B-B14F-4D97-AF65-F5344CB8AC3E}">
        <p14:creationId xmlns:p14="http://schemas.microsoft.com/office/powerpoint/2010/main" val="280655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E5734-29EE-6049-95B9-F3113BA1A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3834B5-0600-2D46-B6C7-DAB7683BD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C8AA63-71D0-FE43-B83C-56CE8714E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0C138-4519-1044-9154-27FD93D291D3}" type="datetimeFigureOut">
              <a:rPr lang="en-US" smtClean="0"/>
              <a:t>12/2/2022</a:t>
            </a:fld>
            <a:endParaRPr lang="en-US"/>
          </a:p>
        </p:txBody>
      </p:sp>
      <p:sp>
        <p:nvSpPr>
          <p:cNvPr id="5" name="Footer Placeholder 4">
            <a:extLst>
              <a:ext uri="{FF2B5EF4-FFF2-40B4-BE49-F238E27FC236}">
                <a16:creationId xmlns:a16="http://schemas.microsoft.com/office/drawing/2014/main" id="{4C096098-58F3-494F-8C99-1EA5E4B57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29443B-5E3F-AE40-A60C-3CEBCE990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B3055-C722-2442-A9BC-486ECC81B3BA}" type="slidenum">
              <a:rPr lang="en-US" smtClean="0"/>
              <a:t>‹#›</a:t>
            </a:fld>
            <a:endParaRPr lang="en-US"/>
          </a:p>
        </p:txBody>
      </p:sp>
    </p:spTree>
    <p:extLst>
      <p:ext uri="{BB962C8B-B14F-4D97-AF65-F5344CB8AC3E}">
        <p14:creationId xmlns:p14="http://schemas.microsoft.com/office/powerpoint/2010/main" val="4111732396"/>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2" r:id="rId3"/>
    <p:sldLayoutId id="2147483661" r:id="rId4"/>
    <p:sldLayoutId id="2147483649" r:id="rId5"/>
    <p:sldLayoutId id="214748365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98750B5-9EBD-A81B-8152-446164744114}"/>
              </a:ext>
            </a:extLst>
          </p:cNvPr>
          <p:cNvSpPr txBox="1"/>
          <p:nvPr/>
        </p:nvSpPr>
        <p:spPr>
          <a:xfrm>
            <a:off x="1896866" y="5466703"/>
            <a:ext cx="7591734" cy="1200329"/>
          </a:xfrm>
          <a:prstGeom prst="rect">
            <a:avLst/>
          </a:prstGeom>
          <a:noFill/>
        </p:spPr>
        <p:txBody>
          <a:bodyPr wrap="square" rtlCol="0">
            <a:spAutoFit/>
          </a:bodyPr>
          <a:lstStyle/>
          <a:p>
            <a:r>
              <a:rPr lang="en-US" sz="2400" b="1" i="0" dirty="0">
                <a:solidFill>
                  <a:schemeClr val="bg1"/>
                </a:solidFill>
                <a:latin typeface="Times New Roman" panose="02020603050405020304" pitchFamily="18" charset="0"/>
                <a:cs typeface="Times New Roman" panose="02020603050405020304" pitchFamily="18" charset="0"/>
              </a:rPr>
              <a:t>A webinar </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brought to you by</a:t>
            </a:r>
            <a:br>
              <a:rPr lang="en-US" sz="2400" b="1" i="0" dirty="0">
                <a:solidFill>
                  <a:schemeClr val="bg1"/>
                </a:solidFill>
                <a:latin typeface="Times New Roman" panose="02020603050405020304" pitchFamily="18" charset="0"/>
                <a:cs typeface="Times New Roman" panose="02020603050405020304" pitchFamily="18" charset="0"/>
              </a:rPr>
            </a:br>
            <a:r>
              <a:rPr lang="en-US" sz="2400" b="1" i="0" dirty="0">
                <a:solidFill>
                  <a:schemeClr val="bg1"/>
                </a:solidFill>
                <a:latin typeface="Times New Roman" panose="02020603050405020304" pitchFamily="18" charset="0"/>
                <a:cs typeface="Times New Roman" panose="02020603050405020304" pitchFamily="18" charset="0"/>
              </a:rPr>
              <a:t>Narcotics Anonymous World Services, Inc.</a:t>
            </a:r>
          </a:p>
        </p:txBody>
      </p:sp>
      <p:sp>
        <p:nvSpPr>
          <p:cNvPr id="19" name="TextBox 18">
            <a:extLst>
              <a:ext uri="{FF2B5EF4-FFF2-40B4-BE49-F238E27FC236}">
                <a16:creationId xmlns:a16="http://schemas.microsoft.com/office/drawing/2014/main" id="{9CE7DA73-C841-37D5-7B6E-35E25873AE63}"/>
              </a:ext>
            </a:extLst>
          </p:cNvPr>
          <p:cNvSpPr txBox="1"/>
          <p:nvPr/>
        </p:nvSpPr>
        <p:spPr>
          <a:xfrm>
            <a:off x="1083773" y="555171"/>
            <a:ext cx="5959283" cy="1446550"/>
          </a:xfrm>
          <a:prstGeom prst="rect">
            <a:avLst/>
          </a:prstGeom>
          <a:noFill/>
        </p:spPr>
        <p:txBody>
          <a:bodyPr wrap="square" rtlCol="0">
            <a:spAutoFit/>
          </a:bodyPr>
          <a:lstStyle/>
          <a:p>
            <a:r>
              <a:rPr lang="en-US" sz="4400" b="1" i="0" dirty="0">
                <a:cs typeface="Times New Roman" panose="02020603050405020304" pitchFamily="18" charset="0"/>
              </a:rPr>
              <a:t>Hear members share their experiences about </a:t>
            </a:r>
          </a:p>
        </p:txBody>
      </p:sp>
      <p:pic>
        <p:nvPicPr>
          <p:cNvPr id="20" name="Picture 19">
            <a:extLst>
              <a:ext uri="{FF2B5EF4-FFF2-40B4-BE49-F238E27FC236}">
                <a16:creationId xmlns:a16="http://schemas.microsoft.com/office/drawing/2014/main" id="{2289CDF6-2DF0-B110-4FC3-BBCB41CFDB09}"/>
              </a:ext>
            </a:extLst>
          </p:cNvPr>
          <p:cNvPicPr>
            <a:picLocks noChangeAspect="1"/>
          </p:cNvPicPr>
          <p:nvPr/>
        </p:nvPicPr>
        <p:blipFill>
          <a:blip r:embed="rId2"/>
          <a:stretch>
            <a:fillRect/>
          </a:stretch>
        </p:blipFill>
        <p:spPr>
          <a:xfrm>
            <a:off x="7827616" y="10198"/>
            <a:ext cx="4364384" cy="4375575"/>
          </a:xfrm>
          <a:prstGeom prst="rect">
            <a:avLst/>
          </a:prstGeom>
        </p:spPr>
      </p:pic>
      <p:pic>
        <p:nvPicPr>
          <p:cNvPr id="21" name="Picture 20">
            <a:extLst>
              <a:ext uri="{FF2B5EF4-FFF2-40B4-BE49-F238E27FC236}">
                <a16:creationId xmlns:a16="http://schemas.microsoft.com/office/drawing/2014/main" id="{818C79F4-85D4-1AC8-84FA-6D08C30E9A86}"/>
              </a:ext>
            </a:extLst>
          </p:cNvPr>
          <p:cNvPicPr>
            <a:picLocks noChangeAspect="1"/>
          </p:cNvPicPr>
          <p:nvPr/>
        </p:nvPicPr>
        <p:blipFill>
          <a:blip r:embed="rId3"/>
          <a:stretch>
            <a:fillRect/>
          </a:stretch>
        </p:blipFill>
        <p:spPr>
          <a:xfrm>
            <a:off x="346522" y="5213391"/>
            <a:ext cx="1474504" cy="1474504"/>
          </a:xfrm>
          <a:prstGeom prst="rect">
            <a:avLst/>
          </a:prstGeom>
        </p:spPr>
      </p:pic>
      <p:pic>
        <p:nvPicPr>
          <p:cNvPr id="22" name="Picture 21">
            <a:extLst>
              <a:ext uri="{FF2B5EF4-FFF2-40B4-BE49-F238E27FC236}">
                <a16:creationId xmlns:a16="http://schemas.microsoft.com/office/drawing/2014/main" id="{15204403-246B-4AA5-7470-FF0BA9329772}"/>
              </a:ext>
            </a:extLst>
          </p:cNvPr>
          <p:cNvPicPr>
            <a:picLocks noChangeAspect="1"/>
          </p:cNvPicPr>
          <p:nvPr/>
        </p:nvPicPr>
        <p:blipFill>
          <a:blip r:embed="rId4"/>
          <a:stretch>
            <a:fillRect/>
          </a:stretch>
        </p:blipFill>
        <p:spPr>
          <a:xfrm>
            <a:off x="164514" y="1587613"/>
            <a:ext cx="9447572" cy="3102187"/>
          </a:xfrm>
          <a:prstGeom prst="rect">
            <a:avLst/>
          </a:prstGeom>
        </p:spPr>
      </p:pic>
      <p:sp>
        <p:nvSpPr>
          <p:cNvPr id="24" name="TextBox 23">
            <a:extLst>
              <a:ext uri="{FF2B5EF4-FFF2-40B4-BE49-F238E27FC236}">
                <a16:creationId xmlns:a16="http://schemas.microsoft.com/office/drawing/2014/main" id="{258237BC-5AA1-01CA-9179-1FA06B5385DC}"/>
              </a:ext>
            </a:extLst>
          </p:cNvPr>
          <p:cNvSpPr txBox="1"/>
          <p:nvPr/>
        </p:nvSpPr>
        <p:spPr>
          <a:xfrm>
            <a:off x="5034373" y="3614050"/>
            <a:ext cx="5586486" cy="1446550"/>
          </a:xfrm>
          <a:prstGeom prst="rect">
            <a:avLst/>
          </a:prstGeom>
          <a:noFill/>
        </p:spPr>
        <p:txBody>
          <a:bodyPr wrap="square" rtlCol="0">
            <a:spAutoFit/>
          </a:bodyPr>
          <a:lstStyle/>
          <a:p>
            <a:r>
              <a:rPr lang="en-US" sz="4400" b="1" i="0" dirty="0">
                <a:cs typeface="Times New Roman" panose="02020603050405020304" pitchFamily="18" charset="0"/>
              </a:rPr>
              <a:t>and celebrate Sponsorship Day!</a:t>
            </a:r>
          </a:p>
        </p:txBody>
      </p:sp>
    </p:spTree>
    <p:extLst>
      <p:ext uri="{BB962C8B-B14F-4D97-AF65-F5344CB8AC3E}">
        <p14:creationId xmlns:p14="http://schemas.microsoft.com/office/powerpoint/2010/main" val="352234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43D53-C8C3-42DF-7A8B-4E45C4962979}"/>
              </a:ext>
            </a:extLst>
          </p:cNvPr>
          <p:cNvSpPr txBox="1"/>
          <p:nvPr/>
        </p:nvSpPr>
        <p:spPr>
          <a:xfrm>
            <a:off x="330151" y="10125"/>
            <a:ext cx="11531698" cy="5345053"/>
          </a:xfrm>
          <a:prstGeom prst="rect">
            <a:avLst/>
          </a:prstGeom>
          <a:noFill/>
        </p:spPr>
        <p:txBody>
          <a:bodyPr wrap="square" rtlCol="0">
            <a:spAutoFit/>
          </a:bodyPr>
          <a:lstStyle/>
          <a:p>
            <a:pPr algn="ctr"/>
            <a:r>
              <a:rPr lang="en-US" sz="6400" b="1" dirty="0">
                <a:solidFill>
                  <a:srgbClr val="EA2000"/>
                </a:solidFill>
                <a:cs typeface="Times New Roman" panose="02020603050405020304" pitchFamily="18" charset="0"/>
              </a:rPr>
              <a:t>Select a language</a:t>
            </a:r>
          </a:p>
          <a:p>
            <a:pPr>
              <a:spcBef>
                <a:spcPts val="1600"/>
              </a:spcBef>
            </a:pPr>
            <a:r>
              <a:rPr lang="en-US" sz="4800" b="1" dirty="0">
                <a:cs typeface="Times New Roman" panose="02020603050405020304" pitchFamily="18" charset="0"/>
              </a:rPr>
              <a:t>Select</a:t>
            </a:r>
            <a:r>
              <a:rPr lang="en-US" sz="4800" b="1" dirty="0">
                <a:solidFill>
                  <a:schemeClr val="bg1"/>
                </a:solidFill>
                <a:cs typeface="Times New Roman" panose="02020603050405020304" pitchFamily="18" charset="0"/>
              </a:rPr>
              <a:t> </a:t>
            </a:r>
            <a:r>
              <a:rPr lang="en-US" sz="4800" b="1" u="sng" dirty="0">
                <a:solidFill>
                  <a:srgbClr val="EA2000"/>
                </a:solidFill>
                <a:cs typeface="Times New Roman" panose="02020603050405020304" pitchFamily="18" charset="0"/>
              </a:rPr>
              <a:t>English</a:t>
            </a:r>
            <a:r>
              <a:rPr lang="en-US" sz="4800" b="1" dirty="0">
                <a:solidFill>
                  <a:schemeClr val="bg1"/>
                </a:solidFill>
                <a:cs typeface="Times New Roman" panose="02020603050405020304" pitchFamily="18" charset="0"/>
              </a:rPr>
              <a:t> </a:t>
            </a:r>
            <a:r>
              <a:rPr lang="en-US" sz="4800" b="1" dirty="0">
                <a:cs typeface="Times New Roman" panose="02020603050405020304" pitchFamily="18" charset="0"/>
              </a:rPr>
              <a:t>or one of the translation channels:</a:t>
            </a:r>
          </a:p>
          <a:p>
            <a:pPr>
              <a:spcBef>
                <a:spcPts val="800"/>
              </a:spcBef>
            </a:pPr>
            <a:r>
              <a:rPr lang="en-US" sz="5000" b="1" dirty="0" smtClean="0">
                <a:ln w="0">
                  <a:noFill/>
                </a:ln>
                <a:solidFill>
                  <a:srgbClr val="EA2000"/>
                </a:solidFill>
                <a:cs typeface="Times New Roman" panose="02020603050405020304" pitchFamily="18" charset="0"/>
              </a:rPr>
              <a:t>Farsi	Italian</a:t>
            </a:r>
            <a:r>
              <a:rPr lang="en-US" sz="5000" b="1" dirty="0" smtClean="0">
                <a:ln w="0">
                  <a:noFill/>
                </a:ln>
                <a:solidFill>
                  <a:srgbClr val="EA2000"/>
                </a:solidFill>
                <a:cs typeface="Times New Roman" panose="02020603050405020304" pitchFamily="18" charset="0"/>
              </a:rPr>
              <a:t>	  Portuguese    </a:t>
            </a:r>
            <a:r>
              <a:rPr lang="en-US" sz="5000" b="1" dirty="0">
                <a:ln w="0">
                  <a:noFill/>
                </a:ln>
                <a:solidFill>
                  <a:srgbClr val="EA2000"/>
                </a:solidFill>
                <a:cs typeface="Times New Roman" panose="02020603050405020304" pitchFamily="18" charset="0"/>
              </a:rPr>
              <a:t>Russian    </a:t>
            </a:r>
            <a:r>
              <a:rPr lang="en-US" sz="5000" b="1" dirty="0" smtClean="0">
                <a:ln w="0">
                  <a:noFill/>
                </a:ln>
                <a:solidFill>
                  <a:srgbClr val="EA2000"/>
                </a:solidFill>
                <a:cs typeface="Times New Roman" panose="02020603050405020304" pitchFamily="18" charset="0"/>
              </a:rPr>
              <a:t>Spanish    </a:t>
            </a:r>
            <a:r>
              <a:rPr lang="en-US" sz="5000" b="1" dirty="0">
                <a:ln w="0">
                  <a:noFill/>
                </a:ln>
                <a:solidFill>
                  <a:srgbClr val="EA2000"/>
                </a:solidFill>
                <a:cs typeface="Times New Roman" panose="02020603050405020304" pitchFamily="18" charset="0"/>
              </a:rPr>
              <a:t>Ukrainian  </a:t>
            </a:r>
          </a:p>
          <a:p>
            <a:pPr lvl="2">
              <a:spcBef>
                <a:spcPts val="1600"/>
              </a:spcBef>
            </a:pPr>
            <a:endParaRPr lang="en-US" sz="4800" b="1" dirty="0">
              <a:ln w="0">
                <a:noFill/>
              </a:ln>
              <a:solidFill>
                <a:srgbClr val="8803B0"/>
              </a:solidFill>
              <a:cs typeface="Times New Roman" panose="02020603050405020304" pitchFamily="18" charset="0"/>
            </a:endParaRPr>
          </a:p>
        </p:txBody>
      </p:sp>
      <p:pic>
        <p:nvPicPr>
          <p:cNvPr id="3" name="Picture 2">
            <a:extLst>
              <a:ext uri="{FF2B5EF4-FFF2-40B4-BE49-F238E27FC236}">
                <a16:creationId xmlns:a16="http://schemas.microsoft.com/office/drawing/2014/main" id="{75E689C6-D4E3-44F3-1CB8-590DD7A13052}"/>
              </a:ext>
            </a:extLst>
          </p:cNvPr>
          <p:cNvPicPr>
            <a:picLocks noChangeAspect="1"/>
          </p:cNvPicPr>
          <p:nvPr/>
        </p:nvPicPr>
        <p:blipFill>
          <a:blip r:embed="rId2"/>
          <a:stretch>
            <a:fillRect/>
          </a:stretch>
        </p:blipFill>
        <p:spPr>
          <a:xfrm>
            <a:off x="2260539" y="5032333"/>
            <a:ext cx="2389707" cy="1515424"/>
          </a:xfrm>
          <a:prstGeom prst="rect">
            <a:avLst/>
          </a:prstGeom>
          <a:ln w="12700">
            <a:noFill/>
          </a:ln>
        </p:spPr>
      </p:pic>
      <p:sp>
        <p:nvSpPr>
          <p:cNvPr id="4" name="TextBox 3">
            <a:extLst>
              <a:ext uri="{FF2B5EF4-FFF2-40B4-BE49-F238E27FC236}">
                <a16:creationId xmlns:a16="http://schemas.microsoft.com/office/drawing/2014/main" id="{B3ACBBD3-38AB-13BD-4D81-155B65B1E4B0}"/>
              </a:ext>
            </a:extLst>
          </p:cNvPr>
          <p:cNvSpPr txBox="1"/>
          <p:nvPr/>
        </p:nvSpPr>
        <p:spPr>
          <a:xfrm>
            <a:off x="330151" y="5084810"/>
            <a:ext cx="1918684"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1. Find at bottom of screen</a:t>
            </a:r>
          </a:p>
        </p:txBody>
      </p:sp>
      <p:sp>
        <p:nvSpPr>
          <p:cNvPr id="5" name="TextBox 4">
            <a:extLst>
              <a:ext uri="{FF2B5EF4-FFF2-40B4-BE49-F238E27FC236}">
                <a16:creationId xmlns:a16="http://schemas.microsoft.com/office/drawing/2014/main" id="{3DF50D5D-A7CC-3684-EDA0-B744519EE6BD}"/>
              </a:ext>
            </a:extLst>
          </p:cNvPr>
          <p:cNvSpPr txBox="1"/>
          <p:nvPr/>
        </p:nvSpPr>
        <p:spPr>
          <a:xfrm>
            <a:off x="6171092" y="5218317"/>
            <a:ext cx="2197910" cy="830997"/>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2. Choose a language</a:t>
            </a:r>
          </a:p>
        </p:txBody>
      </p:sp>
      <p:sp>
        <p:nvSpPr>
          <p:cNvPr id="6" name="U-Turn Arrow 5">
            <a:extLst>
              <a:ext uri="{FF2B5EF4-FFF2-40B4-BE49-F238E27FC236}">
                <a16:creationId xmlns:a16="http://schemas.microsoft.com/office/drawing/2014/main" id="{6E899C50-4857-6985-6E37-09A1E8E17B8A}"/>
              </a:ext>
            </a:extLst>
          </p:cNvPr>
          <p:cNvSpPr/>
          <p:nvPr/>
        </p:nvSpPr>
        <p:spPr>
          <a:xfrm>
            <a:off x="1289493" y="4455670"/>
            <a:ext cx="1713053" cy="705024"/>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alpha val="0"/>
                </a:srgbClr>
              </a:solidFill>
            </a:endParaRPr>
          </a:p>
        </p:txBody>
      </p:sp>
      <p:sp>
        <p:nvSpPr>
          <p:cNvPr id="7" name="Bent Arrow 6">
            <a:extLst>
              <a:ext uri="{FF2B5EF4-FFF2-40B4-BE49-F238E27FC236}">
                <a16:creationId xmlns:a16="http://schemas.microsoft.com/office/drawing/2014/main" id="{7ED001BE-8685-74EC-26CF-96BE7F9CCCCE}"/>
              </a:ext>
            </a:extLst>
          </p:cNvPr>
          <p:cNvSpPr/>
          <p:nvPr/>
        </p:nvSpPr>
        <p:spPr>
          <a:xfrm>
            <a:off x="7541756" y="4559843"/>
            <a:ext cx="1017445" cy="77447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CFD719AF-C09A-457C-C62B-C1A798C6E5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9763" y="3680460"/>
            <a:ext cx="2389707" cy="3233624"/>
          </a:xfrm>
          <a:prstGeom prst="rect">
            <a:avLst/>
          </a:prstGeom>
        </p:spPr>
      </p:pic>
      <p:sp>
        <p:nvSpPr>
          <p:cNvPr id="9" name="Rectangle 8">
            <a:extLst>
              <a:ext uri="{FF2B5EF4-FFF2-40B4-BE49-F238E27FC236}">
                <a16:creationId xmlns:a16="http://schemas.microsoft.com/office/drawing/2014/main" id="{79840DE3-2AA6-ECFD-80CB-8E8DC993EE44}"/>
              </a:ext>
            </a:extLst>
          </p:cNvPr>
          <p:cNvSpPr/>
          <p:nvPr/>
        </p:nvSpPr>
        <p:spPr>
          <a:xfrm>
            <a:off x="9009972" y="4170879"/>
            <a:ext cx="1194567" cy="2114793"/>
          </a:xfrm>
          <a:prstGeom prst="rect">
            <a:avLst/>
          </a:prstGeom>
          <a:solidFill>
            <a:srgbClr val="20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400" b="1" dirty="0" smtClean="0">
                <a:solidFill>
                  <a:schemeClr val="bg2">
                    <a:lumMod val="20000"/>
                    <a:lumOff val="80000"/>
                  </a:schemeClr>
                </a:solidFill>
              </a:rPr>
              <a:t>English</a:t>
            </a:r>
          </a:p>
          <a:p>
            <a:pPr>
              <a:spcAft>
                <a:spcPts val="1200"/>
              </a:spcAft>
            </a:pPr>
            <a:r>
              <a:rPr lang="en-US" sz="1400" b="1" dirty="0" smtClean="0">
                <a:solidFill>
                  <a:schemeClr val="bg2">
                    <a:lumMod val="20000"/>
                    <a:lumOff val="80000"/>
                  </a:schemeClr>
                </a:solidFill>
              </a:rPr>
              <a:t>Farsi</a:t>
            </a:r>
            <a:endParaRPr lang="en-US" sz="1400" b="1" dirty="0">
              <a:solidFill>
                <a:schemeClr val="bg2">
                  <a:lumMod val="20000"/>
                  <a:lumOff val="80000"/>
                </a:schemeClr>
              </a:solidFill>
            </a:endParaRPr>
          </a:p>
          <a:p>
            <a:pPr>
              <a:spcAft>
                <a:spcPts val="1200"/>
              </a:spcAft>
            </a:pPr>
            <a:r>
              <a:rPr lang="en-US" sz="1400" b="1" dirty="0" smtClean="0">
                <a:solidFill>
                  <a:schemeClr val="bg2">
                    <a:lumMod val="20000"/>
                    <a:lumOff val="80000"/>
                  </a:schemeClr>
                </a:solidFill>
              </a:rPr>
              <a:t>Italian</a:t>
            </a:r>
          </a:p>
          <a:p>
            <a:pPr>
              <a:spcAft>
                <a:spcPts val="1200"/>
              </a:spcAft>
            </a:pPr>
            <a:r>
              <a:rPr lang="en-US" sz="1400" b="1" dirty="0" smtClean="0">
                <a:solidFill>
                  <a:schemeClr val="bg2">
                    <a:lumMod val="20000"/>
                    <a:lumOff val="80000"/>
                  </a:schemeClr>
                </a:solidFill>
              </a:rPr>
              <a:t>Portuguese</a:t>
            </a:r>
            <a:endParaRPr lang="en-US" sz="1400" b="1" dirty="0">
              <a:solidFill>
                <a:schemeClr val="bg2">
                  <a:lumMod val="20000"/>
                  <a:lumOff val="80000"/>
                </a:schemeClr>
              </a:solidFill>
            </a:endParaRPr>
          </a:p>
          <a:p>
            <a:pPr>
              <a:spcAft>
                <a:spcPts val="1200"/>
              </a:spcAft>
            </a:pPr>
            <a:r>
              <a:rPr lang="en-US" sz="1400" b="1" dirty="0">
                <a:solidFill>
                  <a:schemeClr val="bg2">
                    <a:lumMod val="20000"/>
                    <a:lumOff val="80000"/>
                  </a:schemeClr>
                </a:solidFill>
              </a:rPr>
              <a:t>Russian</a:t>
            </a:r>
          </a:p>
          <a:p>
            <a:pPr>
              <a:spcAft>
                <a:spcPts val="1200"/>
              </a:spcAft>
            </a:pPr>
            <a:r>
              <a:rPr lang="en-US" sz="1400" b="1" dirty="0">
                <a:solidFill>
                  <a:schemeClr val="bg2">
                    <a:lumMod val="20000"/>
                    <a:lumOff val="80000"/>
                  </a:schemeClr>
                </a:solidFill>
              </a:rPr>
              <a:t>Spanish</a:t>
            </a:r>
          </a:p>
          <a:p>
            <a:pPr>
              <a:spcAft>
                <a:spcPts val="1200"/>
              </a:spcAft>
            </a:pPr>
            <a:r>
              <a:rPr lang="en-US" sz="1400" b="1" dirty="0">
                <a:solidFill>
                  <a:schemeClr val="bg2">
                    <a:lumMod val="20000"/>
                    <a:lumOff val="80000"/>
                  </a:schemeClr>
                </a:solidFill>
              </a:rPr>
              <a:t>Ukrainian</a:t>
            </a:r>
          </a:p>
        </p:txBody>
      </p:sp>
    </p:spTree>
    <p:extLst>
      <p:ext uri="{BB962C8B-B14F-4D97-AF65-F5344CB8AC3E}">
        <p14:creationId xmlns:p14="http://schemas.microsoft.com/office/powerpoint/2010/main" val="149217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95404-2C4F-ACFD-BA78-3B3105862E8E}"/>
              </a:ext>
            </a:extLst>
          </p:cNvPr>
          <p:cNvSpPr txBox="1"/>
          <p:nvPr/>
        </p:nvSpPr>
        <p:spPr>
          <a:xfrm>
            <a:off x="597038" y="920621"/>
            <a:ext cx="11178650" cy="5016758"/>
          </a:xfrm>
          <a:prstGeom prst="rect">
            <a:avLst/>
          </a:prstGeom>
          <a:noFill/>
        </p:spPr>
        <p:txBody>
          <a:bodyPr wrap="square" rtlCol="0">
            <a:spAutoFit/>
          </a:bodyPr>
          <a:lstStyle/>
          <a:p>
            <a:pPr>
              <a:spcBef>
                <a:spcPts val="600"/>
              </a:spcBef>
            </a:pPr>
            <a:r>
              <a:rPr lang="en-US" sz="3200" b="1" dirty="0">
                <a:solidFill>
                  <a:srgbClr val="EA2000"/>
                </a:solidFill>
              </a:rPr>
              <a:t>The simplicity of the sponsor/</a:t>
            </a:r>
            <a:r>
              <a:rPr lang="en-US" sz="3200" b="1" dirty="0" err="1">
                <a:solidFill>
                  <a:srgbClr val="EA2000"/>
                </a:solidFill>
              </a:rPr>
              <a:t>sponsee</a:t>
            </a:r>
            <a:r>
              <a:rPr lang="en-US" sz="3200" b="1" dirty="0">
                <a:solidFill>
                  <a:srgbClr val="EA2000"/>
                </a:solidFill>
              </a:rPr>
              <a:t> relationship—that of one addict helping another—can help both members get in touch with their own humanness while going through life’s struggles together. The message of recovery does not only come from the sponsor; in many cases the </a:t>
            </a:r>
            <a:r>
              <a:rPr lang="en-US" sz="3200" b="1" dirty="0" err="1">
                <a:solidFill>
                  <a:srgbClr val="EA2000"/>
                </a:solidFill>
              </a:rPr>
              <a:t>sponsee</a:t>
            </a:r>
            <a:r>
              <a:rPr lang="en-US" sz="3200" b="1" dirty="0">
                <a:solidFill>
                  <a:srgbClr val="EA2000"/>
                </a:solidFill>
              </a:rPr>
              <a:t> shares insight and wisdom. This is part of the two-way street: the give-and-take that makes the Twelfth Step such a necessary part of the recovery process. Carrying the message to other addicts and giving away what was so freely given to us is not only an honor and a privilege, it is vital to enhancing our spiritual condition.</a:t>
            </a:r>
          </a:p>
        </p:txBody>
      </p:sp>
      <p:sp>
        <p:nvSpPr>
          <p:cNvPr id="4" name="TextBox 3">
            <a:extLst>
              <a:ext uri="{FF2B5EF4-FFF2-40B4-BE49-F238E27FC236}">
                <a16:creationId xmlns:a16="http://schemas.microsoft.com/office/drawing/2014/main" id="{39D701B0-0B10-EB9A-D12E-65C0983D3E3C}"/>
              </a:ext>
            </a:extLst>
          </p:cNvPr>
          <p:cNvSpPr txBox="1"/>
          <p:nvPr/>
        </p:nvSpPr>
        <p:spPr>
          <a:xfrm>
            <a:off x="380036" y="201561"/>
            <a:ext cx="5455534" cy="461665"/>
          </a:xfrm>
          <a:prstGeom prst="rect">
            <a:avLst/>
          </a:prstGeom>
          <a:noFill/>
        </p:spPr>
        <p:txBody>
          <a:bodyPr wrap="square" rtlCol="0">
            <a:spAutoFit/>
          </a:bodyPr>
          <a:lstStyle/>
          <a:p>
            <a:r>
              <a:rPr lang="en-US" sz="2400" i="1" dirty="0">
                <a:effectLst/>
                <a:latin typeface="Calibri" panose="020F0502020204030204" pitchFamily="34" charset="0"/>
                <a:ea typeface="Calibri" panose="020F0502020204030204" pitchFamily="34" charset="0"/>
                <a:cs typeface="Times New Roman" panose="02020603050405020304" pitchFamily="18" charset="0"/>
              </a:rPr>
              <a:t>Sponsorship</a:t>
            </a:r>
            <a:r>
              <a:rPr lang="en-US" sz="2400" dirty="0">
                <a:solidFill>
                  <a:schemeClr val="bg2">
                    <a:lumMod val="25000"/>
                  </a:schemeClr>
                </a:solidFill>
                <a:latin typeface="+mj-lt"/>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Chapter One </a:t>
            </a:r>
            <a:endParaRPr lang="en-US" sz="2400" dirty="0">
              <a:solidFill>
                <a:schemeClr val="bg2">
                  <a:lumMod val="25000"/>
                </a:schemeClr>
              </a:solidFill>
              <a:latin typeface="+mj-lt"/>
            </a:endParaRPr>
          </a:p>
        </p:txBody>
      </p:sp>
    </p:spTree>
    <p:extLst>
      <p:ext uri="{BB962C8B-B14F-4D97-AF65-F5344CB8AC3E}">
        <p14:creationId xmlns:p14="http://schemas.microsoft.com/office/powerpoint/2010/main" val="141104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D0AC67-9958-79C9-E419-FD76A58726CF}"/>
              </a:ext>
            </a:extLst>
          </p:cNvPr>
          <p:cNvSpPr txBox="1"/>
          <p:nvPr/>
        </p:nvSpPr>
        <p:spPr>
          <a:xfrm>
            <a:off x="478971" y="239485"/>
            <a:ext cx="8871858" cy="1092607"/>
          </a:xfrm>
          <a:prstGeom prst="rect">
            <a:avLst/>
          </a:prstGeom>
          <a:noFill/>
        </p:spPr>
        <p:txBody>
          <a:bodyPr wrap="square" rtlCol="0">
            <a:spAutoFit/>
          </a:bodyPr>
          <a:lstStyle/>
          <a:p>
            <a:r>
              <a:rPr lang="en-US" sz="6500" b="1" dirty="0">
                <a:effectLst/>
                <a:ea typeface="Calibri" panose="020F0502020204030204" pitchFamily="34" charset="0"/>
                <a:cs typeface="Times New Roman" panose="02020603050405020304" pitchFamily="18" charset="0"/>
              </a:rPr>
              <a:t>www.na.org/conference</a:t>
            </a:r>
            <a:r>
              <a:rPr lang="en-US" sz="6500" b="1" dirty="0">
                <a:effectLst/>
              </a:rPr>
              <a:t> </a:t>
            </a:r>
            <a:endParaRPr lang="en-US" sz="6500" b="1" dirty="0"/>
          </a:p>
        </p:txBody>
      </p:sp>
      <p:pic>
        <p:nvPicPr>
          <p:cNvPr id="4" name="Picture 3">
            <a:extLst>
              <a:ext uri="{FF2B5EF4-FFF2-40B4-BE49-F238E27FC236}">
                <a16:creationId xmlns:a16="http://schemas.microsoft.com/office/drawing/2014/main" id="{ACB644ED-2111-87AC-09A1-6349B478FF7F}"/>
              </a:ext>
            </a:extLst>
          </p:cNvPr>
          <p:cNvPicPr>
            <a:picLocks noChangeAspect="1"/>
          </p:cNvPicPr>
          <p:nvPr/>
        </p:nvPicPr>
        <p:blipFill>
          <a:blip r:embed="rId2"/>
          <a:stretch>
            <a:fillRect/>
          </a:stretch>
        </p:blipFill>
        <p:spPr>
          <a:xfrm>
            <a:off x="9571163" y="255465"/>
            <a:ext cx="2141866" cy="2775858"/>
          </a:xfrm>
          <a:prstGeom prst="rect">
            <a:avLst/>
          </a:prstGeom>
        </p:spPr>
      </p:pic>
      <p:pic>
        <p:nvPicPr>
          <p:cNvPr id="6" name="Picture 5">
            <a:extLst>
              <a:ext uri="{FF2B5EF4-FFF2-40B4-BE49-F238E27FC236}">
                <a16:creationId xmlns:a16="http://schemas.microsoft.com/office/drawing/2014/main" id="{01409B03-4699-0171-CA9E-E21731F3306D}"/>
              </a:ext>
            </a:extLst>
          </p:cNvPr>
          <p:cNvPicPr>
            <a:picLocks noChangeAspect="1"/>
          </p:cNvPicPr>
          <p:nvPr/>
        </p:nvPicPr>
        <p:blipFill>
          <a:blip r:embed="rId3"/>
          <a:stretch>
            <a:fillRect/>
          </a:stretch>
        </p:blipFill>
        <p:spPr>
          <a:xfrm>
            <a:off x="334005" y="1643394"/>
            <a:ext cx="3657600" cy="4724400"/>
          </a:xfrm>
          <a:prstGeom prst="rect">
            <a:avLst/>
          </a:prstGeom>
        </p:spPr>
      </p:pic>
      <p:sp>
        <p:nvSpPr>
          <p:cNvPr id="7" name="TextBox 6">
            <a:extLst>
              <a:ext uri="{FF2B5EF4-FFF2-40B4-BE49-F238E27FC236}">
                <a16:creationId xmlns:a16="http://schemas.microsoft.com/office/drawing/2014/main" id="{471858D8-B23E-039E-DE48-D6A115ED6E65}"/>
              </a:ext>
            </a:extLst>
          </p:cNvPr>
          <p:cNvSpPr txBox="1"/>
          <p:nvPr/>
        </p:nvSpPr>
        <p:spPr>
          <a:xfrm>
            <a:off x="4256544" y="2678258"/>
            <a:ext cx="7835095" cy="4107022"/>
          </a:xfrm>
          <a:prstGeom prst="rect">
            <a:avLst/>
          </a:prstGeom>
          <a:noFill/>
        </p:spPr>
        <p:txBody>
          <a:bodyPr wrap="square" rtlCol="0">
            <a:spAutoFit/>
          </a:bodyPr>
          <a:lstStyle/>
          <a:p>
            <a:pPr marL="685800" indent="-685800">
              <a:lnSpc>
                <a:spcPts val="5580"/>
              </a:lnSpc>
              <a:spcBef>
                <a:spcPts val="300"/>
              </a:spcBef>
              <a:buFont typeface="Arial" panose="020B0604020202020204" pitchFamily="34" charset="0"/>
              <a:buChar char="•"/>
            </a:pPr>
            <a:r>
              <a:rPr lang="en-US" sz="5400" b="1" dirty="0">
                <a:solidFill>
                  <a:srgbClr val="CA8B00"/>
                </a:solidFill>
                <a:effectLst/>
                <a:ea typeface="Calibri" panose="020F0502020204030204" pitchFamily="34" charset="0"/>
                <a:cs typeface="Times New Roman" panose="02020603050405020304" pitchFamily="18" charset="0"/>
              </a:rPr>
              <a:t>Download </a:t>
            </a:r>
            <a:r>
              <a:rPr lang="en-US" sz="5400" b="1" i="1" dirty="0">
                <a:solidFill>
                  <a:srgbClr val="CA8B00"/>
                </a:solidFill>
                <a:effectLst/>
                <a:ea typeface="Calibri" panose="020F0502020204030204" pitchFamily="34" charset="0"/>
                <a:cs typeface="Times New Roman" panose="02020603050405020304" pitchFamily="18" charset="0"/>
              </a:rPr>
              <a:t>CAR</a:t>
            </a:r>
          </a:p>
          <a:p>
            <a:pPr marL="685800" indent="-685800">
              <a:lnSpc>
                <a:spcPts val="5580"/>
              </a:lnSpc>
              <a:spcBef>
                <a:spcPts val="300"/>
              </a:spcBef>
              <a:buFont typeface="Arial" panose="020B0604020202020204" pitchFamily="34" charset="0"/>
              <a:buChar char="•"/>
            </a:pPr>
            <a:r>
              <a:rPr lang="en-US" sz="5400" b="1" dirty="0">
                <a:solidFill>
                  <a:srgbClr val="CA8B00"/>
                </a:solidFill>
                <a:effectLst/>
                <a:ea typeface="Calibri" panose="020F0502020204030204" pitchFamily="34" charset="0"/>
                <a:cs typeface="Times New Roman" panose="02020603050405020304" pitchFamily="18" charset="0"/>
              </a:rPr>
              <a:t>PowerPoints/Videos</a:t>
            </a:r>
          </a:p>
          <a:p>
            <a:pPr marL="685800" indent="-685800">
              <a:lnSpc>
                <a:spcPts val="5580"/>
              </a:lnSpc>
              <a:spcBef>
                <a:spcPts val="300"/>
              </a:spcBef>
              <a:buFont typeface="Arial" panose="020B0604020202020204" pitchFamily="34" charset="0"/>
              <a:buChar char="•"/>
            </a:pPr>
            <a:r>
              <a:rPr lang="en-US" sz="5400" b="1" dirty="0">
                <a:solidFill>
                  <a:srgbClr val="CA8B00"/>
                </a:solidFill>
                <a:cs typeface="Times New Roman" panose="02020603050405020304" pitchFamily="18" charset="0"/>
              </a:rPr>
              <a:t>Link for Survey</a:t>
            </a:r>
          </a:p>
          <a:p>
            <a:pPr>
              <a:lnSpc>
                <a:spcPts val="3980"/>
              </a:lnSpc>
            </a:pPr>
            <a:r>
              <a:rPr lang="en-US" sz="4000" b="1" dirty="0">
                <a:solidFill>
                  <a:srgbClr val="CA8B00"/>
                </a:solidFill>
                <a:cs typeface="Times New Roman" panose="02020603050405020304" pitchFamily="18" charset="0"/>
              </a:rPr>
              <a:t>         </a:t>
            </a:r>
            <a:r>
              <a:rPr lang="en-US" sz="4000" b="1" dirty="0" err="1">
                <a:solidFill>
                  <a:srgbClr val="CA8B00"/>
                </a:solidFill>
                <a:cs typeface="Times New Roman" panose="02020603050405020304" pitchFamily="18" charset="0"/>
              </a:rPr>
              <a:t>www.na.org</a:t>
            </a:r>
            <a:r>
              <a:rPr lang="en-US" sz="4000" b="1" dirty="0">
                <a:solidFill>
                  <a:srgbClr val="CA8B00"/>
                </a:solidFill>
                <a:cs typeface="Times New Roman" panose="02020603050405020304" pitchFamily="18" charset="0"/>
              </a:rPr>
              <a:t>/survey</a:t>
            </a:r>
          </a:p>
          <a:p>
            <a:pPr marL="685800" indent="-685800">
              <a:lnSpc>
                <a:spcPts val="4180"/>
              </a:lnSpc>
              <a:spcBef>
                <a:spcPts val="1500"/>
              </a:spcBef>
              <a:buFont typeface="Arial" panose="020B0604020202020204" pitchFamily="34" charset="0"/>
              <a:buChar char="•"/>
            </a:pPr>
            <a:r>
              <a:rPr lang="en-US" sz="5400" b="1" dirty="0">
                <a:solidFill>
                  <a:srgbClr val="CA8B00"/>
                </a:solidFill>
                <a:cs typeface="Times New Roman" panose="02020603050405020304" pitchFamily="18" charset="0"/>
              </a:rPr>
              <a:t>List of virtual workshops</a:t>
            </a:r>
          </a:p>
          <a:p>
            <a:pPr>
              <a:lnSpc>
                <a:spcPts val="4180"/>
              </a:lnSpc>
            </a:pPr>
            <a:endParaRPr lang="en-US" sz="4000" b="1" dirty="0">
              <a:solidFill>
                <a:srgbClr val="CA8B00"/>
              </a:solidFill>
            </a:endParaRPr>
          </a:p>
        </p:txBody>
      </p:sp>
    </p:spTree>
    <p:extLst>
      <p:ext uri="{BB962C8B-B14F-4D97-AF65-F5344CB8AC3E}">
        <p14:creationId xmlns:p14="http://schemas.microsoft.com/office/powerpoint/2010/main" val="3707484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1858D8-B23E-039E-DE48-D6A115ED6E65}"/>
              </a:ext>
            </a:extLst>
          </p:cNvPr>
          <p:cNvSpPr txBox="1"/>
          <p:nvPr/>
        </p:nvSpPr>
        <p:spPr>
          <a:xfrm>
            <a:off x="430649" y="280746"/>
            <a:ext cx="10965897" cy="6033126"/>
          </a:xfrm>
          <a:prstGeom prst="rect">
            <a:avLst/>
          </a:prstGeom>
          <a:noFill/>
        </p:spPr>
        <p:txBody>
          <a:bodyPr wrap="square" rtlCol="0">
            <a:spAutoFit/>
          </a:bodyPr>
          <a:lstStyle/>
          <a:p>
            <a:pPr>
              <a:lnSpc>
                <a:spcPts val="5580"/>
              </a:lnSpc>
              <a:spcBef>
                <a:spcPts val="300"/>
              </a:spcBef>
            </a:pPr>
            <a:r>
              <a:rPr lang="en-US" sz="5400" b="1" i="1" dirty="0">
                <a:solidFill>
                  <a:srgbClr val="CA8B00"/>
                </a:solidFill>
                <a:effectLst/>
                <a:ea typeface="Calibri" panose="020F0502020204030204" pitchFamily="34" charset="0"/>
                <a:cs typeface="Times New Roman" panose="02020603050405020304" pitchFamily="18" charset="0"/>
              </a:rPr>
              <a:t>A Spiritual Principle a Day</a:t>
            </a:r>
            <a:r>
              <a:rPr lang="en-US" sz="5400" b="1" dirty="0">
                <a:solidFill>
                  <a:srgbClr val="CA8B00"/>
                </a:solidFill>
                <a:effectLst/>
                <a:ea typeface="Calibri" panose="020F0502020204030204" pitchFamily="34" charset="0"/>
                <a:cs typeface="Times New Roman" panose="02020603050405020304" pitchFamily="18" charset="0"/>
              </a:rPr>
              <a:t>, </a:t>
            </a:r>
            <a:br>
              <a:rPr lang="en-US" sz="5400" b="1" dirty="0">
                <a:solidFill>
                  <a:srgbClr val="CA8B00"/>
                </a:solidFill>
                <a:effectLst/>
                <a:ea typeface="Calibri" panose="020F0502020204030204" pitchFamily="34" charset="0"/>
                <a:cs typeface="Times New Roman" panose="02020603050405020304" pitchFamily="18" charset="0"/>
              </a:rPr>
            </a:br>
            <a:r>
              <a:rPr lang="en-US" sz="5400" b="1" dirty="0">
                <a:solidFill>
                  <a:srgbClr val="CA8B00"/>
                </a:solidFill>
                <a:effectLst/>
                <a:ea typeface="Calibri" panose="020F0502020204030204" pitchFamily="34" charset="0"/>
                <a:cs typeface="Times New Roman" panose="02020603050405020304" pitchFamily="18" charset="0"/>
              </a:rPr>
              <a:t>available for sale </a:t>
            </a:r>
          </a:p>
          <a:p>
            <a:pPr>
              <a:lnSpc>
                <a:spcPts val="5580"/>
              </a:lnSpc>
              <a:spcBef>
                <a:spcPts val="300"/>
              </a:spcBef>
            </a:pPr>
            <a:r>
              <a:rPr lang="en-US" sz="5400" b="1" dirty="0">
                <a:solidFill>
                  <a:srgbClr val="CA8B00"/>
                </a:solidFill>
                <a:effectLst/>
                <a:ea typeface="Calibri" panose="020F0502020204030204" pitchFamily="34" charset="0"/>
                <a:cs typeface="Times New Roman" panose="02020603050405020304" pitchFamily="18" charset="0"/>
              </a:rPr>
              <a:t>$13 plus </a:t>
            </a:r>
            <a:r>
              <a:rPr lang="en-US" sz="5400" b="1" dirty="0" err="1">
                <a:solidFill>
                  <a:srgbClr val="CA8B00"/>
                </a:solidFill>
                <a:effectLst/>
                <a:ea typeface="Calibri" panose="020F0502020204030204" pitchFamily="34" charset="0"/>
                <a:cs typeface="Times New Roman" panose="02020603050405020304" pitchFamily="18" charset="0"/>
              </a:rPr>
              <a:t>s+h</a:t>
            </a:r>
            <a:endParaRPr lang="en-US" sz="5400" b="1" dirty="0">
              <a:solidFill>
                <a:srgbClr val="CA8B00"/>
              </a:solidFill>
              <a:effectLst/>
              <a:ea typeface="Calibri" panose="020F0502020204030204" pitchFamily="34" charset="0"/>
              <a:cs typeface="Times New Roman" panose="02020603050405020304" pitchFamily="18" charset="0"/>
            </a:endParaRPr>
          </a:p>
          <a:p>
            <a:pPr>
              <a:lnSpc>
                <a:spcPts val="5580"/>
              </a:lnSpc>
              <a:spcBef>
                <a:spcPts val="300"/>
              </a:spcBef>
            </a:pPr>
            <a:r>
              <a:rPr lang="en-US" sz="5400" b="1" dirty="0" err="1">
                <a:effectLst/>
                <a:ea typeface="Calibri" panose="020F0502020204030204" pitchFamily="34" charset="0"/>
                <a:cs typeface="Times New Roman" panose="02020603050405020304" pitchFamily="18" charset="0"/>
              </a:rPr>
              <a:t>www.na.org</a:t>
            </a:r>
            <a:r>
              <a:rPr lang="en-US" sz="5400" b="1" dirty="0">
                <a:effectLst/>
                <a:ea typeface="Calibri" panose="020F0502020204030204" pitchFamily="34" charset="0"/>
                <a:cs typeface="Times New Roman" panose="02020603050405020304" pitchFamily="18" charset="0"/>
              </a:rPr>
              <a:t>/webstore</a:t>
            </a:r>
            <a:endParaRPr lang="en-US" sz="5400" b="1" dirty="0"/>
          </a:p>
          <a:p>
            <a:pPr>
              <a:lnSpc>
                <a:spcPts val="5580"/>
              </a:lnSpc>
              <a:spcBef>
                <a:spcPts val="300"/>
              </a:spcBef>
            </a:pPr>
            <a:endParaRPr lang="en-US" sz="5400" b="1" dirty="0">
              <a:solidFill>
                <a:srgbClr val="CA8B00"/>
              </a:solidFill>
              <a:effectLst/>
              <a:ea typeface="Calibri" panose="020F0502020204030204" pitchFamily="34" charset="0"/>
              <a:cs typeface="Times New Roman" panose="02020603050405020304" pitchFamily="18" charset="0"/>
            </a:endParaRPr>
          </a:p>
          <a:p>
            <a:pPr>
              <a:lnSpc>
                <a:spcPts val="5580"/>
              </a:lnSpc>
              <a:spcBef>
                <a:spcPts val="300"/>
              </a:spcBef>
            </a:pPr>
            <a:r>
              <a:rPr lang="en-US" sz="5400" b="1" dirty="0">
                <a:solidFill>
                  <a:srgbClr val="CA8B00"/>
                </a:solidFill>
                <a:effectLst/>
                <a:ea typeface="Calibri" panose="020F0502020204030204" pitchFamily="34" charset="0"/>
                <a:cs typeface="Times New Roman" panose="02020603050405020304" pitchFamily="18" charset="0"/>
              </a:rPr>
              <a:t>Free email subscription </a:t>
            </a:r>
            <a:br>
              <a:rPr lang="en-US" sz="5400" b="1" dirty="0">
                <a:solidFill>
                  <a:srgbClr val="CA8B00"/>
                </a:solidFill>
                <a:effectLst/>
                <a:ea typeface="Calibri" panose="020F0502020204030204" pitchFamily="34" charset="0"/>
                <a:cs typeface="Times New Roman" panose="02020603050405020304" pitchFamily="18" charset="0"/>
              </a:rPr>
            </a:br>
            <a:r>
              <a:rPr lang="en-US" sz="5400" b="1" dirty="0">
                <a:solidFill>
                  <a:srgbClr val="CA8B00"/>
                </a:solidFill>
                <a:effectLst/>
                <a:ea typeface="Calibri" panose="020F0502020204030204" pitchFamily="34" charset="0"/>
                <a:cs typeface="Times New Roman" panose="02020603050405020304" pitchFamily="18" charset="0"/>
              </a:rPr>
              <a:t>to each day’s reading </a:t>
            </a:r>
          </a:p>
          <a:p>
            <a:pPr>
              <a:lnSpc>
                <a:spcPts val="5580"/>
              </a:lnSpc>
              <a:spcBef>
                <a:spcPts val="300"/>
              </a:spcBef>
            </a:pPr>
            <a:r>
              <a:rPr lang="en-US" sz="5400" b="1" dirty="0" err="1">
                <a:cs typeface="Times New Roman" panose="02020603050405020304" pitchFamily="18" charset="0"/>
              </a:rPr>
              <a:t>www.na.org</a:t>
            </a:r>
            <a:r>
              <a:rPr lang="en-US" sz="5400" b="1" dirty="0">
                <a:cs typeface="Times New Roman" panose="02020603050405020304" pitchFamily="18" charset="0"/>
              </a:rPr>
              <a:t>/subscribe </a:t>
            </a:r>
          </a:p>
        </p:txBody>
      </p:sp>
      <p:pic>
        <p:nvPicPr>
          <p:cNvPr id="5" name="Picture 4">
            <a:extLst>
              <a:ext uri="{FF2B5EF4-FFF2-40B4-BE49-F238E27FC236}">
                <a16:creationId xmlns:a16="http://schemas.microsoft.com/office/drawing/2014/main" id="{63DB6698-661D-8A83-F54D-E9161209C3FA}"/>
              </a:ext>
            </a:extLst>
          </p:cNvPr>
          <p:cNvPicPr>
            <a:picLocks noChangeAspect="1"/>
          </p:cNvPicPr>
          <p:nvPr/>
        </p:nvPicPr>
        <p:blipFill>
          <a:blip r:embed="rId2"/>
          <a:stretch>
            <a:fillRect/>
          </a:stretch>
        </p:blipFill>
        <p:spPr>
          <a:xfrm>
            <a:off x="7589226" y="1162619"/>
            <a:ext cx="4602774" cy="4602774"/>
          </a:xfrm>
          <a:prstGeom prst="rect">
            <a:avLst/>
          </a:prstGeom>
        </p:spPr>
      </p:pic>
    </p:spTree>
    <p:extLst>
      <p:ext uri="{BB962C8B-B14F-4D97-AF65-F5344CB8AC3E}">
        <p14:creationId xmlns:p14="http://schemas.microsoft.com/office/powerpoint/2010/main" val="11577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943D53-C8C3-42DF-7A8B-4E45C4962979}"/>
              </a:ext>
            </a:extLst>
          </p:cNvPr>
          <p:cNvSpPr txBox="1"/>
          <p:nvPr/>
        </p:nvSpPr>
        <p:spPr>
          <a:xfrm>
            <a:off x="330151" y="10125"/>
            <a:ext cx="11531698" cy="5345053"/>
          </a:xfrm>
          <a:prstGeom prst="rect">
            <a:avLst/>
          </a:prstGeom>
          <a:noFill/>
        </p:spPr>
        <p:txBody>
          <a:bodyPr wrap="square" rtlCol="0">
            <a:spAutoFit/>
          </a:bodyPr>
          <a:lstStyle/>
          <a:p>
            <a:pPr algn="ctr"/>
            <a:r>
              <a:rPr lang="en-US" sz="6400" b="1" dirty="0">
                <a:solidFill>
                  <a:srgbClr val="EA2000"/>
                </a:solidFill>
                <a:cs typeface="Times New Roman" panose="02020603050405020304" pitchFamily="18" charset="0"/>
              </a:rPr>
              <a:t>Select a language</a:t>
            </a:r>
          </a:p>
          <a:p>
            <a:pPr>
              <a:spcBef>
                <a:spcPts val="1600"/>
              </a:spcBef>
            </a:pPr>
            <a:r>
              <a:rPr lang="en-US" sz="4800" b="1" dirty="0">
                <a:cs typeface="Times New Roman" panose="02020603050405020304" pitchFamily="18" charset="0"/>
              </a:rPr>
              <a:t>Select</a:t>
            </a:r>
            <a:r>
              <a:rPr lang="en-US" sz="4800" b="1" dirty="0">
                <a:solidFill>
                  <a:schemeClr val="bg1"/>
                </a:solidFill>
                <a:cs typeface="Times New Roman" panose="02020603050405020304" pitchFamily="18" charset="0"/>
              </a:rPr>
              <a:t> </a:t>
            </a:r>
            <a:r>
              <a:rPr lang="en-US" sz="4800" b="1" u="sng" dirty="0">
                <a:solidFill>
                  <a:srgbClr val="EA2000"/>
                </a:solidFill>
                <a:cs typeface="Times New Roman" panose="02020603050405020304" pitchFamily="18" charset="0"/>
              </a:rPr>
              <a:t>English</a:t>
            </a:r>
            <a:r>
              <a:rPr lang="en-US" sz="4800" b="1" dirty="0">
                <a:solidFill>
                  <a:schemeClr val="bg1"/>
                </a:solidFill>
                <a:cs typeface="Times New Roman" panose="02020603050405020304" pitchFamily="18" charset="0"/>
              </a:rPr>
              <a:t> </a:t>
            </a:r>
            <a:r>
              <a:rPr lang="en-US" sz="4800" b="1" dirty="0">
                <a:cs typeface="Times New Roman" panose="02020603050405020304" pitchFamily="18" charset="0"/>
              </a:rPr>
              <a:t>or one of the translation channels:</a:t>
            </a:r>
          </a:p>
          <a:p>
            <a:pPr>
              <a:spcBef>
                <a:spcPts val="800"/>
              </a:spcBef>
            </a:pPr>
            <a:r>
              <a:rPr lang="en-US" sz="5000" b="1" dirty="0" smtClean="0">
                <a:ln w="0">
                  <a:noFill/>
                </a:ln>
                <a:solidFill>
                  <a:srgbClr val="EA2000"/>
                </a:solidFill>
                <a:cs typeface="Times New Roman" panose="02020603050405020304" pitchFamily="18" charset="0"/>
              </a:rPr>
              <a:t>Farsi	Italian</a:t>
            </a:r>
            <a:r>
              <a:rPr lang="en-US" sz="5000" b="1" dirty="0" smtClean="0">
                <a:ln w="0">
                  <a:noFill/>
                </a:ln>
                <a:solidFill>
                  <a:srgbClr val="EA2000"/>
                </a:solidFill>
                <a:cs typeface="Times New Roman" panose="02020603050405020304" pitchFamily="18" charset="0"/>
              </a:rPr>
              <a:t>	  Portuguese    </a:t>
            </a:r>
            <a:r>
              <a:rPr lang="en-US" sz="5000" b="1" dirty="0">
                <a:ln w="0">
                  <a:noFill/>
                </a:ln>
                <a:solidFill>
                  <a:srgbClr val="EA2000"/>
                </a:solidFill>
                <a:cs typeface="Times New Roman" panose="02020603050405020304" pitchFamily="18" charset="0"/>
              </a:rPr>
              <a:t>Russian    </a:t>
            </a:r>
            <a:r>
              <a:rPr lang="en-US" sz="5000" b="1" dirty="0" smtClean="0">
                <a:ln w="0">
                  <a:noFill/>
                </a:ln>
                <a:solidFill>
                  <a:srgbClr val="EA2000"/>
                </a:solidFill>
                <a:cs typeface="Times New Roman" panose="02020603050405020304" pitchFamily="18" charset="0"/>
              </a:rPr>
              <a:t>Spanish    </a:t>
            </a:r>
            <a:r>
              <a:rPr lang="en-US" sz="5000" b="1" dirty="0">
                <a:ln w="0">
                  <a:noFill/>
                </a:ln>
                <a:solidFill>
                  <a:srgbClr val="EA2000"/>
                </a:solidFill>
                <a:cs typeface="Times New Roman" panose="02020603050405020304" pitchFamily="18" charset="0"/>
              </a:rPr>
              <a:t>Ukrainian  </a:t>
            </a:r>
          </a:p>
          <a:p>
            <a:pPr lvl="2">
              <a:spcBef>
                <a:spcPts val="1600"/>
              </a:spcBef>
            </a:pPr>
            <a:endParaRPr lang="en-US" sz="4800" b="1" dirty="0">
              <a:ln w="0">
                <a:noFill/>
              </a:ln>
              <a:solidFill>
                <a:srgbClr val="8803B0"/>
              </a:solidFill>
              <a:cs typeface="Times New Roman" panose="02020603050405020304" pitchFamily="18" charset="0"/>
            </a:endParaRPr>
          </a:p>
        </p:txBody>
      </p:sp>
      <p:pic>
        <p:nvPicPr>
          <p:cNvPr id="3" name="Picture 2">
            <a:extLst>
              <a:ext uri="{FF2B5EF4-FFF2-40B4-BE49-F238E27FC236}">
                <a16:creationId xmlns:a16="http://schemas.microsoft.com/office/drawing/2014/main" id="{75E689C6-D4E3-44F3-1CB8-590DD7A13052}"/>
              </a:ext>
            </a:extLst>
          </p:cNvPr>
          <p:cNvPicPr>
            <a:picLocks noChangeAspect="1"/>
          </p:cNvPicPr>
          <p:nvPr/>
        </p:nvPicPr>
        <p:blipFill>
          <a:blip r:embed="rId2"/>
          <a:stretch>
            <a:fillRect/>
          </a:stretch>
        </p:blipFill>
        <p:spPr>
          <a:xfrm>
            <a:off x="2260539" y="5032333"/>
            <a:ext cx="2389707" cy="1515424"/>
          </a:xfrm>
          <a:prstGeom prst="rect">
            <a:avLst/>
          </a:prstGeom>
          <a:ln w="12700">
            <a:noFill/>
          </a:ln>
        </p:spPr>
      </p:pic>
      <p:sp>
        <p:nvSpPr>
          <p:cNvPr id="4" name="TextBox 3">
            <a:extLst>
              <a:ext uri="{FF2B5EF4-FFF2-40B4-BE49-F238E27FC236}">
                <a16:creationId xmlns:a16="http://schemas.microsoft.com/office/drawing/2014/main" id="{B3ACBBD3-38AB-13BD-4D81-155B65B1E4B0}"/>
              </a:ext>
            </a:extLst>
          </p:cNvPr>
          <p:cNvSpPr txBox="1"/>
          <p:nvPr/>
        </p:nvSpPr>
        <p:spPr>
          <a:xfrm>
            <a:off x="330151" y="5084810"/>
            <a:ext cx="1918684" cy="1200329"/>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1. Find at bottom of screen</a:t>
            </a:r>
          </a:p>
        </p:txBody>
      </p:sp>
      <p:sp>
        <p:nvSpPr>
          <p:cNvPr id="5" name="TextBox 4">
            <a:extLst>
              <a:ext uri="{FF2B5EF4-FFF2-40B4-BE49-F238E27FC236}">
                <a16:creationId xmlns:a16="http://schemas.microsoft.com/office/drawing/2014/main" id="{3DF50D5D-A7CC-3684-EDA0-B744519EE6BD}"/>
              </a:ext>
            </a:extLst>
          </p:cNvPr>
          <p:cNvSpPr txBox="1"/>
          <p:nvPr/>
        </p:nvSpPr>
        <p:spPr>
          <a:xfrm>
            <a:off x="6171092" y="5218317"/>
            <a:ext cx="2197910" cy="830997"/>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2. Choose a language</a:t>
            </a:r>
          </a:p>
        </p:txBody>
      </p:sp>
      <p:sp>
        <p:nvSpPr>
          <p:cNvPr id="6" name="U-Turn Arrow 5">
            <a:extLst>
              <a:ext uri="{FF2B5EF4-FFF2-40B4-BE49-F238E27FC236}">
                <a16:creationId xmlns:a16="http://schemas.microsoft.com/office/drawing/2014/main" id="{6E899C50-4857-6985-6E37-09A1E8E17B8A}"/>
              </a:ext>
            </a:extLst>
          </p:cNvPr>
          <p:cNvSpPr/>
          <p:nvPr/>
        </p:nvSpPr>
        <p:spPr>
          <a:xfrm>
            <a:off x="1289493" y="4455670"/>
            <a:ext cx="1713053" cy="705024"/>
          </a:xfrm>
          <a:prstGeom prst="utur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alpha val="0"/>
                </a:srgbClr>
              </a:solidFill>
            </a:endParaRPr>
          </a:p>
        </p:txBody>
      </p:sp>
      <p:sp>
        <p:nvSpPr>
          <p:cNvPr id="7" name="Bent Arrow 6">
            <a:extLst>
              <a:ext uri="{FF2B5EF4-FFF2-40B4-BE49-F238E27FC236}">
                <a16:creationId xmlns:a16="http://schemas.microsoft.com/office/drawing/2014/main" id="{7ED001BE-8685-74EC-26CF-96BE7F9CCCCE}"/>
              </a:ext>
            </a:extLst>
          </p:cNvPr>
          <p:cNvSpPr/>
          <p:nvPr/>
        </p:nvSpPr>
        <p:spPr>
          <a:xfrm>
            <a:off x="7541756" y="4559843"/>
            <a:ext cx="1017445" cy="77447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CFD719AF-C09A-457C-C62B-C1A798C6E5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9763" y="3680460"/>
            <a:ext cx="2389707" cy="3233624"/>
          </a:xfrm>
          <a:prstGeom prst="rect">
            <a:avLst/>
          </a:prstGeom>
        </p:spPr>
      </p:pic>
      <p:sp>
        <p:nvSpPr>
          <p:cNvPr id="9" name="Rectangle 8">
            <a:extLst>
              <a:ext uri="{FF2B5EF4-FFF2-40B4-BE49-F238E27FC236}">
                <a16:creationId xmlns:a16="http://schemas.microsoft.com/office/drawing/2014/main" id="{79840DE3-2AA6-ECFD-80CB-8E8DC993EE44}"/>
              </a:ext>
            </a:extLst>
          </p:cNvPr>
          <p:cNvSpPr/>
          <p:nvPr/>
        </p:nvSpPr>
        <p:spPr>
          <a:xfrm>
            <a:off x="9009972" y="4170879"/>
            <a:ext cx="1194567" cy="2114793"/>
          </a:xfrm>
          <a:prstGeom prst="rect">
            <a:avLst/>
          </a:prstGeom>
          <a:solidFill>
            <a:srgbClr val="20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400" b="1" dirty="0" smtClean="0">
                <a:solidFill>
                  <a:schemeClr val="bg2">
                    <a:lumMod val="20000"/>
                    <a:lumOff val="80000"/>
                  </a:schemeClr>
                </a:solidFill>
              </a:rPr>
              <a:t>English</a:t>
            </a:r>
          </a:p>
          <a:p>
            <a:pPr>
              <a:spcAft>
                <a:spcPts val="1200"/>
              </a:spcAft>
            </a:pPr>
            <a:r>
              <a:rPr lang="en-US" sz="1400" b="1" dirty="0" smtClean="0">
                <a:solidFill>
                  <a:schemeClr val="bg2">
                    <a:lumMod val="20000"/>
                    <a:lumOff val="80000"/>
                  </a:schemeClr>
                </a:solidFill>
              </a:rPr>
              <a:t>Farsi</a:t>
            </a:r>
            <a:endParaRPr lang="en-US" sz="1400" b="1" dirty="0">
              <a:solidFill>
                <a:schemeClr val="bg2">
                  <a:lumMod val="20000"/>
                  <a:lumOff val="80000"/>
                </a:schemeClr>
              </a:solidFill>
            </a:endParaRPr>
          </a:p>
          <a:p>
            <a:pPr>
              <a:spcAft>
                <a:spcPts val="1200"/>
              </a:spcAft>
            </a:pPr>
            <a:r>
              <a:rPr lang="en-US" sz="1400" b="1" dirty="0" smtClean="0">
                <a:solidFill>
                  <a:schemeClr val="bg2">
                    <a:lumMod val="20000"/>
                    <a:lumOff val="80000"/>
                  </a:schemeClr>
                </a:solidFill>
              </a:rPr>
              <a:t>Italian</a:t>
            </a:r>
          </a:p>
          <a:p>
            <a:pPr>
              <a:spcAft>
                <a:spcPts val="1200"/>
              </a:spcAft>
            </a:pPr>
            <a:r>
              <a:rPr lang="en-US" sz="1400" b="1" dirty="0" smtClean="0">
                <a:solidFill>
                  <a:schemeClr val="bg2">
                    <a:lumMod val="20000"/>
                    <a:lumOff val="80000"/>
                  </a:schemeClr>
                </a:solidFill>
              </a:rPr>
              <a:t>Portuguese</a:t>
            </a:r>
            <a:endParaRPr lang="en-US" sz="1400" b="1" dirty="0">
              <a:solidFill>
                <a:schemeClr val="bg2">
                  <a:lumMod val="20000"/>
                  <a:lumOff val="80000"/>
                </a:schemeClr>
              </a:solidFill>
            </a:endParaRPr>
          </a:p>
          <a:p>
            <a:pPr>
              <a:spcAft>
                <a:spcPts val="1200"/>
              </a:spcAft>
            </a:pPr>
            <a:r>
              <a:rPr lang="en-US" sz="1400" b="1" dirty="0">
                <a:solidFill>
                  <a:schemeClr val="bg2">
                    <a:lumMod val="20000"/>
                    <a:lumOff val="80000"/>
                  </a:schemeClr>
                </a:solidFill>
              </a:rPr>
              <a:t>Russian</a:t>
            </a:r>
          </a:p>
          <a:p>
            <a:pPr>
              <a:spcAft>
                <a:spcPts val="1200"/>
              </a:spcAft>
            </a:pPr>
            <a:r>
              <a:rPr lang="en-US" sz="1400" b="1" dirty="0">
                <a:solidFill>
                  <a:schemeClr val="bg2">
                    <a:lumMod val="20000"/>
                    <a:lumOff val="80000"/>
                  </a:schemeClr>
                </a:solidFill>
              </a:rPr>
              <a:t>Spanish</a:t>
            </a:r>
          </a:p>
          <a:p>
            <a:pPr>
              <a:spcAft>
                <a:spcPts val="1200"/>
              </a:spcAft>
            </a:pPr>
            <a:r>
              <a:rPr lang="en-US" sz="1400" b="1" dirty="0">
                <a:solidFill>
                  <a:schemeClr val="bg2">
                    <a:lumMod val="20000"/>
                    <a:lumOff val="80000"/>
                  </a:schemeClr>
                </a:solidFill>
              </a:rPr>
              <a:t>Ukrainian</a:t>
            </a:r>
          </a:p>
        </p:txBody>
      </p:sp>
    </p:spTree>
    <p:extLst>
      <p:ext uri="{BB962C8B-B14F-4D97-AF65-F5344CB8AC3E}">
        <p14:creationId xmlns:p14="http://schemas.microsoft.com/office/powerpoint/2010/main" val="419620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E0BAC-A0A0-A84B-9106-812391C250AD}"/>
              </a:ext>
            </a:extLst>
          </p:cNvPr>
          <p:cNvSpPr txBox="1"/>
          <p:nvPr/>
        </p:nvSpPr>
        <p:spPr>
          <a:xfrm>
            <a:off x="687433" y="422366"/>
            <a:ext cx="11268710" cy="4691862"/>
          </a:xfrm>
          <a:prstGeom prst="rect">
            <a:avLst/>
          </a:prstGeom>
          <a:noFill/>
        </p:spPr>
        <p:txBody>
          <a:bodyPr wrap="square" rtlCol="0">
            <a:spAutoFit/>
          </a:bodyPr>
          <a:lstStyle/>
          <a:p>
            <a:r>
              <a:rPr lang="en-US" sz="6400" b="1" dirty="0">
                <a:solidFill>
                  <a:srgbClr val="EA2000"/>
                </a:solidFill>
                <a:cs typeface="Times New Roman" panose="02020603050405020304" pitchFamily="18" charset="0"/>
              </a:rPr>
              <a:t>          Sponsorship in     </a:t>
            </a:r>
            <a:endParaRPr lang="en-US" sz="3200" b="1" i="1" dirty="0">
              <a:solidFill>
                <a:srgbClr val="EA2000"/>
              </a:solidFill>
              <a:cs typeface="Times New Roman" panose="02020603050405020304" pitchFamily="18" charset="0"/>
            </a:endParaRPr>
          </a:p>
          <a:p>
            <a:pPr>
              <a:lnSpc>
                <a:spcPts val="3680"/>
              </a:lnSpc>
              <a:spcBef>
                <a:spcPts val="1200"/>
              </a:spcBef>
              <a:buClr>
                <a:srgbClr val="8803B0"/>
              </a:buClr>
            </a:pPr>
            <a:endParaRPr lang="en-US" sz="3600" b="1" dirty="0">
              <a:solidFill>
                <a:srgbClr val="0070C0"/>
              </a:solidFill>
              <a:cs typeface="Times New Roman" panose="02020603050405020304" pitchFamily="18" charset="0"/>
            </a:endParaRPr>
          </a:p>
          <a:p>
            <a:pPr>
              <a:lnSpc>
                <a:spcPts val="4280"/>
              </a:lnSpc>
              <a:spcBef>
                <a:spcPts val="2400"/>
              </a:spcBef>
              <a:buClr>
                <a:srgbClr val="8803B0"/>
              </a:buClr>
            </a:pPr>
            <a:r>
              <a:rPr lang="en-US" sz="4400" dirty="0">
                <a:cs typeface="Times New Roman" panose="02020603050405020304" pitchFamily="18" charset="0"/>
              </a:rPr>
              <a:t>Six members to share their experience of </a:t>
            </a:r>
            <a:br>
              <a:rPr lang="en-US" sz="4400" dirty="0">
                <a:cs typeface="Times New Roman" panose="02020603050405020304" pitchFamily="18" charset="0"/>
              </a:rPr>
            </a:br>
            <a:r>
              <a:rPr lang="en-US" sz="4400" dirty="0">
                <a:cs typeface="Times New Roman" panose="02020603050405020304" pitchFamily="18" charset="0"/>
              </a:rPr>
              <a:t>sponsorship in NA with us.</a:t>
            </a:r>
          </a:p>
          <a:p>
            <a:pPr>
              <a:lnSpc>
                <a:spcPts val="4280"/>
              </a:lnSpc>
              <a:spcBef>
                <a:spcPts val="3600"/>
              </a:spcBef>
              <a:buClr>
                <a:srgbClr val="8803B0"/>
              </a:buClr>
            </a:pPr>
            <a:r>
              <a:rPr lang="en-US" sz="4400" dirty="0">
                <a:cs typeface="Times New Roman" panose="02020603050405020304" pitchFamily="18" charset="0"/>
              </a:rPr>
              <a:t>Audio recording from meeting will be posted on </a:t>
            </a:r>
            <a:r>
              <a:rPr lang="en-US" sz="4400" u="sng" dirty="0" err="1">
                <a:cs typeface="Times New Roman" panose="02020603050405020304" pitchFamily="18" charset="0"/>
              </a:rPr>
              <a:t>www.na.org</a:t>
            </a:r>
            <a:r>
              <a:rPr lang="en-US" sz="4400" u="sng" dirty="0">
                <a:cs typeface="Times New Roman" panose="02020603050405020304" pitchFamily="18" charset="0"/>
              </a:rPr>
              <a:t>/</a:t>
            </a:r>
            <a:r>
              <a:rPr lang="en-US" sz="4400" u="sng" dirty="0" err="1">
                <a:cs typeface="Times New Roman" panose="02020603050405020304" pitchFamily="18" charset="0"/>
              </a:rPr>
              <a:t>webarchive</a:t>
            </a:r>
            <a:endParaRPr lang="en-US" sz="4400" u="sng" dirty="0">
              <a:cs typeface="Times New Roman" panose="02020603050405020304" pitchFamily="18" charset="0"/>
            </a:endParaRPr>
          </a:p>
        </p:txBody>
      </p:sp>
      <p:sp>
        <p:nvSpPr>
          <p:cNvPr id="5" name="Oval 4">
            <a:extLst>
              <a:ext uri="{FF2B5EF4-FFF2-40B4-BE49-F238E27FC236}">
                <a16:creationId xmlns:a16="http://schemas.microsoft.com/office/drawing/2014/main" id="{35AA91AE-941E-1E37-BD07-F7E290BAB36B}"/>
              </a:ext>
            </a:extLst>
          </p:cNvPr>
          <p:cNvSpPr/>
          <p:nvPr/>
        </p:nvSpPr>
        <p:spPr>
          <a:xfrm>
            <a:off x="7979229" y="0"/>
            <a:ext cx="2079171" cy="2090057"/>
          </a:xfrm>
          <a:prstGeom prst="ellipse">
            <a:avLst/>
          </a:prstGeom>
          <a:solidFill>
            <a:srgbClr val="FA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8EDEF1-B65E-D455-FF59-0C19CDB3DB4E}"/>
              </a:ext>
            </a:extLst>
          </p:cNvPr>
          <p:cNvPicPr>
            <a:picLocks noChangeAspect="1"/>
          </p:cNvPicPr>
          <p:nvPr/>
        </p:nvPicPr>
        <p:blipFill>
          <a:blip r:embed="rId2"/>
          <a:stretch>
            <a:fillRect/>
          </a:stretch>
        </p:blipFill>
        <p:spPr>
          <a:xfrm>
            <a:off x="7195457" y="-136589"/>
            <a:ext cx="3037114" cy="2509353"/>
          </a:xfrm>
          <a:prstGeom prst="rect">
            <a:avLst/>
          </a:prstGeom>
        </p:spPr>
      </p:pic>
    </p:spTree>
    <p:extLst>
      <p:ext uri="{BB962C8B-B14F-4D97-AF65-F5344CB8AC3E}">
        <p14:creationId xmlns:p14="http://schemas.microsoft.com/office/powerpoint/2010/main" val="24471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F3603-B678-297D-318F-795FE6AA9E17}"/>
              </a:ext>
            </a:extLst>
          </p:cNvPr>
          <p:cNvSpPr txBox="1"/>
          <p:nvPr/>
        </p:nvSpPr>
        <p:spPr>
          <a:xfrm>
            <a:off x="2169308" y="154491"/>
            <a:ext cx="9291320" cy="5985806"/>
          </a:xfrm>
          <a:prstGeom prst="rect">
            <a:avLst/>
          </a:prstGeom>
          <a:noFill/>
        </p:spPr>
        <p:txBody>
          <a:bodyPr wrap="square" rtlCol="0">
            <a:spAutoFit/>
          </a:bodyPr>
          <a:lstStyle/>
          <a:p>
            <a:pPr>
              <a:spcAft>
                <a:spcPts val="1200"/>
              </a:spcAft>
            </a:pPr>
            <a:r>
              <a:rPr lang="en-US" sz="6600" b="1" dirty="0">
                <a:solidFill>
                  <a:srgbClr val="EA2000"/>
                </a:solidFill>
                <a:cs typeface="Times New Roman" panose="02020603050405020304" pitchFamily="18" charset="0"/>
              </a:rPr>
              <a:t>Today’s panelists</a:t>
            </a:r>
            <a:endParaRPr lang="en-US" sz="6600" b="1" i="1" dirty="0">
              <a:solidFill>
                <a:srgbClr val="EA2000"/>
              </a:solidFill>
              <a:cs typeface="Times New Roman" panose="02020603050405020304" pitchFamily="18" charset="0"/>
            </a:endParaRPr>
          </a:p>
          <a:p>
            <a:pPr>
              <a:lnSpc>
                <a:spcPts val="3680"/>
              </a:lnSpc>
              <a:spcBef>
                <a:spcPts val="2400"/>
              </a:spcBef>
              <a:buClr>
                <a:srgbClr val="8803B0"/>
              </a:buClr>
            </a:pPr>
            <a:r>
              <a:rPr lang="en-US" sz="4400" b="1" dirty="0">
                <a:cs typeface="Times New Roman" panose="02020603050405020304" pitchFamily="18" charset="0"/>
              </a:rPr>
              <a:t>Billy R – Arizona</a:t>
            </a:r>
          </a:p>
          <a:p>
            <a:pPr>
              <a:lnSpc>
                <a:spcPts val="3680"/>
              </a:lnSpc>
              <a:spcBef>
                <a:spcPts val="2400"/>
              </a:spcBef>
              <a:buClr>
                <a:srgbClr val="8803B0"/>
              </a:buClr>
            </a:pPr>
            <a:r>
              <a:rPr lang="en-US" sz="4400" b="1" dirty="0">
                <a:cs typeface="Times New Roman" panose="02020603050405020304" pitchFamily="18" charset="0"/>
              </a:rPr>
              <a:t>Grainne – Ireland</a:t>
            </a:r>
          </a:p>
          <a:p>
            <a:pPr>
              <a:lnSpc>
                <a:spcPts val="3680"/>
              </a:lnSpc>
              <a:spcBef>
                <a:spcPts val="2400"/>
              </a:spcBef>
              <a:buClr>
                <a:srgbClr val="8803B0"/>
              </a:buClr>
            </a:pPr>
            <a:r>
              <a:rPr lang="en-US" sz="4400" b="1" dirty="0">
                <a:cs typeface="Times New Roman" panose="02020603050405020304" pitchFamily="18" charset="0"/>
              </a:rPr>
              <a:t>Marla – Illinois</a:t>
            </a:r>
          </a:p>
          <a:p>
            <a:pPr>
              <a:lnSpc>
                <a:spcPts val="3680"/>
              </a:lnSpc>
              <a:spcBef>
                <a:spcPts val="2400"/>
              </a:spcBef>
              <a:buClr>
                <a:srgbClr val="8803B0"/>
              </a:buClr>
            </a:pPr>
            <a:r>
              <a:rPr lang="en-US" sz="4400" b="1" dirty="0">
                <a:cs typeface="Times New Roman" panose="02020603050405020304" pitchFamily="18" charset="0"/>
              </a:rPr>
              <a:t>Krissy – Australia  </a:t>
            </a:r>
          </a:p>
          <a:p>
            <a:pPr>
              <a:lnSpc>
                <a:spcPts val="3680"/>
              </a:lnSpc>
              <a:spcBef>
                <a:spcPts val="2400"/>
              </a:spcBef>
              <a:buClr>
                <a:srgbClr val="8803B0"/>
              </a:buClr>
            </a:pPr>
            <a:r>
              <a:rPr lang="en-US" sz="4400" b="1" dirty="0">
                <a:cs typeface="Times New Roman" panose="02020603050405020304" pitchFamily="18" charset="0"/>
              </a:rPr>
              <a:t>Luis – Puerto Rico </a:t>
            </a:r>
          </a:p>
          <a:p>
            <a:pPr>
              <a:lnSpc>
                <a:spcPts val="3680"/>
              </a:lnSpc>
              <a:spcBef>
                <a:spcPts val="2400"/>
              </a:spcBef>
              <a:buClr>
                <a:srgbClr val="8803B0"/>
              </a:buClr>
            </a:pPr>
            <a:r>
              <a:rPr lang="en-US" sz="4400" b="1" dirty="0">
                <a:cs typeface="Times New Roman" panose="02020603050405020304" pitchFamily="18" charset="0"/>
              </a:rPr>
              <a:t>Arnold – Southern California </a:t>
            </a:r>
          </a:p>
        </p:txBody>
      </p:sp>
      <p:pic>
        <p:nvPicPr>
          <p:cNvPr id="6" name="Picture 5">
            <a:extLst>
              <a:ext uri="{FF2B5EF4-FFF2-40B4-BE49-F238E27FC236}">
                <a16:creationId xmlns:a16="http://schemas.microsoft.com/office/drawing/2014/main" id="{95A90A86-EC6E-6939-E1CC-E282EBD20472}"/>
              </a:ext>
            </a:extLst>
          </p:cNvPr>
          <p:cNvPicPr>
            <a:picLocks noChangeAspect="1"/>
          </p:cNvPicPr>
          <p:nvPr/>
        </p:nvPicPr>
        <p:blipFill>
          <a:blip r:embed="rId2"/>
          <a:stretch>
            <a:fillRect/>
          </a:stretch>
        </p:blipFill>
        <p:spPr>
          <a:xfrm>
            <a:off x="1694154" y="142700"/>
            <a:ext cx="145279" cy="6119877"/>
          </a:xfrm>
          <a:prstGeom prst="rect">
            <a:avLst/>
          </a:prstGeom>
        </p:spPr>
      </p:pic>
      <p:pic>
        <p:nvPicPr>
          <p:cNvPr id="7" name="Picture 6">
            <a:extLst>
              <a:ext uri="{FF2B5EF4-FFF2-40B4-BE49-F238E27FC236}">
                <a16:creationId xmlns:a16="http://schemas.microsoft.com/office/drawing/2014/main" id="{1085DE9C-CB91-34C0-53FF-A9FCD977FF19}"/>
              </a:ext>
            </a:extLst>
          </p:cNvPr>
          <p:cNvPicPr>
            <a:picLocks noChangeAspect="1"/>
          </p:cNvPicPr>
          <p:nvPr/>
        </p:nvPicPr>
        <p:blipFill>
          <a:blip r:embed="rId3"/>
          <a:stretch>
            <a:fillRect/>
          </a:stretch>
        </p:blipFill>
        <p:spPr>
          <a:xfrm>
            <a:off x="7942522" y="1158255"/>
            <a:ext cx="3664688" cy="3674085"/>
          </a:xfrm>
          <a:prstGeom prst="rect">
            <a:avLst/>
          </a:prstGeom>
        </p:spPr>
      </p:pic>
    </p:spTree>
    <p:extLst>
      <p:ext uri="{BB962C8B-B14F-4D97-AF65-F5344CB8AC3E}">
        <p14:creationId xmlns:p14="http://schemas.microsoft.com/office/powerpoint/2010/main" val="4292868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6BA1C7-E116-0698-71FF-9EC3C00C1A67}"/>
              </a:ext>
            </a:extLst>
          </p:cNvPr>
          <p:cNvPicPr>
            <a:picLocks noChangeAspect="1"/>
          </p:cNvPicPr>
          <p:nvPr/>
        </p:nvPicPr>
        <p:blipFill>
          <a:blip r:embed="rId2"/>
          <a:stretch>
            <a:fillRect/>
          </a:stretch>
        </p:blipFill>
        <p:spPr>
          <a:xfrm>
            <a:off x="155387" y="1392865"/>
            <a:ext cx="11559975" cy="3625701"/>
          </a:xfrm>
          <a:prstGeom prst="rect">
            <a:avLst/>
          </a:prstGeom>
        </p:spPr>
      </p:pic>
      <p:pic>
        <p:nvPicPr>
          <p:cNvPr id="6" name="Picture 5">
            <a:extLst>
              <a:ext uri="{FF2B5EF4-FFF2-40B4-BE49-F238E27FC236}">
                <a16:creationId xmlns:a16="http://schemas.microsoft.com/office/drawing/2014/main" id="{D3A25C1D-91F8-C631-4E8A-84D181C37F18}"/>
              </a:ext>
            </a:extLst>
          </p:cNvPr>
          <p:cNvPicPr>
            <a:picLocks noChangeAspect="1"/>
          </p:cNvPicPr>
          <p:nvPr/>
        </p:nvPicPr>
        <p:blipFill>
          <a:blip r:embed="rId3"/>
          <a:stretch>
            <a:fillRect/>
          </a:stretch>
        </p:blipFill>
        <p:spPr>
          <a:xfrm>
            <a:off x="582006" y="4020741"/>
            <a:ext cx="3037114" cy="2509353"/>
          </a:xfrm>
          <a:prstGeom prst="rect">
            <a:avLst/>
          </a:prstGeom>
        </p:spPr>
      </p:pic>
    </p:spTree>
    <p:extLst>
      <p:ext uri="{BB962C8B-B14F-4D97-AF65-F5344CB8AC3E}">
        <p14:creationId xmlns:p14="http://schemas.microsoft.com/office/powerpoint/2010/main" val="1510806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304</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Nick Elson</cp:lastModifiedBy>
  <cp:revision>7</cp:revision>
  <dcterms:created xsi:type="dcterms:W3CDTF">2021-11-29T17:32:39Z</dcterms:created>
  <dcterms:modified xsi:type="dcterms:W3CDTF">2022-12-02T19:09:33Z</dcterms:modified>
</cp:coreProperties>
</file>