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 id="2147483661" r:id="rId2"/>
    <p:sldMasterId id="2147483673" r:id="rId3"/>
    <p:sldMasterId id="2147483685" r:id="rId4"/>
    <p:sldMasterId id="2147483702" r:id="rId5"/>
  </p:sldMasterIdLst>
  <p:notesMasterIdLst>
    <p:notesMasterId r:id="rId51"/>
  </p:notesMasterIdLst>
  <p:sldIdLst>
    <p:sldId id="256" r:id="rId6"/>
    <p:sldId id="288" r:id="rId7"/>
    <p:sldId id="258" r:id="rId8"/>
    <p:sldId id="290" r:id="rId9"/>
    <p:sldId id="292" r:id="rId10"/>
    <p:sldId id="291" r:id="rId11"/>
    <p:sldId id="260" r:id="rId12"/>
    <p:sldId id="301" r:id="rId13"/>
    <p:sldId id="294" r:id="rId14"/>
    <p:sldId id="293" r:id="rId15"/>
    <p:sldId id="296" r:id="rId16"/>
    <p:sldId id="297" r:id="rId17"/>
    <p:sldId id="298" r:id="rId18"/>
    <p:sldId id="300" r:id="rId19"/>
    <p:sldId id="265"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289"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B624"/>
    <a:srgbClr val="0C3913"/>
    <a:srgbClr val="1A7F29"/>
    <a:srgbClr val="82FF4C"/>
    <a:srgbClr val="66F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EEFAF7-2A3D-4536-B960-9571764A09CA}">
  <a:tblStyle styleId="{81EEFAF7-2A3D-4536-B960-9571764A09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7"/>
    <p:restoredTop sz="94674"/>
  </p:normalViewPr>
  <p:slideViewPr>
    <p:cSldViewPr snapToGrid="0" snapToObjects="1">
      <p:cViewPr varScale="1">
        <p:scale>
          <a:sx n="93" d="100"/>
          <a:sy n="93"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svg"/><Relationship Id="rId1" Type="http://schemas.openxmlformats.org/officeDocument/2006/relationships/image" Target="../media/image47.png"/><Relationship Id="rId6" Type="http://schemas.openxmlformats.org/officeDocument/2006/relationships/image" Target="../media/image55.svg"/><Relationship Id="rId5" Type="http://schemas.openxmlformats.org/officeDocument/2006/relationships/image" Target="../media/image49.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svg"/><Relationship Id="rId1" Type="http://schemas.openxmlformats.org/officeDocument/2006/relationships/image" Target="../media/image47.png"/><Relationship Id="rId6" Type="http://schemas.openxmlformats.org/officeDocument/2006/relationships/image" Target="../media/image55.svg"/><Relationship Id="rId5" Type="http://schemas.openxmlformats.org/officeDocument/2006/relationships/image" Target="../media/image49.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79A02-A3AE-4CAA-85DF-B7418F85A94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DBA3DE0-88D9-4D2E-A0A0-41578B92CFD2}">
      <dgm:prSet/>
      <dgm:spPr/>
      <dgm:t>
        <a:bodyPr/>
        <a:lstStyle/>
        <a:p>
          <a:r>
            <a:rPr lang="en-US" dirty="0"/>
            <a:t>We in NA talk about the atmosphere of recovery in our meetings but we often forget to talk about an atmosphere of service in our workgroups and committees.  </a:t>
          </a:r>
        </a:p>
      </dgm:t>
    </dgm:pt>
    <dgm:pt modelId="{CC5CF0DB-0358-4E4B-8304-06D9E27E8247}" type="parTrans" cxnId="{5F11DB34-FD81-4655-AC8C-6627C4E6F9FC}">
      <dgm:prSet/>
      <dgm:spPr/>
      <dgm:t>
        <a:bodyPr/>
        <a:lstStyle/>
        <a:p>
          <a:endParaRPr lang="en-US"/>
        </a:p>
      </dgm:t>
    </dgm:pt>
    <dgm:pt modelId="{37391480-B39C-4784-9E07-35560326E04C}" type="sibTrans" cxnId="{5F11DB34-FD81-4655-AC8C-6627C4E6F9FC}">
      <dgm:prSet/>
      <dgm:spPr/>
      <dgm:t>
        <a:bodyPr/>
        <a:lstStyle/>
        <a:p>
          <a:endParaRPr lang="en-US"/>
        </a:p>
      </dgm:t>
    </dgm:pt>
    <dgm:pt modelId="{523591E3-722F-4FFE-B736-149939812C01}">
      <dgm:prSet custT="1"/>
      <dgm:spPr/>
      <dgm:t>
        <a:bodyPr/>
        <a:lstStyle/>
        <a:p>
          <a:r>
            <a:rPr lang="en-US" sz="2800" dirty="0"/>
            <a:t>We at the We Do Recover Online Area are using K.I.N.D.N.E.S.S. as a way to promote an atmosphere of Service in our Service </a:t>
          </a:r>
        </a:p>
      </dgm:t>
    </dgm:pt>
    <dgm:pt modelId="{B4129826-FAE0-4428-9CF3-B1ECE840A23E}" type="parTrans" cxnId="{7D0C2551-FF35-45B3-A49B-73494A37C9E3}">
      <dgm:prSet/>
      <dgm:spPr/>
      <dgm:t>
        <a:bodyPr/>
        <a:lstStyle/>
        <a:p>
          <a:endParaRPr lang="en-US"/>
        </a:p>
      </dgm:t>
    </dgm:pt>
    <dgm:pt modelId="{C724A52B-F316-482A-8142-62A6E54A1B6B}" type="sibTrans" cxnId="{7D0C2551-FF35-45B3-A49B-73494A37C9E3}">
      <dgm:prSet/>
      <dgm:spPr/>
      <dgm:t>
        <a:bodyPr/>
        <a:lstStyle/>
        <a:p>
          <a:endParaRPr lang="en-US"/>
        </a:p>
      </dgm:t>
    </dgm:pt>
    <dgm:pt modelId="{B47B33B8-93AA-466F-9288-A663841F75B4}" type="pres">
      <dgm:prSet presAssocID="{74779A02-A3AE-4CAA-85DF-B7418F85A94C}" presName="linear" presStyleCnt="0">
        <dgm:presLayoutVars>
          <dgm:animLvl val="lvl"/>
          <dgm:resizeHandles val="exact"/>
        </dgm:presLayoutVars>
      </dgm:prSet>
      <dgm:spPr/>
      <dgm:t>
        <a:bodyPr/>
        <a:lstStyle/>
        <a:p>
          <a:endParaRPr lang="en-US"/>
        </a:p>
      </dgm:t>
    </dgm:pt>
    <dgm:pt modelId="{492124F1-965C-437A-966E-DA5505462EE0}" type="pres">
      <dgm:prSet presAssocID="{CDBA3DE0-88D9-4D2E-A0A0-41578B92CFD2}" presName="parentText" presStyleLbl="node1" presStyleIdx="0" presStyleCnt="2">
        <dgm:presLayoutVars>
          <dgm:chMax val="0"/>
          <dgm:bulletEnabled val="1"/>
        </dgm:presLayoutVars>
      </dgm:prSet>
      <dgm:spPr/>
      <dgm:t>
        <a:bodyPr/>
        <a:lstStyle/>
        <a:p>
          <a:endParaRPr lang="en-US"/>
        </a:p>
      </dgm:t>
    </dgm:pt>
    <dgm:pt modelId="{9E215C77-ECF8-472B-8190-2E28A3D86D52}" type="pres">
      <dgm:prSet presAssocID="{37391480-B39C-4784-9E07-35560326E04C}" presName="spacer" presStyleCnt="0"/>
      <dgm:spPr/>
    </dgm:pt>
    <dgm:pt modelId="{75159D1C-21B8-466F-A567-DE21AA621CB0}" type="pres">
      <dgm:prSet presAssocID="{523591E3-722F-4FFE-B736-149939812C01}" presName="parentText" presStyleLbl="node1" presStyleIdx="1" presStyleCnt="2">
        <dgm:presLayoutVars>
          <dgm:chMax val="0"/>
          <dgm:bulletEnabled val="1"/>
        </dgm:presLayoutVars>
      </dgm:prSet>
      <dgm:spPr/>
      <dgm:t>
        <a:bodyPr/>
        <a:lstStyle/>
        <a:p>
          <a:endParaRPr lang="en-US"/>
        </a:p>
      </dgm:t>
    </dgm:pt>
  </dgm:ptLst>
  <dgm:cxnLst>
    <dgm:cxn modelId="{2116CC1F-3665-4F80-A25C-639C629927A9}" type="presOf" srcId="{523591E3-722F-4FFE-B736-149939812C01}" destId="{75159D1C-21B8-466F-A567-DE21AA621CB0}" srcOrd="0" destOrd="0" presId="urn:microsoft.com/office/officeart/2005/8/layout/vList2"/>
    <dgm:cxn modelId="{7D0C2551-FF35-45B3-A49B-73494A37C9E3}" srcId="{74779A02-A3AE-4CAA-85DF-B7418F85A94C}" destId="{523591E3-722F-4FFE-B736-149939812C01}" srcOrd="1" destOrd="0" parTransId="{B4129826-FAE0-4428-9CF3-B1ECE840A23E}" sibTransId="{C724A52B-F316-482A-8142-62A6E54A1B6B}"/>
    <dgm:cxn modelId="{5F11DB34-FD81-4655-AC8C-6627C4E6F9FC}" srcId="{74779A02-A3AE-4CAA-85DF-B7418F85A94C}" destId="{CDBA3DE0-88D9-4D2E-A0A0-41578B92CFD2}" srcOrd="0" destOrd="0" parTransId="{CC5CF0DB-0358-4E4B-8304-06D9E27E8247}" sibTransId="{37391480-B39C-4784-9E07-35560326E04C}"/>
    <dgm:cxn modelId="{5F49CE46-0269-426B-B5F5-35FAD974EA01}" type="presOf" srcId="{CDBA3DE0-88D9-4D2E-A0A0-41578B92CFD2}" destId="{492124F1-965C-437A-966E-DA5505462EE0}" srcOrd="0" destOrd="0" presId="urn:microsoft.com/office/officeart/2005/8/layout/vList2"/>
    <dgm:cxn modelId="{241571A0-C69C-4DF3-8EAC-58B4EB57B02B}" type="presOf" srcId="{74779A02-A3AE-4CAA-85DF-B7418F85A94C}" destId="{B47B33B8-93AA-466F-9288-A663841F75B4}" srcOrd="0" destOrd="0" presId="urn:microsoft.com/office/officeart/2005/8/layout/vList2"/>
    <dgm:cxn modelId="{A02A26B4-8521-4497-B7F4-83A1DA7AF91A}" type="presParOf" srcId="{B47B33B8-93AA-466F-9288-A663841F75B4}" destId="{492124F1-965C-437A-966E-DA5505462EE0}" srcOrd="0" destOrd="0" presId="urn:microsoft.com/office/officeart/2005/8/layout/vList2"/>
    <dgm:cxn modelId="{F3B37C04-67D7-499D-8DC7-2C23A28D182B}" type="presParOf" srcId="{B47B33B8-93AA-466F-9288-A663841F75B4}" destId="{9E215C77-ECF8-472B-8190-2E28A3D86D52}" srcOrd="1" destOrd="0" presId="urn:microsoft.com/office/officeart/2005/8/layout/vList2"/>
    <dgm:cxn modelId="{78FF4FC2-8BAA-4143-BAFD-579A2EE5E299}" type="presParOf" srcId="{B47B33B8-93AA-466F-9288-A663841F75B4}" destId="{75159D1C-21B8-466F-A567-DE21AA621CB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D587DC-9F87-4817-AF8A-63CC7777DB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7A8B7EC-8E26-40E2-B0EC-86F16A8C0E23}">
      <dgm:prSet custT="1"/>
      <dgm:spPr/>
      <dgm:t>
        <a:bodyPr/>
        <a:lstStyle/>
        <a:p>
          <a:r>
            <a:rPr lang="en-US" sz="6000" dirty="0"/>
            <a:t>Short</a:t>
          </a:r>
        </a:p>
      </dgm:t>
    </dgm:pt>
    <dgm:pt modelId="{DF19B956-AAE1-413D-A539-47632DC04407}" type="parTrans" cxnId="{508D4D9A-402D-47CB-82AA-C3A93CD88C66}">
      <dgm:prSet/>
      <dgm:spPr/>
      <dgm:t>
        <a:bodyPr/>
        <a:lstStyle/>
        <a:p>
          <a:endParaRPr lang="en-US"/>
        </a:p>
      </dgm:t>
    </dgm:pt>
    <dgm:pt modelId="{9A557458-AEA2-41BA-9504-E630382457EA}" type="sibTrans" cxnId="{508D4D9A-402D-47CB-82AA-C3A93CD88C66}">
      <dgm:prSet/>
      <dgm:spPr/>
      <dgm:t>
        <a:bodyPr/>
        <a:lstStyle/>
        <a:p>
          <a:endParaRPr lang="en-US"/>
        </a:p>
      </dgm:t>
    </dgm:pt>
    <dgm:pt modelId="{C3112738-AE7E-48F1-8F44-4A60A138C7BC}">
      <dgm:prSet custT="1"/>
      <dgm:spPr/>
      <dgm:t>
        <a:bodyPr/>
        <a:lstStyle/>
        <a:p>
          <a:r>
            <a:rPr lang="en-US" sz="4800" dirty="0"/>
            <a:t>Sweet</a:t>
          </a:r>
        </a:p>
      </dgm:t>
    </dgm:pt>
    <dgm:pt modelId="{9129426F-9718-4E84-A6B0-46648D7DBBE8}" type="parTrans" cxnId="{CE4A59C0-893B-4536-B5F8-D62AF3576433}">
      <dgm:prSet/>
      <dgm:spPr/>
      <dgm:t>
        <a:bodyPr/>
        <a:lstStyle/>
        <a:p>
          <a:endParaRPr lang="en-US"/>
        </a:p>
      </dgm:t>
    </dgm:pt>
    <dgm:pt modelId="{7F254CA7-B166-4C68-914E-1F41B6F077C2}" type="sibTrans" cxnId="{CE4A59C0-893B-4536-B5F8-D62AF3576433}">
      <dgm:prSet/>
      <dgm:spPr/>
      <dgm:t>
        <a:bodyPr/>
        <a:lstStyle/>
        <a:p>
          <a:endParaRPr lang="en-US"/>
        </a:p>
      </dgm:t>
    </dgm:pt>
    <dgm:pt modelId="{6403A29D-243E-4F86-830C-AC86C71F8F76}">
      <dgm:prSet custT="1"/>
      <dgm:spPr/>
      <dgm:t>
        <a:bodyPr/>
        <a:lstStyle/>
        <a:p>
          <a:r>
            <a:rPr lang="en-US" sz="4800" dirty="0"/>
            <a:t>Simple</a:t>
          </a:r>
          <a:r>
            <a:rPr lang="en-US" sz="2500" dirty="0"/>
            <a:t> </a:t>
          </a:r>
        </a:p>
      </dgm:t>
    </dgm:pt>
    <dgm:pt modelId="{C8E74EF4-143D-48AF-8DF9-05661DA2DEE2}" type="parTrans" cxnId="{2C152170-0353-424B-8C19-05B46FDF7CD2}">
      <dgm:prSet/>
      <dgm:spPr/>
      <dgm:t>
        <a:bodyPr/>
        <a:lstStyle/>
        <a:p>
          <a:endParaRPr lang="en-US"/>
        </a:p>
      </dgm:t>
    </dgm:pt>
    <dgm:pt modelId="{05D75447-BD3C-401D-A815-5444269210EA}" type="sibTrans" cxnId="{2C152170-0353-424B-8C19-05B46FDF7CD2}">
      <dgm:prSet/>
      <dgm:spPr/>
      <dgm:t>
        <a:bodyPr/>
        <a:lstStyle/>
        <a:p>
          <a:endParaRPr lang="en-US"/>
        </a:p>
      </dgm:t>
    </dgm:pt>
    <dgm:pt modelId="{7D6EDEF6-5735-4986-80CB-C6C41708BAFC}" type="pres">
      <dgm:prSet presAssocID="{E1D587DC-9F87-4817-AF8A-63CC7777DBE8}" presName="root" presStyleCnt="0">
        <dgm:presLayoutVars>
          <dgm:dir/>
          <dgm:resizeHandles val="exact"/>
        </dgm:presLayoutVars>
      </dgm:prSet>
      <dgm:spPr/>
      <dgm:t>
        <a:bodyPr/>
        <a:lstStyle/>
        <a:p>
          <a:endParaRPr lang="en-US"/>
        </a:p>
      </dgm:t>
    </dgm:pt>
    <dgm:pt modelId="{01F147AD-DDE3-4C76-86B2-99DE55ADFE01}" type="pres">
      <dgm:prSet presAssocID="{87A8B7EC-8E26-40E2-B0EC-86F16A8C0E23}" presName="compNode" presStyleCnt="0"/>
      <dgm:spPr/>
    </dgm:pt>
    <dgm:pt modelId="{2D4892CD-0A8B-4A81-975C-807B5567C49C}" type="pres">
      <dgm:prSet presAssocID="{87A8B7EC-8E26-40E2-B0EC-86F16A8C0E23}" presName="bgRect" presStyleLbl="bgShp" presStyleIdx="0" presStyleCnt="3" custLinFactNeighborX="-1034" custLinFactNeighborY="-43"/>
      <dgm:spPr/>
    </dgm:pt>
    <dgm:pt modelId="{BBD8A88C-1D7A-42B8-8208-1B6561C20314}" type="pres">
      <dgm:prSet presAssocID="{87A8B7EC-8E26-40E2-B0EC-86F16A8C0E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topwatch3"/>
        </a:ext>
      </dgm:extLst>
    </dgm:pt>
    <dgm:pt modelId="{5CE79FB9-2C82-429A-A34C-CA55EC276B51}" type="pres">
      <dgm:prSet presAssocID="{87A8B7EC-8E26-40E2-B0EC-86F16A8C0E23}" presName="spaceRect" presStyleCnt="0"/>
      <dgm:spPr/>
    </dgm:pt>
    <dgm:pt modelId="{2444E839-0F4E-4760-B0D4-A4A34C9A3ACC}" type="pres">
      <dgm:prSet presAssocID="{87A8B7EC-8E26-40E2-B0EC-86F16A8C0E23}" presName="parTx" presStyleLbl="revTx" presStyleIdx="0" presStyleCnt="3">
        <dgm:presLayoutVars>
          <dgm:chMax val="0"/>
          <dgm:chPref val="0"/>
        </dgm:presLayoutVars>
      </dgm:prSet>
      <dgm:spPr/>
      <dgm:t>
        <a:bodyPr/>
        <a:lstStyle/>
        <a:p>
          <a:endParaRPr lang="en-US"/>
        </a:p>
      </dgm:t>
    </dgm:pt>
    <dgm:pt modelId="{6B33D1E2-42E6-4EF7-95FF-9BD014F258EC}" type="pres">
      <dgm:prSet presAssocID="{9A557458-AEA2-41BA-9504-E630382457EA}" presName="sibTrans" presStyleCnt="0"/>
      <dgm:spPr/>
    </dgm:pt>
    <dgm:pt modelId="{583DCEE4-A3A0-4295-8C53-F4738D597FB0}" type="pres">
      <dgm:prSet presAssocID="{C3112738-AE7E-48F1-8F44-4A60A138C7BC}" presName="compNode" presStyleCnt="0"/>
      <dgm:spPr/>
    </dgm:pt>
    <dgm:pt modelId="{69A68E3C-5052-4A04-A7AF-44801BF9AC2C}" type="pres">
      <dgm:prSet presAssocID="{C3112738-AE7E-48F1-8F44-4A60A138C7BC}" presName="bgRect" presStyleLbl="bgShp" presStyleIdx="1" presStyleCnt="3"/>
      <dgm:spPr/>
    </dgm:pt>
    <dgm:pt modelId="{165BADF3-1F10-45B3-8B20-58C7B1E30393}" type="pres">
      <dgm:prSet presAssocID="{C3112738-AE7E-48F1-8F44-4A60A138C7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onut"/>
        </a:ext>
      </dgm:extLst>
    </dgm:pt>
    <dgm:pt modelId="{2EC3B2A9-4987-4A30-B6BC-C975C202C695}" type="pres">
      <dgm:prSet presAssocID="{C3112738-AE7E-48F1-8F44-4A60A138C7BC}" presName="spaceRect" presStyleCnt="0"/>
      <dgm:spPr/>
    </dgm:pt>
    <dgm:pt modelId="{64D9F6CB-59B4-4B41-B0C8-22119C843062}" type="pres">
      <dgm:prSet presAssocID="{C3112738-AE7E-48F1-8F44-4A60A138C7BC}" presName="parTx" presStyleLbl="revTx" presStyleIdx="1" presStyleCnt="3">
        <dgm:presLayoutVars>
          <dgm:chMax val="0"/>
          <dgm:chPref val="0"/>
        </dgm:presLayoutVars>
      </dgm:prSet>
      <dgm:spPr/>
      <dgm:t>
        <a:bodyPr/>
        <a:lstStyle/>
        <a:p>
          <a:endParaRPr lang="en-US"/>
        </a:p>
      </dgm:t>
    </dgm:pt>
    <dgm:pt modelId="{6BACC4AD-BD85-4B67-83B8-A45916ADFE53}" type="pres">
      <dgm:prSet presAssocID="{7F254CA7-B166-4C68-914E-1F41B6F077C2}" presName="sibTrans" presStyleCnt="0"/>
      <dgm:spPr/>
    </dgm:pt>
    <dgm:pt modelId="{66D85EAC-B280-43A9-90A5-430270C6B9C3}" type="pres">
      <dgm:prSet presAssocID="{6403A29D-243E-4F86-830C-AC86C71F8F76}" presName="compNode" presStyleCnt="0"/>
      <dgm:spPr/>
    </dgm:pt>
    <dgm:pt modelId="{EFD351DC-66B1-4179-B755-990A83296170}" type="pres">
      <dgm:prSet presAssocID="{6403A29D-243E-4F86-830C-AC86C71F8F76}" presName="bgRect" presStyleLbl="bgShp" presStyleIdx="2" presStyleCnt="3"/>
      <dgm:spPr/>
    </dgm:pt>
    <dgm:pt modelId="{4BF5BDC4-B5AA-4174-9324-E6F6217C70CD}" type="pres">
      <dgm:prSet presAssocID="{6403A29D-243E-4F86-830C-AC86C71F8F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heckmark"/>
        </a:ext>
      </dgm:extLst>
    </dgm:pt>
    <dgm:pt modelId="{E4458087-6103-41FE-9EFC-1E97CEE63FD1}" type="pres">
      <dgm:prSet presAssocID="{6403A29D-243E-4F86-830C-AC86C71F8F76}" presName="spaceRect" presStyleCnt="0"/>
      <dgm:spPr/>
    </dgm:pt>
    <dgm:pt modelId="{A9CB52CB-786F-4D14-85A7-C4F090BB7843}" type="pres">
      <dgm:prSet presAssocID="{6403A29D-243E-4F86-830C-AC86C71F8F76}" presName="parTx" presStyleLbl="revTx" presStyleIdx="2" presStyleCnt="3">
        <dgm:presLayoutVars>
          <dgm:chMax val="0"/>
          <dgm:chPref val="0"/>
        </dgm:presLayoutVars>
      </dgm:prSet>
      <dgm:spPr/>
      <dgm:t>
        <a:bodyPr/>
        <a:lstStyle/>
        <a:p>
          <a:endParaRPr lang="en-US"/>
        </a:p>
      </dgm:t>
    </dgm:pt>
  </dgm:ptLst>
  <dgm:cxnLst>
    <dgm:cxn modelId="{CE4A59C0-893B-4536-B5F8-D62AF3576433}" srcId="{E1D587DC-9F87-4817-AF8A-63CC7777DBE8}" destId="{C3112738-AE7E-48F1-8F44-4A60A138C7BC}" srcOrd="1" destOrd="0" parTransId="{9129426F-9718-4E84-A6B0-46648D7DBBE8}" sibTransId="{7F254CA7-B166-4C68-914E-1F41B6F077C2}"/>
    <dgm:cxn modelId="{2C152170-0353-424B-8C19-05B46FDF7CD2}" srcId="{E1D587DC-9F87-4817-AF8A-63CC7777DBE8}" destId="{6403A29D-243E-4F86-830C-AC86C71F8F76}" srcOrd="2" destOrd="0" parTransId="{C8E74EF4-143D-48AF-8DF9-05661DA2DEE2}" sibTransId="{05D75447-BD3C-401D-A815-5444269210EA}"/>
    <dgm:cxn modelId="{60B233F6-19A4-42E9-86AD-4841120FB530}" type="presOf" srcId="{6403A29D-243E-4F86-830C-AC86C71F8F76}" destId="{A9CB52CB-786F-4D14-85A7-C4F090BB7843}" srcOrd="0" destOrd="0" presId="urn:microsoft.com/office/officeart/2018/2/layout/IconVerticalSolidList"/>
    <dgm:cxn modelId="{0D79E051-93F3-48C9-A280-71B2FB24D365}" type="presOf" srcId="{E1D587DC-9F87-4817-AF8A-63CC7777DBE8}" destId="{7D6EDEF6-5735-4986-80CB-C6C41708BAFC}" srcOrd="0" destOrd="0" presId="urn:microsoft.com/office/officeart/2018/2/layout/IconVerticalSolidList"/>
    <dgm:cxn modelId="{FA7D7364-2E3F-4770-9F34-E395E3E6AC12}" type="presOf" srcId="{87A8B7EC-8E26-40E2-B0EC-86F16A8C0E23}" destId="{2444E839-0F4E-4760-B0D4-A4A34C9A3ACC}" srcOrd="0" destOrd="0" presId="urn:microsoft.com/office/officeart/2018/2/layout/IconVerticalSolidList"/>
    <dgm:cxn modelId="{508D4D9A-402D-47CB-82AA-C3A93CD88C66}" srcId="{E1D587DC-9F87-4817-AF8A-63CC7777DBE8}" destId="{87A8B7EC-8E26-40E2-B0EC-86F16A8C0E23}" srcOrd="0" destOrd="0" parTransId="{DF19B956-AAE1-413D-A539-47632DC04407}" sibTransId="{9A557458-AEA2-41BA-9504-E630382457EA}"/>
    <dgm:cxn modelId="{2589D0CB-498E-4351-BF48-8A4DE2108F20}" type="presOf" srcId="{C3112738-AE7E-48F1-8F44-4A60A138C7BC}" destId="{64D9F6CB-59B4-4B41-B0C8-22119C843062}" srcOrd="0" destOrd="0" presId="urn:microsoft.com/office/officeart/2018/2/layout/IconVerticalSolidList"/>
    <dgm:cxn modelId="{268F0D49-A342-4759-8779-9E700B921A0B}" type="presParOf" srcId="{7D6EDEF6-5735-4986-80CB-C6C41708BAFC}" destId="{01F147AD-DDE3-4C76-86B2-99DE55ADFE01}" srcOrd="0" destOrd="0" presId="urn:microsoft.com/office/officeart/2018/2/layout/IconVerticalSolidList"/>
    <dgm:cxn modelId="{30841850-5376-49DA-B322-BF3FFB124E5C}" type="presParOf" srcId="{01F147AD-DDE3-4C76-86B2-99DE55ADFE01}" destId="{2D4892CD-0A8B-4A81-975C-807B5567C49C}" srcOrd="0" destOrd="0" presId="urn:microsoft.com/office/officeart/2018/2/layout/IconVerticalSolidList"/>
    <dgm:cxn modelId="{C68B83CE-FE1B-4312-855E-2E51C90FBF76}" type="presParOf" srcId="{01F147AD-DDE3-4C76-86B2-99DE55ADFE01}" destId="{BBD8A88C-1D7A-42B8-8208-1B6561C20314}" srcOrd="1" destOrd="0" presId="urn:microsoft.com/office/officeart/2018/2/layout/IconVerticalSolidList"/>
    <dgm:cxn modelId="{7ECE650C-B606-49C5-9D65-C39826044DA3}" type="presParOf" srcId="{01F147AD-DDE3-4C76-86B2-99DE55ADFE01}" destId="{5CE79FB9-2C82-429A-A34C-CA55EC276B51}" srcOrd="2" destOrd="0" presId="urn:microsoft.com/office/officeart/2018/2/layout/IconVerticalSolidList"/>
    <dgm:cxn modelId="{FA343870-FED3-408F-9DE7-1377372773AD}" type="presParOf" srcId="{01F147AD-DDE3-4C76-86B2-99DE55ADFE01}" destId="{2444E839-0F4E-4760-B0D4-A4A34C9A3ACC}" srcOrd="3" destOrd="0" presId="urn:microsoft.com/office/officeart/2018/2/layout/IconVerticalSolidList"/>
    <dgm:cxn modelId="{40E4B0DE-D7CC-457A-980C-45297A6C60E7}" type="presParOf" srcId="{7D6EDEF6-5735-4986-80CB-C6C41708BAFC}" destId="{6B33D1E2-42E6-4EF7-95FF-9BD014F258EC}" srcOrd="1" destOrd="0" presId="urn:microsoft.com/office/officeart/2018/2/layout/IconVerticalSolidList"/>
    <dgm:cxn modelId="{01291D3B-46F4-4C27-A889-2262092AC644}" type="presParOf" srcId="{7D6EDEF6-5735-4986-80CB-C6C41708BAFC}" destId="{583DCEE4-A3A0-4295-8C53-F4738D597FB0}" srcOrd="2" destOrd="0" presId="urn:microsoft.com/office/officeart/2018/2/layout/IconVerticalSolidList"/>
    <dgm:cxn modelId="{A8A65E4E-997F-41A1-951F-413EE5B6F6E4}" type="presParOf" srcId="{583DCEE4-A3A0-4295-8C53-F4738D597FB0}" destId="{69A68E3C-5052-4A04-A7AF-44801BF9AC2C}" srcOrd="0" destOrd="0" presId="urn:microsoft.com/office/officeart/2018/2/layout/IconVerticalSolidList"/>
    <dgm:cxn modelId="{A315A60A-FDAB-4863-A651-DAC267D5ACCD}" type="presParOf" srcId="{583DCEE4-A3A0-4295-8C53-F4738D597FB0}" destId="{165BADF3-1F10-45B3-8B20-58C7B1E30393}" srcOrd="1" destOrd="0" presId="urn:microsoft.com/office/officeart/2018/2/layout/IconVerticalSolidList"/>
    <dgm:cxn modelId="{BD1BA522-097F-4C03-92EF-94460B3774A8}" type="presParOf" srcId="{583DCEE4-A3A0-4295-8C53-F4738D597FB0}" destId="{2EC3B2A9-4987-4A30-B6BC-C975C202C695}" srcOrd="2" destOrd="0" presId="urn:microsoft.com/office/officeart/2018/2/layout/IconVerticalSolidList"/>
    <dgm:cxn modelId="{ACD4D3BE-31A4-4B52-A114-E1256C4C192E}" type="presParOf" srcId="{583DCEE4-A3A0-4295-8C53-F4738D597FB0}" destId="{64D9F6CB-59B4-4B41-B0C8-22119C843062}" srcOrd="3" destOrd="0" presId="urn:microsoft.com/office/officeart/2018/2/layout/IconVerticalSolidList"/>
    <dgm:cxn modelId="{EB5E70B0-6F56-41F7-A5B1-EA18EC30E19F}" type="presParOf" srcId="{7D6EDEF6-5735-4986-80CB-C6C41708BAFC}" destId="{6BACC4AD-BD85-4B67-83B8-A45916ADFE53}" srcOrd="3" destOrd="0" presId="urn:microsoft.com/office/officeart/2018/2/layout/IconVerticalSolidList"/>
    <dgm:cxn modelId="{DA6EA9A8-0871-42AF-A413-B2F11F1A5A4D}" type="presParOf" srcId="{7D6EDEF6-5735-4986-80CB-C6C41708BAFC}" destId="{66D85EAC-B280-43A9-90A5-430270C6B9C3}" srcOrd="4" destOrd="0" presId="urn:microsoft.com/office/officeart/2018/2/layout/IconVerticalSolidList"/>
    <dgm:cxn modelId="{6FEBF051-AEED-4732-9BDC-3E58634081CE}" type="presParOf" srcId="{66D85EAC-B280-43A9-90A5-430270C6B9C3}" destId="{EFD351DC-66B1-4179-B755-990A83296170}" srcOrd="0" destOrd="0" presId="urn:microsoft.com/office/officeart/2018/2/layout/IconVerticalSolidList"/>
    <dgm:cxn modelId="{AC3292CD-8705-4E20-B696-3125FBE6A47F}" type="presParOf" srcId="{66D85EAC-B280-43A9-90A5-430270C6B9C3}" destId="{4BF5BDC4-B5AA-4174-9324-E6F6217C70CD}" srcOrd="1" destOrd="0" presId="urn:microsoft.com/office/officeart/2018/2/layout/IconVerticalSolidList"/>
    <dgm:cxn modelId="{AC32C5D9-77F1-403D-AF69-61A4D8E69644}" type="presParOf" srcId="{66D85EAC-B280-43A9-90A5-430270C6B9C3}" destId="{E4458087-6103-41FE-9EFC-1E97CEE63FD1}" srcOrd="2" destOrd="0" presId="urn:microsoft.com/office/officeart/2018/2/layout/IconVerticalSolidList"/>
    <dgm:cxn modelId="{FEE62194-4E7A-4618-B1BA-9E2F3FED248A}" type="presParOf" srcId="{66D85EAC-B280-43A9-90A5-430270C6B9C3}" destId="{A9CB52CB-786F-4D14-85A7-C4F090BB78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DB911B-C43E-4D88-8DAE-0DCDAABFFD5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8EA4CE9-69C6-4C43-A58E-D9EAF87D9A65}">
      <dgm:prSet/>
      <dgm:spPr/>
      <dgm:t>
        <a:bodyPr/>
        <a:lstStyle/>
        <a:p>
          <a:pPr>
            <a:defRPr cap="all"/>
          </a:pPr>
          <a:r>
            <a:rPr lang="en-US" dirty="0"/>
            <a:t>Training </a:t>
          </a:r>
        </a:p>
      </dgm:t>
    </dgm:pt>
    <dgm:pt modelId="{1F14F36F-FC1A-46E3-8156-F62CDEEEC9E8}" type="parTrans" cxnId="{B034F157-4960-42E3-96D3-3F25DB858C7C}">
      <dgm:prSet/>
      <dgm:spPr/>
      <dgm:t>
        <a:bodyPr/>
        <a:lstStyle/>
        <a:p>
          <a:endParaRPr lang="en-US"/>
        </a:p>
      </dgm:t>
    </dgm:pt>
    <dgm:pt modelId="{30A97911-3C64-4CEA-A066-852B33719F9A}" type="sibTrans" cxnId="{B034F157-4960-42E3-96D3-3F25DB858C7C}">
      <dgm:prSet/>
      <dgm:spPr/>
      <dgm:t>
        <a:bodyPr/>
        <a:lstStyle/>
        <a:p>
          <a:endParaRPr lang="en-US"/>
        </a:p>
      </dgm:t>
    </dgm:pt>
    <dgm:pt modelId="{EFA12890-EC40-42FB-8765-D8F9D9158732}">
      <dgm:prSet/>
      <dgm:spPr/>
      <dgm:t>
        <a:bodyPr/>
        <a:lstStyle/>
        <a:p>
          <a:pPr>
            <a:defRPr cap="all"/>
          </a:pPr>
          <a:r>
            <a:rPr lang="en-US" dirty="0"/>
            <a:t>Mentorship</a:t>
          </a:r>
        </a:p>
      </dgm:t>
    </dgm:pt>
    <dgm:pt modelId="{7662EF8A-60A0-4CC4-AF90-86F6DFA72F08}" type="parTrans" cxnId="{37AECF5D-58DA-4A65-BC00-CEDD056C1B19}">
      <dgm:prSet/>
      <dgm:spPr/>
      <dgm:t>
        <a:bodyPr/>
        <a:lstStyle/>
        <a:p>
          <a:endParaRPr lang="en-US"/>
        </a:p>
      </dgm:t>
    </dgm:pt>
    <dgm:pt modelId="{C7B551AC-0ABD-4183-988F-1137723B4BD2}" type="sibTrans" cxnId="{37AECF5D-58DA-4A65-BC00-CEDD056C1B19}">
      <dgm:prSet/>
      <dgm:spPr/>
      <dgm:t>
        <a:bodyPr/>
        <a:lstStyle/>
        <a:p>
          <a:endParaRPr lang="en-US"/>
        </a:p>
      </dgm:t>
    </dgm:pt>
    <dgm:pt modelId="{B26D26B2-7DBE-4D2F-8B14-07189A4DA5F5}">
      <dgm:prSet/>
      <dgm:spPr/>
      <dgm:t>
        <a:bodyPr/>
        <a:lstStyle/>
        <a:p>
          <a:pPr>
            <a:defRPr cap="all"/>
          </a:pPr>
          <a:r>
            <a:rPr lang="en-US" dirty="0"/>
            <a:t>Encouragement </a:t>
          </a:r>
        </a:p>
      </dgm:t>
    </dgm:pt>
    <dgm:pt modelId="{0BFBFD5D-CED5-4377-B53D-23FA626B9526}" type="parTrans" cxnId="{DA51C69F-AB15-4BEC-9EE7-DB94C6676916}">
      <dgm:prSet/>
      <dgm:spPr/>
      <dgm:t>
        <a:bodyPr/>
        <a:lstStyle/>
        <a:p>
          <a:endParaRPr lang="en-US"/>
        </a:p>
      </dgm:t>
    </dgm:pt>
    <dgm:pt modelId="{716F3CD6-86F9-40D0-ACA3-FE7911D0653C}" type="sibTrans" cxnId="{DA51C69F-AB15-4BEC-9EE7-DB94C6676916}">
      <dgm:prSet/>
      <dgm:spPr/>
      <dgm:t>
        <a:bodyPr/>
        <a:lstStyle/>
        <a:p>
          <a:endParaRPr lang="en-US"/>
        </a:p>
      </dgm:t>
    </dgm:pt>
    <dgm:pt modelId="{7604891F-0928-48F7-9284-8F5445197234}" type="pres">
      <dgm:prSet presAssocID="{68DB911B-C43E-4D88-8DAE-0DCDAABFFD5D}" presName="root" presStyleCnt="0">
        <dgm:presLayoutVars>
          <dgm:dir/>
          <dgm:resizeHandles val="exact"/>
        </dgm:presLayoutVars>
      </dgm:prSet>
      <dgm:spPr/>
      <dgm:t>
        <a:bodyPr/>
        <a:lstStyle/>
        <a:p>
          <a:endParaRPr lang="en-US"/>
        </a:p>
      </dgm:t>
    </dgm:pt>
    <dgm:pt modelId="{4810F17A-E021-4BB0-90BA-E50C260B3140}" type="pres">
      <dgm:prSet presAssocID="{08EA4CE9-69C6-4C43-A58E-D9EAF87D9A65}" presName="compNode" presStyleCnt="0"/>
      <dgm:spPr/>
    </dgm:pt>
    <dgm:pt modelId="{BBC46322-7559-443C-90FF-5DD61E7BCB01}" type="pres">
      <dgm:prSet presAssocID="{08EA4CE9-69C6-4C43-A58E-D9EAF87D9A65}" presName="iconBgRect" presStyleLbl="bgShp" presStyleIdx="0" presStyleCnt="3"/>
      <dgm:spPr/>
    </dgm:pt>
    <dgm:pt modelId="{1E44BEB8-7405-4AC1-9369-F5F32D740BD3}" type="pres">
      <dgm:prSet presAssocID="{08EA4CE9-69C6-4C43-A58E-D9EAF87D9A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Teacher"/>
        </a:ext>
      </dgm:extLst>
    </dgm:pt>
    <dgm:pt modelId="{B7386886-37B3-4E6A-961F-7FFE58B2A4B6}" type="pres">
      <dgm:prSet presAssocID="{08EA4CE9-69C6-4C43-A58E-D9EAF87D9A65}" presName="spaceRect" presStyleCnt="0"/>
      <dgm:spPr/>
    </dgm:pt>
    <dgm:pt modelId="{58987FA8-C6A8-47A1-B76C-613297080477}" type="pres">
      <dgm:prSet presAssocID="{08EA4CE9-69C6-4C43-A58E-D9EAF87D9A65}" presName="textRect" presStyleLbl="revTx" presStyleIdx="0" presStyleCnt="3">
        <dgm:presLayoutVars>
          <dgm:chMax val="1"/>
          <dgm:chPref val="1"/>
        </dgm:presLayoutVars>
      </dgm:prSet>
      <dgm:spPr/>
      <dgm:t>
        <a:bodyPr/>
        <a:lstStyle/>
        <a:p>
          <a:endParaRPr lang="en-US"/>
        </a:p>
      </dgm:t>
    </dgm:pt>
    <dgm:pt modelId="{3B825BC5-F27B-4F2D-8F08-77D5BE4FBF62}" type="pres">
      <dgm:prSet presAssocID="{30A97911-3C64-4CEA-A066-852B33719F9A}" presName="sibTrans" presStyleCnt="0"/>
      <dgm:spPr/>
    </dgm:pt>
    <dgm:pt modelId="{F8CFB105-8569-4B80-999B-D3F6FBFB60ED}" type="pres">
      <dgm:prSet presAssocID="{EFA12890-EC40-42FB-8765-D8F9D9158732}" presName="compNode" presStyleCnt="0"/>
      <dgm:spPr/>
    </dgm:pt>
    <dgm:pt modelId="{D4CB7C24-7335-4131-998E-0DE96DF601AB}" type="pres">
      <dgm:prSet presAssocID="{EFA12890-EC40-42FB-8765-D8F9D9158732}" presName="iconBgRect" presStyleLbl="bgShp" presStyleIdx="1" presStyleCnt="3"/>
      <dgm:spPr/>
    </dgm:pt>
    <dgm:pt modelId="{22506B9D-C188-4DA3-B9F0-9B72F3A212C5}" type="pres">
      <dgm:prSet presAssocID="{EFA12890-EC40-42FB-8765-D8F9D91587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andshake"/>
        </a:ext>
      </dgm:extLst>
    </dgm:pt>
    <dgm:pt modelId="{8D9DB32D-7129-41EC-A50C-700D22DAC223}" type="pres">
      <dgm:prSet presAssocID="{EFA12890-EC40-42FB-8765-D8F9D9158732}" presName="spaceRect" presStyleCnt="0"/>
      <dgm:spPr/>
    </dgm:pt>
    <dgm:pt modelId="{98CAC300-E67B-4CE5-920F-AFCA0BBD139B}" type="pres">
      <dgm:prSet presAssocID="{EFA12890-EC40-42FB-8765-D8F9D9158732}" presName="textRect" presStyleLbl="revTx" presStyleIdx="1" presStyleCnt="3">
        <dgm:presLayoutVars>
          <dgm:chMax val="1"/>
          <dgm:chPref val="1"/>
        </dgm:presLayoutVars>
      </dgm:prSet>
      <dgm:spPr/>
      <dgm:t>
        <a:bodyPr/>
        <a:lstStyle/>
        <a:p>
          <a:endParaRPr lang="en-US"/>
        </a:p>
      </dgm:t>
    </dgm:pt>
    <dgm:pt modelId="{DB377276-1858-4B66-9164-FFE4306E046C}" type="pres">
      <dgm:prSet presAssocID="{C7B551AC-0ABD-4183-988F-1137723B4BD2}" presName="sibTrans" presStyleCnt="0"/>
      <dgm:spPr/>
    </dgm:pt>
    <dgm:pt modelId="{BDEA0748-29E1-4CBC-ACD3-9317EF14CFDD}" type="pres">
      <dgm:prSet presAssocID="{B26D26B2-7DBE-4D2F-8B14-07189A4DA5F5}" presName="compNode" presStyleCnt="0"/>
      <dgm:spPr/>
    </dgm:pt>
    <dgm:pt modelId="{4167B6FD-9F8B-4A4E-A1B2-0F21CF20602C}" type="pres">
      <dgm:prSet presAssocID="{B26D26B2-7DBE-4D2F-8B14-07189A4DA5F5}" presName="iconBgRect" presStyleLbl="bgShp" presStyleIdx="2" presStyleCnt="3"/>
      <dgm:spPr/>
    </dgm:pt>
    <dgm:pt modelId="{6F954883-6DCF-438C-BAFF-660B0C76B0A2}" type="pres">
      <dgm:prSet presAssocID="{B26D26B2-7DBE-4D2F-8B14-07189A4DA5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8F92151E-FAB7-4B97-BAC2-BB22A164C99A}" type="pres">
      <dgm:prSet presAssocID="{B26D26B2-7DBE-4D2F-8B14-07189A4DA5F5}" presName="spaceRect" presStyleCnt="0"/>
      <dgm:spPr/>
    </dgm:pt>
    <dgm:pt modelId="{B0668ACD-17D9-4C4D-9EBB-BD2B780EE0EF}" type="pres">
      <dgm:prSet presAssocID="{B26D26B2-7DBE-4D2F-8B14-07189A4DA5F5}" presName="textRect" presStyleLbl="revTx" presStyleIdx="2" presStyleCnt="3">
        <dgm:presLayoutVars>
          <dgm:chMax val="1"/>
          <dgm:chPref val="1"/>
        </dgm:presLayoutVars>
      </dgm:prSet>
      <dgm:spPr/>
      <dgm:t>
        <a:bodyPr/>
        <a:lstStyle/>
        <a:p>
          <a:endParaRPr lang="en-US"/>
        </a:p>
      </dgm:t>
    </dgm:pt>
  </dgm:ptLst>
  <dgm:cxnLst>
    <dgm:cxn modelId="{04D24DA6-C752-45C2-AC08-5717848562A5}" type="presOf" srcId="{B26D26B2-7DBE-4D2F-8B14-07189A4DA5F5}" destId="{B0668ACD-17D9-4C4D-9EBB-BD2B780EE0EF}" srcOrd="0" destOrd="0" presId="urn:microsoft.com/office/officeart/2018/5/layout/IconCircleLabelList"/>
    <dgm:cxn modelId="{EB7D61CB-6B77-425B-9127-D1A99E8BACDE}" type="presOf" srcId="{EFA12890-EC40-42FB-8765-D8F9D9158732}" destId="{98CAC300-E67B-4CE5-920F-AFCA0BBD139B}" srcOrd="0" destOrd="0" presId="urn:microsoft.com/office/officeart/2018/5/layout/IconCircleLabelList"/>
    <dgm:cxn modelId="{3604CFED-7557-4AEB-AB69-4BF1E73403E3}" type="presOf" srcId="{68DB911B-C43E-4D88-8DAE-0DCDAABFFD5D}" destId="{7604891F-0928-48F7-9284-8F5445197234}" srcOrd="0" destOrd="0" presId="urn:microsoft.com/office/officeart/2018/5/layout/IconCircleLabelList"/>
    <dgm:cxn modelId="{DA51C69F-AB15-4BEC-9EE7-DB94C6676916}" srcId="{68DB911B-C43E-4D88-8DAE-0DCDAABFFD5D}" destId="{B26D26B2-7DBE-4D2F-8B14-07189A4DA5F5}" srcOrd="2" destOrd="0" parTransId="{0BFBFD5D-CED5-4377-B53D-23FA626B9526}" sibTransId="{716F3CD6-86F9-40D0-ACA3-FE7911D0653C}"/>
    <dgm:cxn modelId="{37AECF5D-58DA-4A65-BC00-CEDD056C1B19}" srcId="{68DB911B-C43E-4D88-8DAE-0DCDAABFFD5D}" destId="{EFA12890-EC40-42FB-8765-D8F9D9158732}" srcOrd="1" destOrd="0" parTransId="{7662EF8A-60A0-4CC4-AF90-86F6DFA72F08}" sibTransId="{C7B551AC-0ABD-4183-988F-1137723B4BD2}"/>
    <dgm:cxn modelId="{21482704-8E75-4709-B4D2-1D67F51FA30B}" type="presOf" srcId="{08EA4CE9-69C6-4C43-A58E-D9EAF87D9A65}" destId="{58987FA8-C6A8-47A1-B76C-613297080477}" srcOrd="0" destOrd="0" presId="urn:microsoft.com/office/officeart/2018/5/layout/IconCircleLabelList"/>
    <dgm:cxn modelId="{B034F157-4960-42E3-96D3-3F25DB858C7C}" srcId="{68DB911B-C43E-4D88-8DAE-0DCDAABFFD5D}" destId="{08EA4CE9-69C6-4C43-A58E-D9EAF87D9A65}" srcOrd="0" destOrd="0" parTransId="{1F14F36F-FC1A-46E3-8156-F62CDEEEC9E8}" sibTransId="{30A97911-3C64-4CEA-A066-852B33719F9A}"/>
    <dgm:cxn modelId="{B0A61BFF-5802-4719-A470-54FB7B87CB0E}" type="presParOf" srcId="{7604891F-0928-48F7-9284-8F5445197234}" destId="{4810F17A-E021-4BB0-90BA-E50C260B3140}" srcOrd="0" destOrd="0" presId="urn:microsoft.com/office/officeart/2018/5/layout/IconCircleLabelList"/>
    <dgm:cxn modelId="{1FA00B86-360E-400D-9F09-1FFD54F86B24}" type="presParOf" srcId="{4810F17A-E021-4BB0-90BA-E50C260B3140}" destId="{BBC46322-7559-443C-90FF-5DD61E7BCB01}" srcOrd="0" destOrd="0" presId="urn:microsoft.com/office/officeart/2018/5/layout/IconCircleLabelList"/>
    <dgm:cxn modelId="{473F2939-9210-46A0-9BF9-FE482B47FC32}" type="presParOf" srcId="{4810F17A-E021-4BB0-90BA-E50C260B3140}" destId="{1E44BEB8-7405-4AC1-9369-F5F32D740BD3}" srcOrd="1" destOrd="0" presId="urn:microsoft.com/office/officeart/2018/5/layout/IconCircleLabelList"/>
    <dgm:cxn modelId="{8BA78A2C-5D84-4357-8C6D-3D36280E728B}" type="presParOf" srcId="{4810F17A-E021-4BB0-90BA-E50C260B3140}" destId="{B7386886-37B3-4E6A-961F-7FFE58B2A4B6}" srcOrd="2" destOrd="0" presId="urn:microsoft.com/office/officeart/2018/5/layout/IconCircleLabelList"/>
    <dgm:cxn modelId="{27CC4CFC-C3BD-47B3-A307-D99E1A9FA6BF}" type="presParOf" srcId="{4810F17A-E021-4BB0-90BA-E50C260B3140}" destId="{58987FA8-C6A8-47A1-B76C-613297080477}" srcOrd="3" destOrd="0" presId="urn:microsoft.com/office/officeart/2018/5/layout/IconCircleLabelList"/>
    <dgm:cxn modelId="{9DBE06D5-5A4D-4F45-8982-EC0C08DBBA26}" type="presParOf" srcId="{7604891F-0928-48F7-9284-8F5445197234}" destId="{3B825BC5-F27B-4F2D-8F08-77D5BE4FBF62}" srcOrd="1" destOrd="0" presId="urn:microsoft.com/office/officeart/2018/5/layout/IconCircleLabelList"/>
    <dgm:cxn modelId="{9DDFBD69-9D2E-4D90-916A-92F27271CA4E}" type="presParOf" srcId="{7604891F-0928-48F7-9284-8F5445197234}" destId="{F8CFB105-8569-4B80-999B-D3F6FBFB60ED}" srcOrd="2" destOrd="0" presId="urn:microsoft.com/office/officeart/2018/5/layout/IconCircleLabelList"/>
    <dgm:cxn modelId="{C95C4C2B-BD7E-422E-B47F-691F1426BD5A}" type="presParOf" srcId="{F8CFB105-8569-4B80-999B-D3F6FBFB60ED}" destId="{D4CB7C24-7335-4131-998E-0DE96DF601AB}" srcOrd="0" destOrd="0" presId="urn:microsoft.com/office/officeart/2018/5/layout/IconCircleLabelList"/>
    <dgm:cxn modelId="{1B75D47D-4C35-4E42-8D4B-6C2BDDE390C1}" type="presParOf" srcId="{F8CFB105-8569-4B80-999B-D3F6FBFB60ED}" destId="{22506B9D-C188-4DA3-B9F0-9B72F3A212C5}" srcOrd="1" destOrd="0" presId="urn:microsoft.com/office/officeart/2018/5/layout/IconCircleLabelList"/>
    <dgm:cxn modelId="{92B0E4F8-E598-4B0F-AECF-3C0E9F874DF6}" type="presParOf" srcId="{F8CFB105-8569-4B80-999B-D3F6FBFB60ED}" destId="{8D9DB32D-7129-41EC-A50C-700D22DAC223}" srcOrd="2" destOrd="0" presId="urn:microsoft.com/office/officeart/2018/5/layout/IconCircleLabelList"/>
    <dgm:cxn modelId="{B0FD4BCF-C796-4FB1-BE89-92EBC2959820}" type="presParOf" srcId="{F8CFB105-8569-4B80-999B-D3F6FBFB60ED}" destId="{98CAC300-E67B-4CE5-920F-AFCA0BBD139B}" srcOrd="3" destOrd="0" presId="urn:microsoft.com/office/officeart/2018/5/layout/IconCircleLabelList"/>
    <dgm:cxn modelId="{423E019F-181B-494D-8508-4F376C7D58BA}" type="presParOf" srcId="{7604891F-0928-48F7-9284-8F5445197234}" destId="{DB377276-1858-4B66-9164-FFE4306E046C}" srcOrd="3" destOrd="0" presId="urn:microsoft.com/office/officeart/2018/5/layout/IconCircleLabelList"/>
    <dgm:cxn modelId="{5DF8D8D5-D9F8-453C-9DA7-2DB74A276823}" type="presParOf" srcId="{7604891F-0928-48F7-9284-8F5445197234}" destId="{BDEA0748-29E1-4CBC-ACD3-9317EF14CFDD}" srcOrd="4" destOrd="0" presId="urn:microsoft.com/office/officeart/2018/5/layout/IconCircleLabelList"/>
    <dgm:cxn modelId="{301EBE8A-D2B3-444C-B9C6-A1502D219A60}" type="presParOf" srcId="{BDEA0748-29E1-4CBC-ACD3-9317EF14CFDD}" destId="{4167B6FD-9F8B-4A4E-A1B2-0F21CF20602C}" srcOrd="0" destOrd="0" presId="urn:microsoft.com/office/officeart/2018/5/layout/IconCircleLabelList"/>
    <dgm:cxn modelId="{2867F28F-6E6F-45D7-B256-E2DA2D10FB8D}" type="presParOf" srcId="{BDEA0748-29E1-4CBC-ACD3-9317EF14CFDD}" destId="{6F954883-6DCF-438C-BAFF-660B0C76B0A2}" srcOrd="1" destOrd="0" presId="urn:microsoft.com/office/officeart/2018/5/layout/IconCircleLabelList"/>
    <dgm:cxn modelId="{D0C6B361-2A5B-41F2-86ED-E00D5D806F49}" type="presParOf" srcId="{BDEA0748-29E1-4CBC-ACD3-9317EF14CFDD}" destId="{8F92151E-FAB7-4B97-BAC2-BB22A164C99A}" srcOrd="2" destOrd="0" presId="urn:microsoft.com/office/officeart/2018/5/layout/IconCircleLabelList"/>
    <dgm:cxn modelId="{8DA69A78-2112-4BEC-A718-BBBF5E99D03C}" type="presParOf" srcId="{BDEA0748-29E1-4CBC-ACD3-9317EF14CFDD}" destId="{B0668ACD-17D9-4C4D-9EBB-BD2B780EE0E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A7A40-C982-40E3-921E-B198CFA051D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A96CCDC-23EB-4DFF-BCA8-B903723FB0E5}">
      <dgm:prSet custT="1"/>
      <dgm:spPr/>
      <dgm:t>
        <a:bodyPr/>
        <a:lstStyle/>
        <a:p>
          <a:r>
            <a:rPr lang="en-US" sz="6000" dirty="0"/>
            <a:t>Check it at the door!!!</a:t>
          </a:r>
        </a:p>
      </dgm:t>
    </dgm:pt>
    <dgm:pt modelId="{A38792FA-EEE0-4F46-B5B4-AA78FA6F92D0}" type="parTrans" cxnId="{73396DE2-5395-44C3-B37D-3B888E082CAD}">
      <dgm:prSet/>
      <dgm:spPr/>
      <dgm:t>
        <a:bodyPr/>
        <a:lstStyle/>
        <a:p>
          <a:endParaRPr lang="en-US"/>
        </a:p>
      </dgm:t>
    </dgm:pt>
    <dgm:pt modelId="{CB7FC6E7-559B-4571-A5F1-DBA3BFF5E719}" type="sibTrans" cxnId="{73396DE2-5395-44C3-B37D-3B888E082CAD}">
      <dgm:prSet/>
      <dgm:spPr/>
      <dgm:t>
        <a:bodyPr/>
        <a:lstStyle/>
        <a:p>
          <a:endParaRPr lang="en-US"/>
        </a:p>
      </dgm:t>
    </dgm:pt>
    <dgm:pt modelId="{BB7DA6A4-C1BD-489A-A052-74851D03C677}">
      <dgm:prSet/>
      <dgm:spPr/>
      <dgm:t>
        <a:bodyPr/>
        <a:lstStyle/>
        <a:p>
          <a:r>
            <a:rPr lang="en-US" dirty="0"/>
            <a:t>Make sure you are being the best trusted servant you can be.</a:t>
          </a:r>
        </a:p>
      </dgm:t>
    </dgm:pt>
    <dgm:pt modelId="{7454CE78-8FFC-4420-B75F-31D52DC55EFD}" type="parTrans" cxnId="{8979C8BC-5E62-4C63-8B8F-1BD11C63DF50}">
      <dgm:prSet/>
      <dgm:spPr/>
      <dgm:t>
        <a:bodyPr/>
        <a:lstStyle/>
        <a:p>
          <a:endParaRPr lang="en-US"/>
        </a:p>
      </dgm:t>
    </dgm:pt>
    <dgm:pt modelId="{C73A53A6-9D1B-4634-9CFD-C02DF73E11F4}" type="sibTrans" cxnId="{8979C8BC-5E62-4C63-8B8F-1BD11C63DF50}">
      <dgm:prSet/>
      <dgm:spPr/>
      <dgm:t>
        <a:bodyPr/>
        <a:lstStyle/>
        <a:p>
          <a:endParaRPr lang="en-US"/>
        </a:p>
      </dgm:t>
    </dgm:pt>
    <dgm:pt modelId="{848BEAF7-6A40-41F9-9643-11C38EEFE29E}" type="pres">
      <dgm:prSet presAssocID="{21AA7A40-C982-40E3-921E-B198CFA051D0}" presName="linear" presStyleCnt="0">
        <dgm:presLayoutVars>
          <dgm:animLvl val="lvl"/>
          <dgm:resizeHandles val="exact"/>
        </dgm:presLayoutVars>
      </dgm:prSet>
      <dgm:spPr/>
      <dgm:t>
        <a:bodyPr/>
        <a:lstStyle/>
        <a:p>
          <a:endParaRPr lang="en-US"/>
        </a:p>
      </dgm:t>
    </dgm:pt>
    <dgm:pt modelId="{388400FA-8A7D-4D62-899E-A149F8A295B8}" type="pres">
      <dgm:prSet presAssocID="{AA96CCDC-23EB-4DFF-BCA8-B903723FB0E5}" presName="parentText" presStyleLbl="node1" presStyleIdx="0" presStyleCnt="2">
        <dgm:presLayoutVars>
          <dgm:chMax val="0"/>
          <dgm:bulletEnabled val="1"/>
        </dgm:presLayoutVars>
      </dgm:prSet>
      <dgm:spPr/>
      <dgm:t>
        <a:bodyPr/>
        <a:lstStyle/>
        <a:p>
          <a:endParaRPr lang="en-US"/>
        </a:p>
      </dgm:t>
    </dgm:pt>
    <dgm:pt modelId="{45D57AED-8841-4108-8928-E12FBBD5887A}" type="pres">
      <dgm:prSet presAssocID="{CB7FC6E7-559B-4571-A5F1-DBA3BFF5E719}" presName="spacer" presStyleCnt="0"/>
      <dgm:spPr/>
    </dgm:pt>
    <dgm:pt modelId="{4D9453C9-E923-45AE-9012-694A03593617}" type="pres">
      <dgm:prSet presAssocID="{BB7DA6A4-C1BD-489A-A052-74851D03C677}" presName="parentText" presStyleLbl="node1" presStyleIdx="1" presStyleCnt="2">
        <dgm:presLayoutVars>
          <dgm:chMax val="0"/>
          <dgm:bulletEnabled val="1"/>
        </dgm:presLayoutVars>
      </dgm:prSet>
      <dgm:spPr/>
      <dgm:t>
        <a:bodyPr/>
        <a:lstStyle/>
        <a:p>
          <a:endParaRPr lang="en-US"/>
        </a:p>
      </dgm:t>
    </dgm:pt>
  </dgm:ptLst>
  <dgm:cxnLst>
    <dgm:cxn modelId="{AB428B48-CBFE-4F95-BD61-1A8E42B4B988}" type="presOf" srcId="{AA96CCDC-23EB-4DFF-BCA8-B903723FB0E5}" destId="{388400FA-8A7D-4D62-899E-A149F8A295B8}" srcOrd="0" destOrd="0" presId="urn:microsoft.com/office/officeart/2005/8/layout/vList2"/>
    <dgm:cxn modelId="{47DD57AA-2A2F-492C-BCE0-5DC134050153}" type="presOf" srcId="{21AA7A40-C982-40E3-921E-B198CFA051D0}" destId="{848BEAF7-6A40-41F9-9643-11C38EEFE29E}" srcOrd="0" destOrd="0" presId="urn:microsoft.com/office/officeart/2005/8/layout/vList2"/>
    <dgm:cxn modelId="{73396DE2-5395-44C3-B37D-3B888E082CAD}" srcId="{21AA7A40-C982-40E3-921E-B198CFA051D0}" destId="{AA96CCDC-23EB-4DFF-BCA8-B903723FB0E5}" srcOrd="0" destOrd="0" parTransId="{A38792FA-EEE0-4F46-B5B4-AA78FA6F92D0}" sibTransId="{CB7FC6E7-559B-4571-A5F1-DBA3BFF5E719}"/>
    <dgm:cxn modelId="{8979C8BC-5E62-4C63-8B8F-1BD11C63DF50}" srcId="{21AA7A40-C982-40E3-921E-B198CFA051D0}" destId="{BB7DA6A4-C1BD-489A-A052-74851D03C677}" srcOrd="1" destOrd="0" parTransId="{7454CE78-8FFC-4420-B75F-31D52DC55EFD}" sibTransId="{C73A53A6-9D1B-4634-9CFD-C02DF73E11F4}"/>
    <dgm:cxn modelId="{40B2F12A-6FBC-4DBE-894B-D6795B36EE08}" type="presOf" srcId="{BB7DA6A4-C1BD-489A-A052-74851D03C677}" destId="{4D9453C9-E923-45AE-9012-694A03593617}" srcOrd="0" destOrd="0" presId="urn:microsoft.com/office/officeart/2005/8/layout/vList2"/>
    <dgm:cxn modelId="{530E280C-FC6D-4E80-BDB2-5BA037070FCF}" type="presParOf" srcId="{848BEAF7-6A40-41F9-9643-11C38EEFE29E}" destId="{388400FA-8A7D-4D62-899E-A149F8A295B8}" srcOrd="0" destOrd="0" presId="urn:microsoft.com/office/officeart/2005/8/layout/vList2"/>
    <dgm:cxn modelId="{48AC6E9F-3830-47AB-B281-635B910AF52C}" type="presParOf" srcId="{848BEAF7-6A40-41F9-9643-11C38EEFE29E}" destId="{45D57AED-8841-4108-8928-E12FBBD5887A}" srcOrd="1" destOrd="0" presId="urn:microsoft.com/office/officeart/2005/8/layout/vList2"/>
    <dgm:cxn modelId="{DA73CE53-3971-4FF0-BD1E-D0ECADB0990C}" type="presParOf" srcId="{848BEAF7-6A40-41F9-9643-11C38EEFE29E}" destId="{4D9453C9-E923-45AE-9012-694A0359361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124F1-965C-437A-966E-DA5505462EE0}">
      <dsp:nvSpPr>
        <dsp:cNvPr id="0" name=""/>
        <dsp:cNvSpPr/>
      </dsp:nvSpPr>
      <dsp:spPr>
        <a:xfrm>
          <a:off x="0" y="146689"/>
          <a:ext cx="7042968" cy="2069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t>We in NA talk about the atmosphere of recovery in our meetings but we often forget to talk about an atmosphere of service in our workgroups and committees.  </a:t>
          </a:r>
        </a:p>
      </dsp:txBody>
      <dsp:txXfrm>
        <a:off x="101036" y="247725"/>
        <a:ext cx="6840896" cy="1867658"/>
      </dsp:txXfrm>
    </dsp:sp>
    <dsp:sp modelId="{75159D1C-21B8-466F-A567-DE21AA621CB0}">
      <dsp:nvSpPr>
        <dsp:cNvPr id="0" name=""/>
        <dsp:cNvSpPr/>
      </dsp:nvSpPr>
      <dsp:spPr>
        <a:xfrm>
          <a:off x="0" y="2299940"/>
          <a:ext cx="7042968" cy="20697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We at the We Do Recover Online Area are using K.I.N.D.N.E.S.S. as a way to promote an atmosphere of Service in our Service </a:t>
          </a:r>
        </a:p>
      </dsp:txBody>
      <dsp:txXfrm>
        <a:off x="101036" y="2400976"/>
        <a:ext cx="6840896" cy="1867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892CD-0A8B-4A81-975C-807B5567C49C}">
      <dsp:nvSpPr>
        <dsp:cNvPr id="0" name=""/>
        <dsp:cNvSpPr/>
      </dsp:nvSpPr>
      <dsp:spPr>
        <a:xfrm>
          <a:off x="0" y="0"/>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D8A88C-1D7A-42B8-8208-1B6561C20314}">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44E839-0F4E-4760-B0D4-A4A34C9A3ACC}">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2667000">
            <a:lnSpc>
              <a:spcPct val="90000"/>
            </a:lnSpc>
            <a:spcBef>
              <a:spcPct val="0"/>
            </a:spcBef>
            <a:spcAft>
              <a:spcPct val="35000"/>
            </a:spcAft>
          </a:pPr>
          <a:r>
            <a:rPr lang="en-US" sz="6000" kern="1200" dirty="0"/>
            <a:t>Short</a:t>
          </a:r>
        </a:p>
      </dsp:txBody>
      <dsp:txXfrm>
        <a:off x="1816103" y="671"/>
        <a:ext cx="4447536" cy="1572384"/>
      </dsp:txXfrm>
    </dsp:sp>
    <dsp:sp modelId="{69A68E3C-5052-4A04-A7AF-44801BF9AC2C}">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5BADF3-1F10-45B3-8B20-58C7B1E30393}">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9F6CB-59B4-4B41-B0C8-22119C843062}">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2133600">
            <a:lnSpc>
              <a:spcPct val="90000"/>
            </a:lnSpc>
            <a:spcBef>
              <a:spcPct val="0"/>
            </a:spcBef>
            <a:spcAft>
              <a:spcPct val="35000"/>
            </a:spcAft>
          </a:pPr>
          <a:r>
            <a:rPr lang="en-US" sz="4800" kern="1200" dirty="0"/>
            <a:t>Sweet</a:t>
          </a:r>
        </a:p>
      </dsp:txBody>
      <dsp:txXfrm>
        <a:off x="1816103" y="1966151"/>
        <a:ext cx="4447536" cy="1572384"/>
      </dsp:txXfrm>
    </dsp:sp>
    <dsp:sp modelId="{EFD351DC-66B1-4179-B755-990A83296170}">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5BDC4-B5AA-4174-9324-E6F6217C70CD}">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CB52CB-786F-4D14-85A7-C4F090BB7843}">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lvl="0" algn="l" defTabSz="2133600">
            <a:lnSpc>
              <a:spcPct val="90000"/>
            </a:lnSpc>
            <a:spcBef>
              <a:spcPct val="0"/>
            </a:spcBef>
            <a:spcAft>
              <a:spcPct val="35000"/>
            </a:spcAft>
          </a:pPr>
          <a:r>
            <a:rPr lang="en-US" sz="4800" kern="1200" dirty="0"/>
            <a:t>Simple</a:t>
          </a:r>
          <a:r>
            <a:rPr lang="en-US" sz="2500" kern="1200" dirty="0"/>
            <a:t> </a:t>
          </a:r>
        </a:p>
      </dsp:txBody>
      <dsp:txXfrm>
        <a:off x="1816103" y="3931632"/>
        <a:ext cx="4447536" cy="1572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46322-7559-443C-90FF-5DD61E7BCB01}">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4BEB8-7405-4AC1-9369-F5F32D740BD3}">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87FA8-C6A8-47A1-B76C-613297080477}">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77950">
            <a:lnSpc>
              <a:spcPct val="90000"/>
            </a:lnSpc>
            <a:spcBef>
              <a:spcPct val="0"/>
            </a:spcBef>
            <a:spcAft>
              <a:spcPct val="35000"/>
            </a:spcAft>
            <a:defRPr cap="all"/>
          </a:pPr>
          <a:r>
            <a:rPr lang="en-US" sz="3100" kern="1200" dirty="0"/>
            <a:t>Training </a:t>
          </a:r>
        </a:p>
      </dsp:txBody>
      <dsp:txXfrm>
        <a:off x="75768" y="3053169"/>
        <a:ext cx="3093750" cy="720000"/>
      </dsp:txXfrm>
    </dsp:sp>
    <dsp:sp modelId="{D4CB7C24-7335-4131-998E-0DE96DF601AB}">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506B9D-C188-4DA3-B9F0-9B72F3A212C5}">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CAC300-E67B-4CE5-920F-AFCA0BBD139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77950">
            <a:lnSpc>
              <a:spcPct val="90000"/>
            </a:lnSpc>
            <a:spcBef>
              <a:spcPct val="0"/>
            </a:spcBef>
            <a:spcAft>
              <a:spcPct val="35000"/>
            </a:spcAft>
            <a:defRPr cap="all"/>
          </a:pPr>
          <a:r>
            <a:rPr lang="en-US" sz="3100" kern="1200" dirty="0"/>
            <a:t>Mentorship</a:t>
          </a:r>
        </a:p>
      </dsp:txBody>
      <dsp:txXfrm>
        <a:off x="3710925" y="3053169"/>
        <a:ext cx="3093750" cy="720000"/>
      </dsp:txXfrm>
    </dsp:sp>
    <dsp:sp modelId="{4167B6FD-9F8B-4A4E-A1B2-0F21CF20602C}">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954883-6DCF-438C-BAFF-660B0C76B0A2}">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668ACD-17D9-4C4D-9EBB-BD2B780EE0EF}">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77950">
            <a:lnSpc>
              <a:spcPct val="90000"/>
            </a:lnSpc>
            <a:spcBef>
              <a:spcPct val="0"/>
            </a:spcBef>
            <a:spcAft>
              <a:spcPct val="35000"/>
            </a:spcAft>
            <a:defRPr cap="all"/>
          </a:pPr>
          <a:r>
            <a:rPr lang="en-US" sz="3100" kern="1200" dirty="0"/>
            <a:t>Encouragement </a:t>
          </a:r>
        </a:p>
      </dsp:txBody>
      <dsp:txXfrm>
        <a:off x="7346081" y="3053169"/>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400FA-8A7D-4D62-899E-A149F8A295B8}">
      <dsp:nvSpPr>
        <dsp:cNvPr id="0" name=""/>
        <dsp:cNvSpPr/>
      </dsp:nvSpPr>
      <dsp:spPr>
        <a:xfrm>
          <a:off x="0" y="26313"/>
          <a:ext cx="4828172" cy="2743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en-US" sz="6000" kern="1200" dirty="0"/>
            <a:t>Check it at the door!!!</a:t>
          </a:r>
        </a:p>
      </dsp:txBody>
      <dsp:txXfrm>
        <a:off x="133927" y="160240"/>
        <a:ext cx="4560318" cy="2475649"/>
      </dsp:txXfrm>
    </dsp:sp>
    <dsp:sp modelId="{4D9453C9-E923-45AE-9012-694A03593617}">
      <dsp:nvSpPr>
        <dsp:cNvPr id="0" name=""/>
        <dsp:cNvSpPr/>
      </dsp:nvSpPr>
      <dsp:spPr>
        <a:xfrm>
          <a:off x="0" y="2882137"/>
          <a:ext cx="4828172" cy="2743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a:t>Make sure you are being the best trusted servant you can be.</a:t>
          </a:r>
        </a:p>
      </dsp:txBody>
      <dsp:txXfrm>
        <a:off x="133927" y="3016064"/>
        <a:ext cx="4560318" cy="24756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817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63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97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646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91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17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77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77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437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925b2967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925b2967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77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Google Shape;8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6f97216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c6f9721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61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d40168a4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d40168a4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6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925b2967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925b2967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862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6f97216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28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dc7d72ba9_0_6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11dc7d72ba9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3465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2b85225c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2b85225c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00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3493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3341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Google Shape;10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Google Shape;10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1117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Google Shape;10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3374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13951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946333" y="2655800"/>
            <a:ext cx="8299600" cy="15464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4800" b="1" i="0" u="none" strike="noStrike" cap="none" dirty="0">
                <a:solidFill>
                  <a:srgbClr val="FFFFFF"/>
                </a:solidFill>
                <a:latin typeface="+mj-lt"/>
                <a:ea typeface="Vidaloka"/>
                <a:cs typeface="Vidaloka"/>
                <a:sym typeface="Vidaloka"/>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290874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6882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231329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1017752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811701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5183188" y="987425"/>
            <a:ext cx="6172200" cy="4873625"/>
          </a:xfrm>
          <a:prstGeom prst="rect">
            <a:avLst/>
          </a:prstGeom>
          <a:noFill/>
          <a:ln>
            <a:noFill/>
          </a:ln>
        </p:spPr>
      </p:sp>
      <p:sp>
        <p:nvSpPr>
          <p:cNvPr id="68" name="Google Shape;6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267160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79965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161254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5715000" y="0"/>
            <a:ext cx="964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5811300" y="0"/>
            <a:ext cx="5137600" cy="6858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txBox="1">
            <a:spLocks noGrp="1"/>
          </p:cNvSpPr>
          <p:nvPr>
            <p:ph type="ctrTitle"/>
          </p:nvPr>
        </p:nvSpPr>
        <p:spPr>
          <a:xfrm>
            <a:off x="459000" y="1871800"/>
            <a:ext cx="11274000" cy="28624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9066"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9066"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9066"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9066"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9066"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9066"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9066"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9066"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9066"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459000" y="4734200"/>
            <a:ext cx="6546800" cy="7704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32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7055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6067600" y="-664800"/>
            <a:ext cx="56800" cy="11274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7" name="Google Shape;17;p3"/>
          <p:cNvSpPr txBox="1">
            <a:spLocks noGrp="1"/>
          </p:cNvSpPr>
          <p:nvPr>
            <p:ph type="title"/>
          </p:nvPr>
        </p:nvSpPr>
        <p:spPr>
          <a:xfrm>
            <a:off x="459000" y="1871800"/>
            <a:ext cx="11274000" cy="28624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64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64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64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64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64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64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64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64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64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832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946333" y="2655800"/>
            <a:ext cx="8299600" cy="15464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4800" b="1" i="0" u="none" strike="noStrike" cap="none" dirty="0">
                <a:solidFill>
                  <a:srgbClr val="FFFFFF"/>
                </a:solidFill>
                <a:latin typeface="+mj-lt"/>
                <a:ea typeface="Vidaloka"/>
                <a:cs typeface="Vidaloka"/>
                <a:sym typeface="Vidaloka"/>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31509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415600" y="1645433"/>
            <a:ext cx="11360800" cy="44464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38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415600" y="1645400"/>
            <a:ext cx="5333200" cy="444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645400"/>
            <a:ext cx="5333200" cy="444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103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525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32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72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284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cxnSp>
        <p:nvCxnSpPr>
          <p:cNvPr id="40" name="Google Shape;40;p9"/>
          <p:cNvCxnSpPr/>
          <p:nvPr/>
        </p:nvCxnSpPr>
        <p:spPr>
          <a:xfrm>
            <a:off x="6706233" y="5994000"/>
            <a:ext cx="62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354000" y="1442233"/>
            <a:ext cx="5393600" cy="2381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2" name="Google Shape;42;p9"/>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highlight>
                  <a:schemeClr val="lt1"/>
                </a:highlight>
              </a:defRPr>
            </a:lvl1pPr>
            <a:lvl2pPr marL="1219170" lvl="1" indent="-423323">
              <a:spcBef>
                <a:spcPts val="2133"/>
              </a:spcBef>
              <a:spcAft>
                <a:spcPts val="0"/>
              </a:spcAft>
              <a:buSzPts val="1400"/>
              <a:buChar char="○"/>
              <a:defRPr>
                <a:highlight>
                  <a:schemeClr val="lt1"/>
                </a:highlight>
              </a:defRPr>
            </a:lvl2pPr>
            <a:lvl3pPr marL="1828754" lvl="2" indent="-423323">
              <a:spcBef>
                <a:spcPts val="2133"/>
              </a:spcBef>
              <a:spcAft>
                <a:spcPts val="0"/>
              </a:spcAft>
              <a:buSzPts val="1400"/>
              <a:buChar char="■"/>
              <a:defRPr>
                <a:highlight>
                  <a:schemeClr val="lt1"/>
                </a:highlight>
              </a:defRPr>
            </a:lvl3pPr>
            <a:lvl4pPr marL="2438339" lvl="3" indent="-423323">
              <a:spcBef>
                <a:spcPts val="2133"/>
              </a:spcBef>
              <a:spcAft>
                <a:spcPts val="0"/>
              </a:spcAft>
              <a:buSzPts val="1400"/>
              <a:buChar char="●"/>
              <a:defRPr>
                <a:highlight>
                  <a:schemeClr val="lt1"/>
                </a:highlight>
              </a:defRPr>
            </a:lvl4pPr>
            <a:lvl5pPr marL="3047924" lvl="4" indent="-423323">
              <a:spcBef>
                <a:spcPts val="2133"/>
              </a:spcBef>
              <a:spcAft>
                <a:spcPts val="0"/>
              </a:spcAft>
              <a:buSzPts val="1400"/>
              <a:buChar char="○"/>
              <a:defRPr>
                <a:highlight>
                  <a:schemeClr val="lt1"/>
                </a:highlight>
              </a:defRPr>
            </a:lvl5pPr>
            <a:lvl6pPr marL="3657509" lvl="5" indent="-423323">
              <a:spcBef>
                <a:spcPts val="2133"/>
              </a:spcBef>
              <a:spcAft>
                <a:spcPts val="0"/>
              </a:spcAft>
              <a:buSzPts val="1400"/>
              <a:buChar char="■"/>
              <a:defRPr>
                <a:highlight>
                  <a:schemeClr val="lt1"/>
                </a:highlight>
              </a:defRPr>
            </a:lvl6pPr>
            <a:lvl7pPr marL="4267093" lvl="6" indent="-423323">
              <a:spcBef>
                <a:spcPts val="2133"/>
              </a:spcBef>
              <a:spcAft>
                <a:spcPts val="0"/>
              </a:spcAft>
              <a:buSzPts val="1400"/>
              <a:buChar char="●"/>
              <a:defRPr>
                <a:highlight>
                  <a:schemeClr val="lt1"/>
                </a:highlight>
              </a:defRPr>
            </a:lvl7pPr>
            <a:lvl8pPr marL="4876678" lvl="7" indent="-423323">
              <a:spcBef>
                <a:spcPts val="2133"/>
              </a:spcBef>
              <a:spcAft>
                <a:spcPts val="0"/>
              </a:spcAft>
              <a:buSzPts val="1400"/>
              <a:buChar char="○"/>
              <a:defRPr>
                <a:highlight>
                  <a:schemeClr val="lt1"/>
                </a:highlight>
              </a:defRPr>
            </a:lvl8pPr>
            <a:lvl9pPr marL="5486263" lvl="8" indent="-423323">
              <a:spcBef>
                <a:spcPts val="2133"/>
              </a:spcBef>
              <a:spcAft>
                <a:spcPts val="2133"/>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7231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0689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333233"/>
            <a:ext cx="11360800" cy="28616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8666">
                <a:latin typeface="Montserrat"/>
                <a:ea typeface="Montserrat"/>
                <a:cs typeface="Montserrat"/>
                <a:sym typeface="Montserrat"/>
              </a:defRPr>
            </a:lvl1pPr>
            <a:lvl2pPr lvl="1" algn="ctr">
              <a:spcBef>
                <a:spcPts val="0"/>
              </a:spcBef>
              <a:spcAft>
                <a:spcPts val="0"/>
              </a:spcAft>
              <a:buSzPts val="14000"/>
              <a:buFont typeface="Montserrat"/>
              <a:buNone/>
              <a:defRPr sz="18666">
                <a:latin typeface="Montserrat"/>
                <a:ea typeface="Montserrat"/>
                <a:cs typeface="Montserrat"/>
                <a:sym typeface="Montserrat"/>
              </a:defRPr>
            </a:lvl2pPr>
            <a:lvl3pPr lvl="2" algn="ctr">
              <a:spcBef>
                <a:spcPts val="0"/>
              </a:spcBef>
              <a:spcAft>
                <a:spcPts val="0"/>
              </a:spcAft>
              <a:buSzPts val="14000"/>
              <a:buFont typeface="Montserrat"/>
              <a:buNone/>
              <a:defRPr sz="18666">
                <a:latin typeface="Montserrat"/>
                <a:ea typeface="Montserrat"/>
                <a:cs typeface="Montserrat"/>
                <a:sym typeface="Montserrat"/>
              </a:defRPr>
            </a:lvl3pPr>
            <a:lvl4pPr lvl="3" algn="ctr">
              <a:spcBef>
                <a:spcPts val="0"/>
              </a:spcBef>
              <a:spcAft>
                <a:spcPts val="0"/>
              </a:spcAft>
              <a:buSzPts val="14000"/>
              <a:buFont typeface="Montserrat"/>
              <a:buNone/>
              <a:defRPr sz="18666">
                <a:latin typeface="Montserrat"/>
                <a:ea typeface="Montserrat"/>
                <a:cs typeface="Montserrat"/>
                <a:sym typeface="Montserrat"/>
              </a:defRPr>
            </a:lvl4pPr>
            <a:lvl5pPr lvl="4" algn="ctr">
              <a:spcBef>
                <a:spcPts val="0"/>
              </a:spcBef>
              <a:spcAft>
                <a:spcPts val="0"/>
              </a:spcAft>
              <a:buSzPts val="14000"/>
              <a:buFont typeface="Montserrat"/>
              <a:buNone/>
              <a:defRPr sz="18666">
                <a:latin typeface="Montserrat"/>
                <a:ea typeface="Montserrat"/>
                <a:cs typeface="Montserrat"/>
                <a:sym typeface="Montserrat"/>
              </a:defRPr>
            </a:lvl5pPr>
            <a:lvl6pPr lvl="5" algn="ctr">
              <a:spcBef>
                <a:spcPts val="0"/>
              </a:spcBef>
              <a:spcAft>
                <a:spcPts val="0"/>
              </a:spcAft>
              <a:buSzPts val="14000"/>
              <a:buFont typeface="Montserrat"/>
              <a:buNone/>
              <a:defRPr sz="18666">
                <a:latin typeface="Montserrat"/>
                <a:ea typeface="Montserrat"/>
                <a:cs typeface="Montserrat"/>
                <a:sym typeface="Montserrat"/>
              </a:defRPr>
            </a:lvl6pPr>
            <a:lvl7pPr lvl="6" algn="ctr">
              <a:spcBef>
                <a:spcPts val="0"/>
              </a:spcBef>
              <a:spcAft>
                <a:spcPts val="0"/>
              </a:spcAft>
              <a:buSzPts val="14000"/>
              <a:buFont typeface="Montserrat"/>
              <a:buNone/>
              <a:defRPr sz="18666">
                <a:latin typeface="Montserrat"/>
                <a:ea typeface="Montserrat"/>
                <a:cs typeface="Montserrat"/>
                <a:sym typeface="Montserrat"/>
              </a:defRPr>
            </a:lvl7pPr>
            <a:lvl8pPr lvl="7" algn="ctr">
              <a:spcBef>
                <a:spcPts val="0"/>
              </a:spcBef>
              <a:spcAft>
                <a:spcPts val="0"/>
              </a:spcAft>
              <a:buSzPts val="14000"/>
              <a:buFont typeface="Montserrat"/>
              <a:buNone/>
              <a:defRPr sz="18666">
                <a:latin typeface="Montserrat"/>
                <a:ea typeface="Montserrat"/>
                <a:cs typeface="Montserrat"/>
                <a:sym typeface="Montserrat"/>
              </a:defRPr>
            </a:lvl8pPr>
            <a:lvl9pPr lvl="8" algn="ctr">
              <a:spcBef>
                <a:spcPts val="0"/>
              </a:spcBef>
              <a:spcAft>
                <a:spcPts val="0"/>
              </a:spcAft>
              <a:buSzPts val="14000"/>
              <a:buFont typeface="Montserrat"/>
              <a:buNone/>
              <a:defRPr sz="18666">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highlight>
                  <a:schemeClr val="dk1"/>
                </a:highlight>
              </a:defRPr>
            </a:lvl1pPr>
            <a:lvl2pPr marL="1219170" lvl="1" indent="-423323" algn="ctr">
              <a:spcBef>
                <a:spcPts val="2133"/>
              </a:spcBef>
              <a:spcAft>
                <a:spcPts val="0"/>
              </a:spcAft>
              <a:buSzPts val="1400"/>
              <a:buChar char="○"/>
              <a:defRPr>
                <a:highlight>
                  <a:schemeClr val="dk1"/>
                </a:highlight>
              </a:defRPr>
            </a:lvl2pPr>
            <a:lvl3pPr marL="1828754" lvl="2" indent="-423323" algn="ctr">
              <a:spcBef>
                <a:spcPts val="2133"/>
              </a:spcBef>
              <a:spcAft>
                <a:spcPts val="0"/>
              </a:spcAft>
              <a:buSzPts val="1400"/>
              <a:buChar char="■"/>
              <a:defRPr>
                <a:highlight>
                  <a:schemeClr val="dk1"/>
                </a:highlight>
              </a:defRPr>
            </a:lvl3pPr>
            <a:lvl4pPr marL="2438339" lvl="3" indent="-423323" algn="ctr">
              <a:spcBef>
                <a:spcPts val="2133"/>
              </a:spcBef>
              <a:spcAft>
                <a:spcPts val="0"/>
              </a:spcAft>
              <a:buSzPts val="1400"/>
              <a:buChar char="●"/>
              <a:defRPr>
                <a:highlight>
                  <a:schemeClr val="dk1"/>
                </a:highlight>
              </a:defRPr>
            </a:lvl4pPr>
            <a:lvl5pPr marL="3047924" lvl="4" indent="-423323" algn="ctr">
              <a:spcBef>
                <a:spcPts val="2133"/>
              </a:spcBef>
              <a:spcAft>
                <a:spcPts val="0"/>
              </a:spcAft>
              <a:buSzPts val="1400"/>
              <a:buChar char="○"/>
              <a:defRPr>
                <a:highlight>
                  <a:schemeClr val="dk1"/>
                </a:highlight>
              </a:defRPr>
            </a:lvl5pPr>
            <a:lvl6pPr marL="3657509" lvl="5" indent="-423323" algn="ctr">
              <a:spcBef>
                <a:spcPts val="2133"/>
              </a:spcBef>
              <a:spcAft>
                <a:spcPts val="0"/>
              </a:spcAft>
              <a:buSzPts val="1400"/>
              <a:buChar char="■"/>
              <a:defRPr>
                <a:highlight>
                  <a:schemeClr val="dk1"/>
                </a:highlight>
              </a:defRPr>
            </a:lvl6pPr>
            <a:lvl7pPr marL="4267093" lvl="6" indent="-423323" algn="ctr">
              <a:spcBef>
                <a:spcPts val="2133"/>
              </a:spcBef>
              <a:spcAft>
                <a:spcPts val="0"/>
              </a:spcAft>
              <a:buSzPts val="1400"/>
              <a:buChar char="●"/>
              <a:defRPr>
                <a:highlight>
                  <a:schemeClr val="dk1"/>
                </a:highlight>
              </a:defRPr>
            </a:lvl7pPr>
            <a:lvl8pPr marL="4876678" lvl="7" indent="-423323" algn="ctr">
              <a:spcBef>
                <a:spcPts val="2133"/>
              </a:spcBef>
              <a:spcAft>
                <a:spcPts val="0"/>
              </a:spcAft>
              <a:buSzPts val="1400"/>
              <a:buChar char="○"/>
              <a:defRPr>
                <a:highlight>
                  <a:schemeClr val="dk1"/>
                </a:highlight>
              </a:defRPr>
            </a:lvl8pPr>
            <a:lvl9pPr marL="5486263" lvl="8" indent="-423323" algn="ctr">
              <a:spcBef>
                <a:spcPts val="2133"/>
              </a:spcBef>
              <a:spcAft>
                <a:spcPts val="2133"/>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561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80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71"/>
        <p:cNvGrpSpPr/>
        <p:nvPr/>
      </p:nvGrpSpPr>
      <p:grpSpPr>
        <a:xfrm>
          <a:off x="0" y="0"/>
          <a:ext cx="0" cy="0"/>
          <a:chOff x="0" y="0"/>
          <a:chExt cx="0" cy="0"/>
        </a:xfrm>
      </p:grpSpPr>
      <p:grpSp>
        <p:nvGrpSpPr>
          <p:cNvPr id="72" name="Google Shape;72;p14"/>
          <p:cNvGrpSpPr/>
          <p:nvPr/>
        </p:nvGrpSpPr>
        <p:grpSpPr>
          <a:xfrm>
            <a:off x="0" y="-8466"/>
            <a:ext cx="12192133" cy="6866580"/>
            <a:chOff x="0" y="-8467"/>
            <a:chExt cx="12192133" cy="6866580"/>
          </a:xfrm>
        </p:grpSpPr>
        <p:sp>
          <p:nvSpPr>
            <p:cNvPr id="73" name="Google Shape;73;p1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0"/>
              </a:schemeClr>
            </a:solidFill>
            <a:ln>
              <a:noFill/>
            </a:ln>
          </p:spPr>
        </p:sp>
        <p:cxnSp>
          <p:nvCxnSpPr>
            <p:cNvPr id="74" name="Google Shape;74;p14"/>
            <p:cNvCxnSpPr/>
            <p:nvPr/>
          </p:nvCxnSpPr>
          <p:spPr>
            <a:xfrm>
              <a:off x="9371012" y="0"/>
              <a:ext cx="1219200" cy="6858000"/>
            </a:xfrm>
            <a:prstGeom prst="straightConnector1">
              <a:avLst/>
            </a:prstGeom>
            <a:noFill/>
            <a:ln w="9525" cap="flat" cmpd="sng">
              <a:solidFill>
                <a:schemeClr val="accent1">
                  <a:alpha val="69800"/>
                </a:schemeClr>
              </a:solidFill>
              <a:prstDash val="solid"/>
              <a:round/>
              <a:headEnd type="none" w="sm" len="sm"/>
              <a:tailEnd type="none" w="sm" len="sm"/>
            </a:ln>
          </p:spPr>
        </p:cxnSp>
        <p:cxnSp>
          <p:nvCxnSpPr>
            <p:cNvPr id="75" name="Google Shape;75;p14"/>
            <p:cNvCxnSpPr/>
            <p:nvPr/>
          </p:nvCxnSpPr>
          <p:spPr>
            <a:xfrm flipH="1">
              <a:off x="7425125" y="3681413"/>
              <a:ext cx="4763700" cy="3176700"/>
            </a:xfrm>
            <a:prstGeom prst="straightConnector1">
              <a:avLst/>
            </a:prstGeom>
            <a:noFill/>
            <a:ln w="9525" cap="flat" cmpd="sng">
              <a:solidFill>
                <a:schemeClr val="accent1">
                  <a:alpha val="69800"/>
                </a:schemeClr>
              </a:solidFill>
              <a:prstDash val="solid"/>
              <a:round/>
              <a:headEnd type="none" w="sm" len="sm"/>
              <a:tailEnd type="none" w="sm" len="sm"/>
            </a:ln>
          </p:spPr>
        </p:cxnSp>
        <p:sp>
          <p:nvSpPr>
            <p:cNvPr id="76" name="Google Shape;76;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90"/>
              </a:schemeClr>
            </a:solidFill>
            <a:ln>
              <a:noFill/>
            </a:ln>
          </p:spPr>
        </p:sp>
        <p:sp>
          <p:nvSpPr>
            <p:cNvPr id="77" name="Google Shape;77;p14"/>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8" name="Google Shape;78;p14"/>
            <p:cNvSpPr/>
            <p:nvPr/>
          </p:nvSpPr>
          <p:spPr>
            <a:xfrm>
              <a:off x="8932333" y="3048000"/>
              <a:ext cx="3259800" cy="3810000"/>
            </a:xfrm>
            <a:prstGeom prst="triangle">
              <a:avLst>
                <a:gd name="adj" fmla="val 100000"/>
              </a:avLst>
            </a:prstGeom>
            <a:solidFill>
              <a:srgbClr val="16B0E3">
                <a:alpha val="658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89"/>
            </a:p>
          </p:txBody>
        </p:sp>
        <p:sp>
          <p:nvSpPr>
            <p:cNvPr id="79" name="Google Shape;79;p14"/>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0"/>
              </a:srgbClr>
            </a:solidFill>
            <a:ln>
              <a:noFill/>
            </a:ln>
          </p:spPr>
        </p:sp>
        <p:sp>
          <p:nvSpPr>
            <p:cNvPr id="80" name="Google Shape;80;p14"/>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0"/>
              </a:schemeClr>
            </a:solidFill>
            <a:ln>
              <a:noFill/>
            </a:ln>
          </p:spPr>
        </p:sp>
        <p:sp>
          <p:nvSpPr>
            <p:cNvPr id="81" name="Google Shape;81;p14"/>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82" name="Google Shape;82;p14"/>
            <p:cNvSpPr/>
            <p:nvPr/>
          </p:nvSpPr>
          <p:spPr>
            <a:xfrm>
              <a:off x="10371666" y="3589867"/>
              <a:ext cx="1817100" cy="3268200"/>
            </a:xfrm>
            <a:prstGeom prst="triangle">
              <a:avLst>
                <a:gd name="adj" fmla="val 100000"/>
              </a:avLst>
            </a:prstGeom>
            <a:solidFill>
              <a:srgbClr val="16B0E3">
                <a:alpha val="658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89"/>
            </a:p>
          </p:txBody>
        </p:sp>
      </p:grpSp>
      <p:sp>
        <p:nvSpPr>
          <p:cNvPr id="83" name="Google Shape;83;p14"/>
          <p:cNvSpPr txBox="1">
            <a:spLocks noGrp="1"/>
          </p:cNvSpPr>
          <p:nvPr>
            <p:ph type="ctrTitle"/>
          </p:nvPr>
        </p:nvSpPr>
        <p:spPr>
          <a:xfrm>
            <a:off x="1507067" y="2404535"/>
            <a:ext cx="7767200" cy="1646400"/>
          </a:xfrm>
          <a:prstGeom prst="rect">
            <a:avLst/>
          </a:prstGeom>
          <a:noFill/>
          <a:ln>
            <a:noFill/>
          </a:ln>
        </p:spPr>
        <p:txBody>
          <a:bodyPr spcFirstLastPara="1" wrap="square" lIns="68575" tIns="34275" rIns="68575" bIns="34275" anchor="b" anchorCtr="0">
            <a:noAutofit/>
          </a:bodyPr>
          <a:lstStyle>
            <a:lvl1pPr lvl="0" algn="r" rtl="0">
              <a:spcBef>
                <a:spcPts val="0"/>
              </a:spcBef>
              <a:spcAft>
                <a:spcPts val="0"/>
              </a:spcAft>
              <a:buClr>
                <a:schemeClr val="accent1"/>
              </a:buClr>
              <a:buSzPts val="4100"/>
              <a:buFont typeface="Trebuchet MS"/>
              <a:buNone/>
              <a:defRPr sz="5467">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14"/>
          <p:cNvSpPr txBox="1">
            <a:spLocks noGrp="1"/>
          </p:cNvSpPr>
          <p:nvPr>
            <p:ph type="subTitle" idx="1"/>
          </p:nvPr>
        </p:nvSpPr>
        <p:spPr>
          <a:xfrm>
            <a:off x="1507067" y="4050833"/>
            <a:ext cx="7767200" cy="1096800"/>
          </a:xfrm>
          <a:prstGeom prst="rect">
            <a:avLst/>
          </a:prstGeom>
          <a:noFill/>
          <a:ln>
            <a:noFill/>
          </a:ln>
        </p:spPr>
        <p:txBody>
          <a:bodyPr spcFirstLastPara="1" wrap="square" lIns="68575" tIns="34275" rIns="68575" bIns="34275" anchor="t" anchorCtr="0">
            <a:normAutofit/>
          </a:bodyPr>
          <a:lstStyle>
            <a:lvl1pPr lvl="0" algn="r" rtl="0">
              <a:spcBef>
                <a:spcPts val="1067"/>
              </a:spcBef>
              <a:spcAft>
                <a:spcPts val="0"/>
              </a:spcAft>
              <a:buSzPts val="1100"/>
              <a:buNone/>
              <a:defRPr>
                <a:solidFill>
                  <a:srgbClr val="7F7F7F"/>
                </a:solidFill>
              </a:defRPr>
            </a:lvl1pPr>
            <a:lvl2pPr lvl="1" algn="ctr" rtl="0">
              <a:spcBef>
                <a:spcPts val="1067"/>
              </a:spcBef>
              <a:spcAft>
                <a:spcPts val="0"/>
              </a:spcAft>
              <a:buSzPts val="1000"/>
              <a:buNone/>
              <a:defRPr>
                <a:solidFill>
                  <a:srgbClr val="888888"/>
                </a:solidFill>
              </a:defRPr>
            </a:lvl2pPr>
            <a:lvl3pPr lvl="2" algn="ctr" rtl="0">
              <a:spcBef>
                <a:spcPts val="1067"/>
              </a:spcBef>
              <a:spcAft>
                <a:spcPts val="0"/>
              </a:spcAft>
              <a:buSzPts val="800"/>
              <a:buNone/>
              <a:defRPr>
                <a:solidFill>
                  <a:srgbClr val="888888"/>
                </a:solidFill>
              </a:defRPr>
            </a:lvl3pPr>
            <a:lvl4pPr lvl="3" algn="ctr" rtl="0">
              <a:spcBef>
                <a:spcPts val="1067"/>
              </a:spcBef>
              <a:spcAft>
                <a:spcPts val="0"/>
              </a:spcAft>
              <a:buSzPts val="700"/>
              <a:buNone/>
              <a:defRPr>
                <a:solidFill>
                  <a:srgbClr val="888888"/>
                </a:solidFill>
              </a:defRPr>
            </a:lvl4pPr>
            <a:lvl5pPr lvl="4" algn="ctr" rtl="0">
              <a:spcBef>
                <a:spcPts val="1067"/>
              </a:spcBef>
              <a:spcAft>
                <a:spcPts val="0"/>
              </a:spcAft>
              <a:buSzPts val="700"/>
              <a:buNone/>
              <a:defRPr>
                <a:solidFill>
                  <a:srgbClr val="888888"/>
                </a:solidFill>
              </a:defRPr>
            </a:lvl5pPr>
            <a:lvl6pPr lvl="5" algn="ctr" rtl="0">
              <a:spcBef>
                <a:spcPts val="1067"/>
              </a:spcBef>
              <a:spcAft>
                <a:spcPts val="0"/>
              </a:spcAft>
              <a:buSzPts val="700"/>
              <a:buNone/>
              <a:defRPr>
                <a:solidFill>
                  <a:srgbClr val="888888"/>
                </a:solidFill>
              </a:defRPr>
            </a:lvl6pPr>
            <a:lvl7pPr lvl="6" algn="ctr" rtl="0">
              <a:spcBef>
                <a:spcPts val="1067"/>
              </a:spcBef>
              <a:spcAft>
                <a:spcPts val="0"/>
              </a:spcAft>
              <a:buSzPts val="700"/>
              <a:buNone/>
              <a:defRPr>
                <a:solidFill>
                  <a:srgbClr val="888888"/>
                </a:solidFill>
              </a:defRPr>
            </a:lvl7pPr>
            <a:lvl8pPr lvl="7" algn="ctr" rtl="0">
              <a:spcBef>
                <a:spcPts val="1067"/>
              </a:spcBef>
              <a:spcAft>
                <a:spcPts val="0"/>
              </a:spcAft>
              <a:buSzPts val="700"/>
              <a:buNone/>
              <a:defRPr>
                <a:solidFill>
                  <a:srgbClr val="888888"/>
                </a:solidFill>
              </a:defRPr>
            </a:lvl8pPr>
            <a:lvl9pPr lvl="8" algn="ctr" rtl="0">
              <a:spcBef>
                <a:spcPts val="1067"/>
              </a:spcBef>
              <a:spcAft>
                <a:spcPts val="0"/>
              </a:spcAft>
              <a:buSzPts val="700"/>
              <a:buNone/>
              <a:defRPr>
                <a:solidFill>
                  <a:srgbClr val="888888"/>
                </a:solidFill>
              </a:defRPr>
            </a:lvl9pPr>
          </a:lstStyle>
          <a:p>
            <a:endParaRPr/>
          </a:p>
        </p:txBody>
      </p:sp>
      <p:sp>
        <p:nvSpPr>
          <p:cNvPr id="85" name="Google Shape;85;p14"/>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4"/>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4"/>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630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04CA2C52-3493-1A44-BA85-45FA9E86E6FB}"/>
              </a:ext>
            </a:extLst>
          </p:cNvPr>
          <p:cNvSpPr/>
          <p:nvPr userDrawn="1"/>
        </p:nvSpPr>
        <p:spPr>
          <a:xfrm>
            <a:off x="817759" y="0"/>
            <a:ext cx="1137424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5"/>
          <p:cNvSpPr txBox="1">
            <a:spLocks noGrp="1"/>
          </p:cNvSpPr>
          <p:nvPr>
            <p:ph type="body" idx="1"/>
          </p:nvPr>
        </p:nvSpPr>
        <p:spPr>
          <a:xfrm>
            <a:off x="677333" y="2160589"/>
            <a:ext cx="8596800" cy="38808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91" name="Google Shape;91;p15"/>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5"/>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5"/>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4601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16"/>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16"/>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16"/>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1546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677335" y="2700867"/>
            <a:ext cx="8596800" cy="18268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accent1"/>
              </a:buClr>
              <a:buSzPts val="3000"/>
              <a:buFont typeface="Trebuchet MS"/>
              <a:buNone/>
              <a:defRPr sz="4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17"/>
          <p:cNvSpPr txBox="1">
            <a:spLocks noGrp="1"/>
          </p:cNvSpPr>
          <p:nvPr>
            <p:ph type="body" idx="1"/>
          </p:nvPr>
        </p:nvSpPr>
        <p:spPr>
          <a:xfrm>
            <a:off x="677335" y="4527448"/>
            <a:ext cx="8596800" cy="8604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1200"/>
              <a:buNone/>
              <a:defRPr sz="2000">
                <a:solidFill>
                  <a:srgbClr val="7F7F7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01" name="Google Shape;101;p17"/>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17"/>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17"/>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4874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18"/>
          <p:cNvSpPr txBox="1">
            <a:spLocks noGrp="1"/>
          </p:cNvSpPr>
          <p:nvPr>
            <p:ph type="body" idx="1"/>
          </p:nvPr>
        </p:nvSpPr>
        <p:spPr>
          <a:xfrm>
            <a:off x="677335" y="2160589"/>
            <a:ext cx="4184000" cy="38808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07" name="Google Shape;107;p18"/>
          <p:cNvSpPr txBox="1">
            <a:spLocks noGrp="1"/>
          </p:cNvSpPr>
          <p:nvPr>
            <p:ph type="body" idx="2"/>
          </p:nvPr>
        </p:nvSpPr>
        <p:spPr>
          <a:xfrm>
            <a:off x="5089971" y="2160589"/>
            <a:ext cx="4184000" cy="38808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08" name="Google Shape;108;p18"/>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18"/>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18"/>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465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accent1"/>
              </a:buClr>
              <a:buSzPts val="2700"/>
              <a:buFont typeface="Trebuchet MS"/>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19"/>
          <p:cNvSpPr txBox="1">
            <a:spLocks noGrp="1"/>
          </p:cNvSpPr>
          <p:nvPr>
            <p:ph type="body" idx="1"/>
          </p:nvPr>
        </p:nvSpPr>
        <p:spPr>
          <a:xfrm>
            <a:off x="675745" y="2160983"/>
            <a:ext cx="4185600" cy="576400"/>
          </a:xfrm>
          <a:prstGeom prst="rect">
            <a:avLst/>
          </a:prstGeom>
          <a:noFill/>
          <a:ln>
            <a:noFill/>
          </a:ln>
        </p:spPr>
        <p:txBody>
          <a:bodyPr spcFirstLastPara="1" wrap="square" lIns="68575" tIns="34275" rIns="68575" bIns="34275" anchor="b" anchorCtr="0">
            <a:noAutofit/>
          </a:bodyPr>
          <a:lstStyle>
            <a:lvl1pPr marL="609585" lvl="0" indent="-304792" algn="l" rtl="0">
              <a:spcBef>
                <a:spcPts val="1067"/>
              </a:spcBef>
              <a:spcAft>
                <a:spcPts val="0"/>
              </a:spcAft>
              <a:buSzPts val="1400"/>
              <a:buNone/>
              <a:defRPr sz="2400" b="0"/>
            </a:lvl1pPr>
            <a:lvl2pPr marL="1219170" lvl="1" indent="-304792" algn="l" rtl="0">
              <a:spcBef>
                <a:spcPts val="1067"/>
              </a:spcBef>
              <a:spcAft>
                <a:spcPts val="0"/>
              </a:spcAft>
              <a:buSzPts val="1200"/>
              <a:buNone/>
              <a:defRPr sz="2000" b="1"/>
            </a:lvl2pPr>
            <a:lvl3pPr marL="1828754" lvl="2" indent="-304792" algn="l" rtl="0">
              <a:spcBef>
                <a:spcPts val="1067"/>
              </a:spcBef>
              <a:spcAft>
                <a:spcPts val="0"/>
              </a:spcAft>
              <a:buSzPts val="1100"/>
              <a:buNone/>
              <a:defRPr sz="1867" b="1"/>
            </a:lvl3pPr>
            <a:lvl4pPr marL="2438339" lvl="3" indent="-304792" algn="l" rtl="0">
              <a:spcBef>
                <a:spcPts val="1067"/>
              </a:spcBef>
              <a:spcAft>
                <a:spcPts val="0"/>
              </a:spcAft>
              <a:buSzPts val="1000"/>
              <a:buNone/>
              <a:defRPr sz="1600" b="1"/>
            </a:lvl4pPr>
            <a:lvl5pPr marL="3047924" lvl="4" indent="-304792" algn="l" rtl="0">
              <a:spcBef>
                <a:spcPts val="1067"/>
              </a:spcBef>
              <a:spcAft>
                <a:spcPts val="0"/>
              </a:spcAft>
              <a:buSzPts val="1000"/>
              <a:buNone/>
              <a:defRPr sz="1600" b="1"/>
            </a:lvl5pPr>
            <a:lvl6pPr marL="3657509" lvl="5" indent="-304792" algn="l" rtl="0">
              <a:spcBef>
                <a:spcPts val="1067"/>
              </a:spcBef>
              <a:spcAft>
                <a:spcPts val="0"/>
              </a:spcAft>
              <a:buSzPts val="1000"/>
              <a:buNone/>
              <a:defRPr sz="1600" b="1"/>
            </a:lvl6pPr>
            <a:lvl7pPr marL="4267093" lvl="6" indent="-304792" algn="l" rtl="0">
              <a:spcBef>
                <a:spcPts val="1067"/>
              </a:spcBef>
              <a:spcAft>
                <a:spcPts val="0"/>
              </a:spcAft>
              <a:buSzPts val="1000"/>
              <a:buNone/>
              <a:defRPr sz="1600" b="1"/>
            </a:lvl7pPr>
            <a:lvl8pPr marL="4876678" lvl="7" indent="-304792" algn="l" rtl="0">
              <a:spcBef>
                <a:spcPts val="1067"/>
              </a:spcBef>
              <a:spcAft>
                <a:spcPts val="0"/>
              </a:spcAft>
              <a:buSzPts val="1000"/>
              <a:buNone/>
              <a:defRPr sz="1600" b="1"/>
            </a:lvl8pPr>
            <a:lvl9pPr marL="5486263" lvl="8" indent="-304792" algn="l" rtl="0">
              <a:spcBef>
                <a:spcPts val="1067"/>
              </a:spcBef>
              <a:spcAft>
                <a:spcPts val="0"/>
              </a:spcAft>
              <a:buSzPts val="1000"/>
              <a:buNone/>
              <a:defRPr sz="1600" b="1"/>
            </a:lvl9pPr>
          </a:lstStyle>
          <a:p>
            <a:endParaRPr/>
          </a:p>
        </p:txBody>
      </p:sp>
      <p:sp>
        <p:nvSpPr>
          <p:cNvPr id="114" name="Google Shape;114;p19"/>
          <p:cNvSpPr txBox="1">
            <a:spLocks noGrp="1"/>
          </p:cNvSpPr>
          <p:nvPr>
            <p:ph type="body" idx="2"/>
          </p:nvPr>
        </p:nvSpPr>
        <p:spPr>
          <a:xfrm>
            <a:off x="675745" y="2737245"/>
            <a:ext cx="4185600" cy="33044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15" name="Google Shape;115;p19"/>
          <p:cNvSpPr txBox="1">
            <a:spLocks noGrp="1"/>
          </p:cNvSpPr>
          <p:nvPr>
            <p:ph type="body" idx="3"/>
          </p:nvPr>
        </p:nvSpPr>
        <p:spPr>
          <a:xfrm>
            <a:off x="5088383" y="2160983"/>
            <a:ext cx="4185600" cy="576400"/>
          </a:xfrm>
          <a:prstGeom prst="rect">
            <a:avLst/>
          </a:prstGeom>
          <a:noFill/>
          <a:ln>
            <a:noFill/>
          </a:ln>
        </p:spPr>
        <p:txBody>
          <a:bodyPr spcFirstLastPara="1" wrap="square" lIns="68575" tIns="34275" rIns="68575" bIns="34275" anchor="b" anchorCtr="0">
            <a:noAutofit/>
          </a:bodyPr>
          <a:lstStyle>
            <a:lvl1pPr marL="609585" lvl="0" indent="-304792" algn="l" rtl="0">
              <a:spcBef>
                <a:spcPts val="1067"/>
              </a:spcBef>
              <a:spcAft>
                <a:spcPts val="0"/>
              </a:spcAft>
              <a:buSzPts val="1400"/>
              <a:buNone/>
              <a:defRPr sz="2400" b="0"/>
            </a:lvl1pPr>
            <a:lvl2pPr marL="1219170" lvl="1" indent="-304792" algn="l" rtl="0">
              <a:spcBef>
                <a:spcPts val="1067"/>
              </a:spcBef>
              <a:spcAft>
                <a:spcPts val="0"/>
              </a:spcAft>
              <a:buSzPts val="1200"/>
              <a:buNone/>
              <a:defRPr sz="2000" b="1"/>
            </a:lvl2pPr>
            <a:lvl3pPr marL="1828754" lvl="2" indent="-304792" algn="l" rtl="0">
              <a:spcBef>
                <a:spcPts val="1067"/>
              </a:spcBef>
              <a:spcAft>
                <a:spcPts val="0"/>
              </a:spcAft>
              <a:buSzPts val="1100"/>
              <a:buNone/>
              <a:defRPr sz="1867" b="1"/>
            </a:lvl3pPr>
            <a:lvl4pPr marL="2438339" lvl="3" indent="-304792" algn="l" rtl="0">
              <a:spcBef>
                <a:spcPts val="1067"/>
              </a:spcBef>
              <a:spcAft>
                <a:spcPts val="0"/>
              </a:spcAft>
              <a:buSzPts val="1000"/>
              <a:buNone/>
              <a:defRPr sz="1600" b="1"/>
            </a:lvl4pPr>
            <a:lvl5pPr marL="3047924" lvl="4" indent="-304792" algn="l" rtl="0">
              <a:spcBef>
                <a:spcPts val="1067"/>
              </a:spcBef>
              <a:spcAft>
                <a:spcPts val="0"/>
              </a:spcAft>
              <a:buSzPts val="1000"/>
              <a:buNone/>
              <a:defRPr sz="1600" b="1"/>
            </a:lvl5pPr>
            <a:lvl6pPr marL="3657509" lvl="5" indent="-304792" algn="l" rtl="0">
              <a:spcBef>
                <a:spcPts val="1067"/>
              </a:spcBef>
              <a:spcAft>
                <a:spcPts val="0"/>
              </a:spcAft>
              <a:buSzPts val="1000"/>
              <a:buNone/>
              <a:defRPr sz="1600" b="1"/>
            </a:lvl6pPr>
            <a:lvl7pPr marL="4267093" lvl="6" indent="-304792" algn="l" rtl="0">
              <a:spcBef>
                <a:spcPts val="1067"/>
              </a:spcBef>
              <a:spcAft>
                <a:spcPts val="0"/>
              </a:spcAft>
              <a:buSzPts val="1000"/>
              <a:buNone/>
              <a:defRPr sz="1600" b="1"/>
            </a:lvl7pPr>
            <a:lvl8pPr marL="4876678" lvl="7" indent="-304792" algn="l" rtl="0">
              <a:spcBef>
                <a:spcPts val="1067"/>
              </a:spcBef>
              <a:spcAft>
                <a:spcPts val="0"/>
              </a:spcAft>
              <a:buSzPts val="1000"/>
              <a:buNone/>
              <a:defRPr sz="1600" b="1"/>
            </a:lvl8pPr>
            <a:lvl9pPr marL="5486263" lvl="8" indent="-304792" algn="l" rtl="0">
              <a:spcBef>
                <a:spcPts val="1067"/>
              </a:spcBef>
              <a:spcAft>
                <a:spcPts val="0"/>
              </a:spcAft>
              <a:buSzPts val="1000"/>
              <a:buNone/>
              <a:defRPr sz="1600" b="1"/>
            </a:lvl9pPr>
          </a:lstStyle>
          <a:p>
            <a:endParaRPr/>
          </a:p>
        </p:txBody>
      </p:sp>
      <p:sp>
        <p:nvSpPr>
          <p:cNvPr id="116" name="Google Shape;116;p19"/>
          <p:cNvSpPr txBox="1">
            <a:spLocks noGrp="1"/>
          </p:cNvSpPr>
          <p:nvPr>
            <p:ph type="body" idx="4"/>
          </p:nvPr>
        </p:nvSpPr>
        <p:spPr>
          <a:xfrm>
            <a:off x="5088384" y="2737245"/>
            <a:ext cx="4185600" cy="33044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17" name="Google Shape;117;p19"/>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19"/>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19"/>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1144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0"/>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0"/>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0"/>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7965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677335" y="1498604"/>
            <a:ext cx="3854400" cy="12788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accent1"/>
              </a:buClr>
              <a:buSzPts val="1500"/>
              <a:buFont typeface="Trebuchet MS"/>
              <a:buNone/>
              <a:defRPr sz="2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1"/>
          <p:cNvSpPr txBox="1">
            <a:spLocks noGrp="1"/>
          </p:cNvSpPr>
          <p:nvPr>
            <p:ph type="body" idx="1"/>
          </p:nvPr>
        </p:nvSpPr>
        <p:spPr>
          <a:xfrm>
            <a:off x="4760461" y="514924"/>
            <a:ext cx="4513600" cy="55264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28" name="Google Shape;128;p21"/>
          <p:cNvSpPr txBox="1">
            <a:spLocks noGrp="1"/>
          </p:cNvSpPr>
          <p:nvPr>
            <p:ph type="body" idx="2"/>
          </p:nvPr>
        </p:nvSpPr>
        <p:spPr>
          <a:xfrm>
            <a:off x="677335" y="2777069"/>
            <a:ext cx="3854400" cy="25844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800"/>
              <a:buNone/>
              <a:defRPr sz="1467"/>
            </a:lvl1pPr>
            <a:lvl2pPr marL="1219170" lvl="1" indent="-304792" algn="l" rtl="0">
              <a:spcBef>
                <a:spcPts val="1067"/>
              </a:spcBef>
              <a:spcAft>
                <a:spcPts val="0"/>
              </a:spcAft>
              <a:buSzPts val="800"/>
              <a:buNone/>
              <a:defRPr sz="1467"/>
            </a:lvl2pPr>
            <a:lvl3pPr marL="1828754" lvl="2" indent="-304792" algn="l" rtl="0">
              <a:spcBef>
                <a:spcPts val="1067"/>
              </a:spcBef>
              <a:spcAft>
                <a:spcPts val="0"/>
              </a:spcAft>
              <a:buSzPts val="700"/>
              <a:buNone/>
              <a:defRPr sz="1200"/>
            </a:lvl3pPr>
            <a:lvl4pPr marL="2438339" lvl="3" indent="-304792" algn="l" rtl="0">
              <a:spcBef>
                <a:spcPts val="1067"/>
              </a:spcBef>
              <a:spcAft>
                <a:spcPts val="0"/>
              </a:spcAft>
              <a:buSzPts val="600"/>
              <a:buNone/>
              <a:defRPr sz="1067"/>
            </a:lvl4pPr>
            <a:lvl5pPr marL="3047924" lvl="4" indent="-304792" algn="l" rtl="0">
              <a:spcBef>
                <a:spcPts val="1067"/>
              </a:spcBef>
              <a:spcAft>
                <a:spcPts val="0"/>
              </a:spcAft>
              <a:buSzPts val="600"/>
              <a:buNone/>
              <a:defRPr sz="1067"/>
            </a:lvl5pPr>
            <a:lvl6pPr marL="3657509" lvl="5" indent="-304792" algn="l" rtl="0">
              <a:spcBef>
                <a:spcPts val="1067"/>
              </a:spcBef>
              <a:spcAft>
                <a:spcPts val="0"/>
              </a:spcAft>
              <a:buSzPts val="600"/>
              <a:buNone/>
              <a:defRPr sz="1067"/>
            </a:lvl6pPr>
            <a:lvl7pPr marL="4267093" lvl="6" indent="-304792" algn="l" rtl="0">
              <a:spcBef>
                <a:spcPts val="1067"/>
              </a:spcBef>
              <a:spcAft>
                <a:spcPts val="0"/>
              </a:spcAft>
              <a:buSzPts val="600"/>
              <a:buNone/>
              <a:defRPr sz="1067"/>
            </a:lvl7pPr>
            <a:lvl8pPr marL="4876678" lvl="7" indent="-304792" algn="l" rtl="0">
              <a:spcBef>
                <a:spcPts val="1067"/>
              </a:spcBef>
              <a:spcAft>
                <a:spcPts val="0"/>
              </a:spcAft>
              <a:buSzPts val="600"/>
              <a:buNone/>
              <a:defRPr sz="1067"/>
            </a:lvl8pPr>
            <a:lvl9pPr marL="5486263" lvl="8" indent="-304792" algn="l" rtl="0">
              <a:spcBef>
                <a:spcPts val="1067"/>
              </a:spcBef>
              <a:spcAft>
                <a:spcPts val="0"/>
              </a:spcAft>
              <a:buSzPts val="600"/>
              <a:buNone/>
              <a:defRPr sz="1067"/>
            </a:lvl9pPr>
          </a:lstStyle>
          <a:p>
            <a:endParaRPr/>
          </a:p>
        </p:txBody>
      </p:sp>
      <p:sp>
        <p:nvSpPr>
          <p:cNvPr id="129" name="Google Shape;129;p21"/>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1"/>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1"/>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2215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677333" y="4800600"/>
            <a:ext cx="8596800" cy="5668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accent1"/>
              </a:buClr>
              <a:buSzPts val="1800"/>
              <a:buFont typeface="Trebuchet MS"/>
              <a:buNone/>
              <a:defRPr sz="24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2"/>
          <p:cNvSpPr>
            <a:spLocks noGrp="1"/>
          </p:cNvSpPr>
          <p:nvPr>
            <p:ph type="pic" idx="2"/>
          </p:nvPr>
        </p:nvSpPr>
        <p:spPr>
          <a:xfrm>
            <a:off x="677333" y="609600"/>
            <a:ext cx="8596800" cy="3845600"/>
          </a:xfrm>
          <a:prstGeom prst="rect">
            <a:avLst/>
          </a:prstGeom>
          <a:noFill/>
          <a:ln>
            <a:noFill/>
          </a:ln>
        </p:spPr>
      </p:sp>
      <p:sp>
        <p:nvSpPr>
          <p:cNvPr id="135" name="Google Shape;135;p22"/>
          <p:cNvSpPr txBox="1">
            <a:spLocks noGrp="1"/>
          </p:cNvSpPr>
          <p:nvPr>
            <p:ph type="body" idx="1"/>
          </p:nvPr>
        </p:nvSpPr>
        <p:spPr>
          <a:xfrm>
            <a:off x="677333" y="5367339"/>
            <a:ext cx="8596800" cy="6740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700"/>
              <a:buNone/>
              <a:defRPr sz="1200"/>
            </a:lvl1pPr>
            <a:lvl2pPr marL="1219170" lvl="1" indent="-304792" algn="l" rtl="0">
              <a:spcBef>
                <a:spcPts val="1067"/>
              </a:spcBef>
              <a:spcAft>
                <a:spcPts val="0"/>
              </a:spcAft>
              <a:buSzPts val="700"/>
              <a:buNone/>
              <a:defRPr sz="1200"/>
            </a:lvl2pPr>
            <a:lvl3pPr marL="1828754" lvl="2" indent="-304792" algn="l" rtl="0">
              <a:spcBef>
                <a:spcPts val="1067"/>
              </a:spcBef>
              <a:spcAft>
                <a:spcPts val="0"/>
              </a:spcAft>
              <a:buSzPts val="600"/>
              <a:buNone/>
              <a:defRPr sz="1067"/>
            </a:lvl3pPr>
            <a:lvl4pPr marL="2438339" lvl="3" indent="-304792" algn="l" rtl="0">
              <a:spcBef>
                <a:spcPts val="1067"/>
              </a:spcBef>
              <a:spcAft>
                <a:spcPts val="0"/>
              </a:spcAft>
              <a:buSzPts val="500"/>
              <a:buNone/>
              <a:defRPr sz="933"/>
            </a:lvl4pPr>
            <a:lvl5pPr marL="3047924" lvl="4" indent="-304792" algn="l" rtl="0">
              <a:spcBef>
                <a:spcPts val="1067"/>
              </a:spcBef>
              <a:spcAft>
                <a:spcPts val="0"/>
              </a:spcAft>
              <a:buSzPts val="500"/>
              <a:buNone/>
              <a:defRPr sz="933"/>
            </a:lvl5pPr>
            <a:lvl6pPr marL="3657509" lvl="5" indent="-304792" algn="l" rtl="0">
              <a:spcBef>
                <a:spcPts val="1067"/>
              </a:spcBef>
              <a:spcAft>
                <a:spcPts val="0"/>
              </a:spcAft>
              <a:buSzPts val="500"/>
              <a:buNone/>
              <a:defRPr sz="933"/>
            </a:lvl6pPr>
            <a:lvl7pPr marL="4267093" lvl="6" indent="-304792" algn="l" rtl="0">
              <a:spcBef>
                <a:spcPts val="1067"/>
              </a:spcBef>
              <a:spcAft>
                <a:spcPts val="0"/>
              </a:spcAft>
              <a:buSzPts val="500"/>
              <a:buNone/>
              <a:defRPr sz="933"/>
            </a:lvl7pPr>
            <a:lvl8pPr marL="4876678" lvl="7" indent="-304792" algn="l" rtl="0">
              <a:spcBef>
                <a:spcPts val="1067"/>
              </a:spcBef>
              <a:spcAft>
                <a:spcPts val="0"/>
              </a:spcAft>
              <a:buSzPts val="500"/>
              <a:buNone/>
              <a:defRPr sz="933"/>
            </a:lvl8pPr>
            <a:lvl9pPr marL="5486263" lvl="8" indent="-304792" algn="l" rtl="0">
              <a:spcBef>
                <a:spcPts val="1067"/>
              </a:spcBef>
              <a:spcAft>
                <a:spcPts val="0"/>
              </a:spcAft>
              <a:buSzPts val="500"/>
              <a:buNone/>
              <a:defRPr sz="933"/>
            </a:lvl9pPr>
          </a:lstStyle>
          <a:p>
            <a:endParaRPr/>
          </a:p>
        </p:txBody>
      </p:sp>
      <p:sp>
        <p:nvSpPr>
          <p:cNvPr id="136" name="Google Shape;136;p22"/>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2"/>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38" name="Google Shape;138;p22"/>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extLst>
      <p:ext uri="{BB962C8B-B14F-4D97-AF65-F5344CB8AC3E}">
        <p14:creationId xmlns:p14="http://schemas.microsoft.com/office/powerpoint/2010/main" val="413896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677335" y="609600"/>
            <a:ext cx="8596800" cy="34036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accent1"/>
              </a:buClr>
              <a:buSzPts val="3300"/>
              <a:buFont typeface="Trebuchet MS"/>
              <a:buNone/>
              <a:defRPr sz="4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3"/>
          <p:cNvSpPr txBox="1">
            <a:spLocks noGrp="1"/>
          </p:cNvSpPr>
          <p:nvPr>
            <p:ph type="body" idx="1"/>
          </p:nvPr>
        </p:nvSpPr>
        <p:spPr>
          <a:xfrm>
            <a:off x="677335" y="4470400"/>
            <a:ext cx="8596800" cy="1571200"/>
          </a:xfrm>
          <a:prstGeom prst="rect">
            <a:avLst/>
          </a:prstGeom>
          <a:noFill/>
          <a:ln>
            <a:noFill/>
          </a:ln>
        </p:spPr>
        <p:txBody>
          <a:bodyPr spcFirstLastPara="1" wrap="square" lIns="68575" tIns="34275" rIns="68575" bIns="34275" anchor="ctr" anchorCtr="0">
            <a:normAutofit/>
          </a:bodyPr>
          <a:lstStyle>
            <a:lvl1pPr marL="609585" lvl="0" indent="-304792" algn="l" rtl="0">
              <a:spcBef>
                <a:spcPts val="1067"/>
              </a:spcBef>
              <a:spcAft>
                <a:spcPts val="0"/>
              </a:spcAft>
              <a:buSzPts val="1100"/>
              <a:buNone/>
              <a:defRPr sz="1867">
                <a:solidFill>
                  <a:srgbClr val="3F3F3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42" name="Google Shape;142;p23"/>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3"/>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3"/>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5746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931335" y="609600"/>
            <a:ext cx="8094000" cy="3022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accent1"/>
              </a:buClr>
              <a:buSzPts val="3300"/>
              <a:buFont typeface="Trebuchet MS"/>
              <a:buNone/>
              <a:defRPr sz="4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4"/>
          <p:cNvSpPr txBox="1">
            <a:spLocks noGrp="1"/>
          </p:cNvSpPr>
          <p:nvPr>
            <p:ph type="body" idx="1"/>
          </p:nvPr>
        </p:nvSpPr>
        <p:spPr>
          <a:xfrm>
            <a:off x="1366139" y="3632200"/>
            <a:ext cx="7224800" cy="381200"/>
          </a:xfrm>
          <a:prstGeom prst="rect">
            <a:avLst/>
          </a:prstGeom>
          <a:noFill/>
          <a:ln>
            <a:noFill/>
          </a:ln>
        </p:spPr>
        <p:txBody>
          <a:bodyPr spcFirstLastPara="1" wrap="square" lIns="68575" tIns="34275" rIns="68575" bIns="34275" anchor="ctr" anchorCtr="0">
            <a:noAutofit/>
          </a:bodyPr>
          <a:lstStyle>
            <a:lvl1pPr marL="609585" lvl="0" indent="-304792" algn="l" rtl="0">
              <a:spcBef>
                <a:spcPts val="1067"/>
              </a:spcBef>
              <a:spcAft>
                <a:spcPts val="0"/>
              </a:spcAft>
              <a:buSzPts val="1000"/>
              <a:buFont typeface="Trebuchet MS"/>
              <a:buNone/>
              <a:defRPr sz="1600">
                <a:solidFill>
                  <a:srgbClr val="7F7F7F"/>
                </a:solidFill>
              </a:defRPr>
            </a:lvl1pPr>
            <a:lvl2pPr marL="1219170" lvl="1" indent="-304792" algn="l" rtl="0">
              <a:spcBef>
                <a:spcPts val="1067"/>
              </a:spcBef>
              <a:spcAft>
                <a:spcPts val="0"/>
              </a:spcAft>
              <a:buSzPts val="1000"/>
              <a:buFont typeface="Trebuchet MS"/>
              <a:buNone/>
              <a:defRPr/>
            </a:lvl2pPr>
            <a:lvl3pPr marL="1828754" lvl="2" indent="-304792" algn="l" rtl="0">
              <a:spcBef>
                <a:spcPts val="1067"/>
              </a:spcBef>
              <a:spcAft>
                <a:spcPts val="0"/>
              </a:spcAft>
              <a:buSzPts val="800"/>
              <a:buFont typeface="Trebuchet MS"/>
              <a:buNone/>
              <a:defRPr/>
            </a:lvl3pPr>
            <a:lvl4pPr marL="2438339" lvl="3" indent="-304792" algn="l" rtl="0">
              <a:spcBef>
                <a:spcPts val="1067"/>
              </a:spcBef>
              <a:spcAft>
                <a:spcPts val="0"/>
              </a:spcAft>
              <a:buSzPts val="700"/>
              <a:buFont typeface="Trebuchet MS"/>
              <a:buNone/>
              <a:defRPr/>
            </a:lvl4pPr>
            <a:lvl5pPr marL="3047924" lvl="4" indent="-304792" algn="l" rtl="0">
              <a:spcBef>
                <a:spcPts val="1067"/>
              </a:spcBef>
              <a:spcAft>
                <a:spcPts val="0"/>
              </a:spcAft>
              <a:buSzPts val="700"/>
              <a:buFont typeface="Trebuchet MS"/>
              <a:buNone/>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48" name="Google Shape;148;p24"/>
          <p:cNvSpPr txBox="1">
            <a:spLocks noGrp="1"/>
          </p:cNvSpPr>
          <p:nvPr>
            <p:ph type="body" idx="2"/>
          </p:nvPr>
        </p:nvSpPr>
        <p:spPr>
          <a:xfrm>
            <a:off x="677335" y="4470400"/>
            <a:ext cx="8596800" cy="1571200"/>
          </a:xfrm>
          <a:prstGeom prst="rect">
            <a:avLst/>
          </a:prstGeom>
          <a:noFill/>
          <a:ln>
            <a:noFill/>
          </a:ln>
        </p:spPr>
        <p:txBody>
          <a:bodyPr spcFirstLastPara="1" wrap="square" lIns="68575" tIns="34275" rIns="68575" bIns="34275" anchor="ctr" anchorCtr="0">
            <a:normAutofit/>
          </a:bodyPr>
          <a:lstStyle>
            <a:lvl1pPr marL="609585" lvl="0" indent="-304792" algn="l" rtl="0">
              <a:spcBef>
                <a:spcPts val="1067"/>
              </a:spcBef>
              <a:spcAft>
                <a:spcPts val="0"/>
              </a:spcAft>
              <a:buSzPts val="1100"/>
              <a:buNone/>
              <a:defRPr sz="1867">
                <a:solidFill>
                  <a:srgbClr val="3F3F3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49" name="Google Shape;149;p24"/>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4"/>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4"/>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52" name="Google Shape;152;p24"/>
          <p:cNvSpPr txBox="1"/>
          <p:nvPr/>
        </p:nvSpPr>
        <p:spPr>
          <a:xfrm>
            <a:off x="541869" y="790379"/>
            <a:ext cx="609600" cy="5848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 sz="8000">
                <a:solidFill>
                  <a:srgbClr val="9EDFF5"/>
                </a:solidFill>
                <a:latin typeface="Arial"/>
                <a:ea typeface="Arial"/>
                <a:cs typeface="Arial"/>
                <a:sym typeface="Arial"/>
              </a:rPr>
              <a:t>“</a:t>
            </a:r>
            <a:endParaRPr sz="1467"/>
          </a:p>
        </p:txBody>
      </p:sp>
      <p:sp>
        <p:nvSpPr>
          <p:cNvPr id="153" name="Google Shape;153;p24"/>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 sz="8000">
                <a:solidFill>
                  <a:srgbClr val="9EDFF5"/>
                </a:solidFill>
                <a:latin typeface="Arial"/>
                <a:ea typeface="Arial"/>
                <a:cs typeface="Arial"/>
                <a:sym typeface="Arial"/>
              </a:rPr>
              <a:t>”</a:t>
            </a:r>
            <a:endParaRPr sz="1467"/>
          </a:p>
        </p:txBody>
      </p:sp>
    </p:spTree>
    <p:extLst>
      <p:ext uri="{BB962C8B-B14F-4D97-AF65-F5344CB8AC3E}">
        <p14:creationId xmlns:p14="http://schemas.microsoft.com/office/powerpoint/2010/main" val="3272814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userDrawn="1">
  <p:cSld name="TITLE_1_1">
    <p:bg>
      <p:bgPr>
        <a:solidFill>
          <a:schemeClr val="bg1"/>
        </a:solidFill>
        <a:effectLst/>
      </p:bgPr>
    </p:bg>
    <p:spTree>
      <p:nvGrpSpPr>
        <p:cNvPr id="1" name="Shape 1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677335" y="1931988"/>
            <a:ext cx="8596800" cy="25956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accent1"/>
              </a:buClr>
              <a:buSzPts val="3300"/>
              <a:buFont typeface="Trebuchet MS"/>
              <a:buNone/>
              <a:defRPr sz="4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25"/>
          <p:cNvSpPr txBox="1">
            <a:spLocks noGrp="1"/>
          </p:cNvSpPr>
          <p:nvPr>
            <p:ph type="body" idx="1"/>
          </p:nvPr>
        </p:nvSpPr>
        <p:spPr>
          <a:xfrm>
            <a:off x="677335" y="4527448"/>
            <a:ext cx="8596800" cy="15140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1100"/>
              <a:buNone/>
              <a:defRPr sz="1867">
                <a:solidFill>
                  <a:srgbClr val="3F3F3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57" name="Google Shape;157;p25"/>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5"/>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5"/>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861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931335" y="609600"/>
            <a:ext cx="8094000" cy="3022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accent1"/>
              </a:buClr>
              <a:buSzPts val="3300"/>
              <a:buFont typeface="Trebuchet MS"/>
              <a:buNone/>
              <a:defRPr sz="4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26"/>
          <p:cNvSpPr txBox="1">
            <a:spLocks noGrp="1"/>
          </p:cNvSpPr>
          <p:nvPr>
            <p:ph type="body" idx="1"/>
          </p:nvPr>
        </p:nvSpPr>
        <p:spPr>
          <a:xfrm>
            <a:off x="677332" y="4013200"/>
            <a:ext cx="8596800" cy="514400"/>
          </a:xfrm>
          <a:prstGeom prst="rect">
            <a:avLst/>
          </a:prstGeom>
          <a:noFill/>
          <a:ln>
            <a:noFill/>
          </a:ln>
        </p:spPr>
        <p:txBody>
          <a:bodyPr spcFirstLastPara="1" wrap="square" lIns="68575" tIns="34275" rIns="68575" bIns="34275" anchor="b" anchorCtr="0">
            <a:noAutofit/>
          </a:bodyPr>
          <a:lstStyle>
            <a:lvl1pPr marL="609585" lvl="0" indent="-304792" algn="l" rtl="0">
              <a:spcBef>
                <a:spcPts val="1067"/>
              </a:spcBef>
              <a:spcAft>
                <a:spcPts val="0"/>
              </a:spcAft>
              <a:buSzPts val="1400"/>
              <a:buFont typeface="Trebuchet MS"/>
              <a:buNone/>
              <a:defRPr sz="2400">
                <a:solidFill>
                  <a:srgbClr val="3F3F3F"/>
                </a:solidFill>
              </a:defRPr>
            </a:lvl1pPr>
            <a:lvl2pPr marL="1219170" lvl="1" indent="-304792" algn="l" rtl="0">
              <a:spcBef>
                <a:spcPts val="1067"/>
              </a:spcBef>
              <a:spcAft>
                <a:spcPts val="0"/>
              </a:spcAft>
              <a:buSzPts val="1000"/>
              <a:buFont typeface="Trebuchet MS"/>
              <a:buNone/>
              <a:defRPr/>
            </a:lvl2pPr>
            <a:lvl3pPr marL="1828754" lvl="2" indent="-304792" algn="l" rtl="0">
              <a:spcBef>
                <a:spcPts val="1067"/>
              </a:spcBef>
              <a:spcAft>
                <a:spcPts val="0"/>
              </a:spcAft>
              <a:buSzPts val="800"/>
              <a:buFont typeface="Trebuchet MS"/>
              <a:buNone/>
              <a:defRPr/>
            </a:lvl3pPr>
            <a:lvl4pPr marL="2438339" lvl="3" indent="-304792" algn="l" rtl="0">
              <a:spcBef>
                <a:spcPts val="1067"/>
              </a:spcBef>
              <a:spcAft>
                <a:spcPts val="0"/>
              </a:spcAft>
              <a:buSzPts val="700"/>
              <a:buFont typeface="Trebuchet MS"/>
              <a:buNone/>
              <a:defRPr/>
            </a:lvl4pPr>
            <a:lvl5pPr marL="3047924" lvl="4" indent="-304792" algn="l" rtl="0">
              <a:spcBef>
                <a:spcPts val="1067"/>
              </a:spcBef>
              <a:spcAft>
                <a:spcPts val="0"/>
              </a:spcAft>
              <a:buSzPts val="700"/>
              <a:buFont typeface="Trebuchet MS"/>
              <a:buNone/>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63" name="Google Shape;163;p26"/>
          <p:cNvSpPr txBox="1">
            <a:spLocks noGrp="1"/>
          </p:cNvSpPr>
          <p:nvPr>
            <p:ph type="body" idx="2"/>
          </p:nvPr>
        </p:nvSpPr>
        <p:spPr>
          <a:xfrm>
            <a:off x="677335" y="4527448"/>
            <a:ext cx="8596800" cy="15140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1100"/>
              <a:buNone/>
              <a:defRPr sz="1867">
                <a:solidFill>
                  <a:srgbClr val="7F7F7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64" name="Google Shape;164;p26"/>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5" name="Google Shape;165;p26"/>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26"/>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67" name="Google Shape;167;p26"/>
          <p:cNvSpPr txBox="1"/>
          <p:nvPr/>
        </p:nvSpPr>
        <p:spPr>
          <a:xfrm>
            <a:off x="541869" y="790379"/>
            <a:ext cx="609600" cy="5848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 sz="8000">
                <a:solidFill>
                  <a:srgbClr val="9EDFF5"/>
                </a:solidFill>
                <a:latin typeface="Arial"/>
                <a:ea typeface="Arial"/>
                <a:cs typeface="Arial"/>
                <a:sym typeface="Arial"/>
              </a:rPr>
              <a:t>“</a:t>
            </a:r>
            <a:endParaRPr sz="1467"/>
          </a:p>
        </p:txBody>
      </p:sp>
      <p:sp>
        <p:nvSpPr>
          <p:cNvPr id="168" name="Google Shape;168;p26"/>
          <p:cNvSpPr txBox="1"/>
          <p:nvPr/>
        </p:nvSpPr>
        <p:spPr>
          <a:xfrm>
            <a:off x="8893011" y="2886556"/>
            <a:ext cx="609600" cy="5848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 sz="8000">
                <a:solidFill>
                  <a:srgbClr val="9EDFF5"/>
                </a:solidFill>
                <a:latin typeface="Arial"/>
                <a:ea typeface="Arial"/>
                <a:cs typeface="Arial"/>
                <a:sym typeface="Arial"/>
              </a:rPr>
              <a:t>”</a:t>
            </a:r>
            <a:endParaRPr sz="1467"/>
          </a:p>
        </p:txBody>
      </p:sp>
    </p:spTree>
    <p:extLst>
      <p:ext uri="{BB962C8B-B14F-4D97-AF65-F5344CB8AC3E}">
        <p14:creationId xmlns:p14="http://schemas.microsoft.com/office/powerpoint/2010/main" val="846677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685799" y="609600"/>
            <a:ext cx="8588000" cy="3022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accent1"/>
              </a:buClr>
              <a:buSzPts val="3300"/>
              <a:buFont typeface="Trebuchet MS"/>
              <a:buNone/>
              <a:defRPr sz="4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27"/>
          <p:cNvSpPr txBox="1">
            <a:spLocks noGrp="1"/>
          </p:cNvSpPr>
          <p:nvPr>
            <p:ph type="body" idx="1"/>
          </p:nvPr>
        </p:nvSpPr>
        <p:spPr>
          <a:xfrm>
            <a:off x="677332" y="4013200"/>
            <a:ext cx="8596800" cy="514400"/>
          </a:xfrm>
          <a:prstGeom prst="rect">
            <a:avLst/>
          </a:prstGeom>
          <a:noFill/>
          <a:ln>
            <a:noFill/>
          </a:ln>
        </p:spPr>
        <p:txBody>
          <a:bodyPr spcFirstLastPara="1" wrap="square" lIns="68575" tIns="34275" rIns="68575" bIns="34275" anchor="b" anchorCtr="0">
            <a:noAutofit/>
          </a:bodyPr>
          <a:lstStyle>
            <a:lvl1pPr marL="609585" lvl="0" indent="-304792" algn="l" rtl="0">
              <a:spcBef>
                <a:spcPts val="1067"/>
              </a:spcBef>
              <a:spcAft>
                <a:spcPts val="0"/>
              </a:spcAft>
              <a:buSzPts val="1400"/>
              <a:buFont typeface="Trebuchet MS"/>
              <a:buNone/>
              <a:defRPr sz="2400">
                <a:solidFill>
                  <a:schemeClr val="accent1"/>
                </a:solidFill>
              </a:defRPr>
            </a:lvl1pPr>
            <a:lvl2pPr marL="1219170" lvl="1" indent="-304792" algn="l" rtl="0">
              <a:spcBef>
                <a:spcPts val="1067"/>
              </a:spcBef>
              <a:spcAft>
                <a:spcPts val="0"/>
              </a:spcAft>
              <a:buSzPts val="1000"/>
              <a:buFont typeface="Trebuchet MS"/>
              <a:buNone/>
              <a:defRPr/>
            </a:lvl2pPr>
            <a:lvl3pPr marL="1828754" lvl="2" indent="-304792" algn="l" rtl="0">
              <a:spcBef>
                <a:spcPts val="1067"/>
              </a:spcBef>
              <a:spcAft>
                <a:spcPts val="0"/>
              </a:spcAft>
              <a:buSzPts val="800"/>
              <a:buFont typeface="Trebuchet MS"/>
              <a:buNone/>
              <a:defRPr/>
            </a:lvl3pPr>
            <a:lvl4pPr marL="2438339" lvl="3" indent="-304792" algn="l" rtl="0">
              <a:spcBef>
                <a:spcPts val="1067"/>
              </a:spcBef>
              <a:spcAft>
                <a:spcPts val="0"/>
              </a:spcAft>
              <a:buSzPts val="700"/>
              <a:buFont typeface="Trebuchet MS"/>
              <a:buNone/>
              <a:defRPr/>
            </a:lvl4pPr>
            <a:lvl5pPr marL="3047924" lvl="4" indent="-304792" algn="l" rtl="0">
              <a:spcBef>
                <a:spcPts val="1067"/>
              </a:spcBef>
              <a:spcAft>
                <a:spcPts val="0"/>
              </a:spcAft>
              <a:buSzPts val="700"/>
              <a:buFont typeface="Trebuchet MS"/>
              <a:buNone/>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72" name="Google Shape;172;p27"/>
          <p:cNvSpPr txBox="1">
            <a:spLocks noGrp="1"/>
          </p:cNvSpPr>
          <p:nvPr>
            <p:ph type="body" idx="2"/>
          </p:nvPr>
        </p:nvSpPr>
        <p:spPr>
          <a:xfrm>
            <a:off x="677335" y="4527448"/>
            <a:ext cx="8596800" cy="1514000"/>
          </a:xfrm>
          <a:prstGeom prst="rect">
            <a:avLst/>
          </a:prstGeom>
          <a:noFill/>
          <a:ln>
            <a:noFill/>
          </a:ln>
        </p:spPr>
        <p:txBody>
          <a:bodyPr spcFirstLastPara="1" wrap="square" lIns="68575" tIns="34275" rIns="68575" bIns="34275" anchor="t" anchorCtr="0">
            <a:normAutofit/>
          </a:bodyPr>
          <a:lstStyle>
            <a:lvl1pPr marL="609585" lvl="0" indent="-304792" algn="l" rtl="0">
              <a:spcBef>
                <a:spcPts val="1067"/>
              </a:spcBef>
              <a:spcAft>
                <a:spcPts val="0"/>
              </a:spcAft>
              <a:buSzPts val="1100"/>
              <a:buNone/>
              <a:defRPr sz="1867">
                <a:solidFill>
                  <a:srgbClr val="7F7F7F"/>
                </a:solidFill>
              </a:defRPr>
            </a:lvl1pPr>
            <a:lvl2pPr marL="1219170" lvl="1" indent="-304792" algn="l" rtl="0">
              <a:spcBef>
                <a:spcPts val="1067"/>
              </a:spcBef>
              <a:spcAft>
                <a:spcPts val="0"/>
              </a:spcAft>
              <a:buSzPts val="1100"/>
              <a:buNone/>
              <a:defRPr sz="1867">
                <a:solidFill>
                  <a:srgbClr val="888888"/>
                </a:solidFill>
              </a:defRPr>
            </a:lvl2pPr>
            <a:lvl3pPr marL="1828754" lvl="2" indent="-304792" algn="l" rtl="0">
              <a:spcBef>
                <a:spcPts val="1067"/>
              </a:spcBef>
              <a:spcAft>
                <a:spcPts val="0"/>
              </a:spcAft>
              <a:buSzPts val="1000"/>
              <a:buNone/>
              <a:defRPr sz="1600">
                <a:solidFill>
                  <a:srgbClr val="888888"/>
                </a:solidFill>
              </a:defRPr>
            </a:lvl3pPr>
            <a:lvl4pPr marL="2438339" lvl="3" indent="-304792" algn="l" rtl="0">
              <a:spcBef>
                <a:spcPts val="1067"/>
              </a:spcBef>
              <a:spcAft>
                <a:spcPts val="0"/>
              </a:spcAft>
              <a:buSzPts val="800"/>
              <a:buNone/>
              <a:defRPr sz="1467">
                <a:solidFill>
                  <a:srgbClr val="888888"/>
                </a:solidFill>
              </a:defRPr>
            </a:lvl4pPr>
            <a:lvl5pPr marL="3047924" lvl="4" indent="-304792" algn="l" rtl="0">
              <a:spcBef>
                <a:spcPts val="1067"/>
              </a:spcBef>
              <a:spcAft>
                <a:spcPts val="0"/>
              </a:spcAft>
              <a:buSzPts val="800"/>
              <a:buNone/>
              <a:defRPr sz="1467">
                <a:solidFill>
                  <a:srgbClr val="888888"/>
                </a:solidFill>
              </a:defRPr>
            </a:lvl5pPr>
            <a:lvl6pPr marL="3657509" lvl="5" indent="-304792" algn="l" rtl="0">
              <a:spcBef>
                <a:spcPts val="1067"/>
              </a:spcBef>
              <a:spcAft>
                <a:spcPts val="0"/>
              </a:spcAft>
              <a:buSzPts val="800"/>
              <a:buNone/>
              <a:defRPr sz="1467">
                <a:solidFill>
                  <a:srgbClr val="888888"/>
                </a:solidFill>
              </a:defRPr>
            </a:lvl6pPr>
            <a:lvl7pPr marL="4267093" lvl="6" indent="-304792" algn="l" rtl="0">
              <a:spcBef>
                <a:spcPts val="1067"/>
              </a:spcBef>
              <a:spcAft>
                <a:spcPts val="0"/>
              </a:spcAft>
              <a:buSzPts val="800"/>
              <a:buNone/>
              <a:defRPr sz="1467">
                <a:solidFill>
                  <a:srgbClr val="888888"/>
                </a:solidFill>
              </a:defRPr>
            </a:lvl7pPr>
            <a:lvl8pPr marL="4876678" lvl="7" indent="-304792" algn="l" rtl="0">
              <a:spcBef>
                <a:spcPts val="1067"/>
              </a:spcBef>
              <a:spcAft>
                <a:spcPts val="0"/>
              </a:spcAft>
              <a:buSzPts val="800"/>
              <a:buNone/>
              <a:defRPr sz="1467">
                <a:solidFill>
                  <a:srgbClr val="888888"/>
                </a:solidFill>
              </a:defRPr>
            </a:lvl8pPr>
            <a:lvl9pPr marL="5486263" lvl="8" indent="-304792" algn="l" rtl="0">
              <a:spcBef>
                <a:spcPts val="1067"/>
              </a:spcBef>
              <a:spcAft>
                <a:spcPts val="0"/>
              </a:spcAft>
              <a:buSzPts val="800"/>
              <a:buNone/>
              <a:defRPr sz="1467">
                <a:solidFill>
                  <a:srgbClr val="888888"/>
                </a:solidFill>
              </a:defRPr>
            </a:lvl9pPr>
          </a:lstStyle>
          <a:p>
            <a:endParaRPr/>
          </a:p>
        </p:txBody>
      </p:sp>
      <p:sp>
        <p:nvSpPr>
          <p:cNvPr id="173" name="Google Shape;173;p27"/>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27"/>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27"/>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3654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8"/>
          <p:cNvSpPr txBox="1">
            <a:spLocks noGrp="1"/>
          </p:cNvSpPr>
          <p:nvPr>
            <p:ph type="body" idx="1"/>
          </p:nvPr>
        </p:nvSpPr>
        <p:spPr>
          <a:xfrm rot="5400000">
            <a:off x="3035203" y="-197411"/>
            <a:ext cx="3880800" cy="85968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79" name="Google Shape;179;p28"/>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8"/>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28"/>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5066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rot="5400000">
            <a:off x="5994216" y="2582999"/>
            <a:ext cx="5251600" cy="13048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accen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29"/>
          <p:cNvSpPr txBox="1">
            <a:spLocks noGrp="1"/>
          </p:cNvSpPr>
          <p:nvPr>
            <p:ph type="body" idx="1"/>
          </p:nvPr>
        </p:nvSpPr>
        <p:spPr>
          <a:xfrm rot="5400000">
            <a:off x="1581685" y="-294600"/>
            <a:ext cx="5251600" cy="70600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85" name="Google Shape;185;p29"/>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29"/>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29"/>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4592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8F47-9050-40DB-A2F0-41EC2E2264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E118E-F718-446A-9F33-045798730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2FEF8B-F71D-419E-91D6-4686F9DD7B87}"/>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B9FD3864-80BD-42D3-B230-94A8E0B259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85082B-F6F4-4A57-8158-D8C29737D274}"/>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207865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3FFF-BD84-4863-A8B5-B45B26A7D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20076-DA8E-4ECA-9286-58022CC578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1724-4788-43BB-91D3-A7BC9219A17F}"/>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0655BA6C-3026-4820-A39D-4BDCFCF62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72995C-C250-447B-82FA-75AC7FDA5EF4}"/>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2244751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1BFC-00D5-4671-96B1-190ABC10D4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51C4F-6AE9-426F-B850-714C71149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64ADE-1E07-4CDC-B91B-540BDB865C71}"/>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BD2D0D33-A3A6-41BF-BE3C-F4AC6E4FD3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BA976-C23C-41E6-A6F8-8029EEC65E92}"/>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2616628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D352-B2DD-41CC-B32A-D70312F78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7B90B-624F-4A42-B6FC-5E3012780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2F2A5-BABF-4C1B-8DF2-C23F94E84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A9BD6-28CE-4187-8046-A474FFC9BE23}"/>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6" name="Footer Placeholder 5">
            <a:extLst>
              <a:ext uri="{FF2B5EF4-FFF2-40B4-BE49-F238E27FC236}">
                <a16:creationId xmlns:a16="http://schemas.microsoft.com/office/drawing/2014/main" id="{E727DD82-7445-4728-9483-0D64D2109A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AB996F-197B-4574-976A-6980027100C6}"/>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2276318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4051F-082A-4AE0-BA16-2EAFF8AA9D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50B70E-1282-44A1-9253-814EB5976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9FE67-B179-458A-92B2-F610D56DA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8923F-BFAC-4107-8294-2221FAF84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76DAC2-245B-4DB2-BD49-80E6B5B65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12DD05-FF0A-432D-949C-305981A26188}"/>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8" name="Footer Placeholder 7">
            <a:extLst>
              <a:ext uri="{FF2B5EF4-FFF2-40B4-BE49-F238E27FC236}">
                <a16:creationId xmlns:a16="http://schemas.microsoft.com/office/drawing/2014/main" id="{F08402D1-95E7-4339-B826-1FB5674028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A64FF0-37E3-4A68-AF87-67960B8738C7}"/>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403217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 1 column + image">
  <p:cSld name="TITLE_AND_BODY_1">
    <p:bg>
      <p:bgPr>
        <a:solidFill>
          <a:srgbClr val="FFFFFF"/>
        </a:solidFill>
        <a:effectLst/>
      </p:bgPr>
    </p:bg>
    <p:spTree>
      <p:nvGrpSpPr>
        <p:cNvPr id="1" name="Shape 30"/>
        <p:cNvGrpSpPr/>
        <p:nvPr/>
      </p:nvGrpSpPr>
      <p:grpSpPr>
        <a:xfrm>
          <a:off x="0" y="0"/>
          <a:ext cx="0" cy="0"/>
          <a:chOff x="0" y="0"/>
          <a:chExt cx="0" cy="0"/>
        </a:xfrm>
      </p:grpSpPr>
      <p:sp>
        <p:nvSpPr>
          <p:cNvPr id="31" name="Google Shape;31;p6"/>
          <p:cNvSpPr/>
          <p:nvPr/>
        </p:nvSpPr>
        <p:spPr>
          <a:xfrm>
            <a:off x="-2110" y="0"/>
            <a:ext cx="6420709" cy="6858000"/>
          </a:xfrm>
          <a:prstGeom prst="rect">
            <a:avLst/>
          </a:prstGeom>
          <a:gradFill>
            <a:gsLst>
              <a:gs pos="0">
                <a:srgbClr val="82FF4C"/>
              </a:gs>
              <a:gs pos="100000">
                <a:srgbClr val="1A7F29"/>
              </a:gs>
            </a:gsLst>
            <a:lin ang="2700006"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7AD92758-9E94-0440-BFE9-DFF122C32764}"/>
              </a:ext>
            </a:extLst>
          </p:cNvPr>
          <p:cNvSpPr/>
          <p:nvPr userDrawn="1"/>
        </p:nvSpPr>
        <p:spPr>
          <a:xfrm>
            <a:off x="0" y="0"/>
            <a:ext cx="6418599" cy="6858000"/>
          </a:xfrm>
          <a:prstGeom prst="rect">
            <a:avLst/>
          </a:prstGeom>
          <a:solidFill>
            <a:schemeClr val="bg2">
              <a:alpha val="251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2;p6"/>
          <p:cNvSpPr txBox="1">
            <a:spLocks noGrp="1"/>
          </p:cNvSpPr>
          <p:nvPr>
            <p:ph type="title"/>
          </p:nvPr>
        </p:nvSpPr>
        <p:spPr>
          <a:xfrm>
            <a:off x="437000" y="1311967"/>
            <a:ext cx="5659200" cy="524800"/>
          </a:xfrm>
          <a:prstGeom prst="rect">
            <a:avLst/>
          </a:prstGeom>
        </p:spPr>
        <p:txBody>
          <a:bodyPr spcFirstLastPara="1" wrap="square" lIns="91425" tIns="91425" rIns="91425" bIns="91425" anchor="ctr" anchorCtr="0"/>
          <a:lstStyle>
            <a:lvl1pPr lvl="0" rtl="0">
              <a:spcBef>
                <a:spcPts val="0"/>
              </a:spcBef>
              <a:spcAft>
                <a:spcPts val="0"/>
              </a:spcAft>
              <a:buSzPts val="1800"/>
              <a:buNone/>
              <a:defRPr>
                <a:solidFill>
                  <a:schemeClr val="tx1"/>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dirty="0"/>
          </a:p>
        </p:txBody>
      </p:sp>
      <p:sp>
        <p:nvSpPr>
          <p:cNvPr id="33" name="Google Shape;33;p6"/>
          <p:cNvSpPr txBox="1">
            <a:spLocks noGrp="1"/>
          </p:cNvSpPr>
          <p:nvPr>
            <p:ph type="body" idx="1"/>
          </p:nvPr>
        </p:nvSpPr>
        <p:spPr>
          <a:xfrm>
            <a:off x="1076400" y="2090967"/>
            <a:ext cx="4376400" cy="37560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solidFill>
                  <a:schemeClr val="tx1"/>
                </a:solidFill>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2B06-2FC8-4CA4-B5B5-564D6BC4E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36DE11-2496-4F6C-9338-FBCD2CB1189B}"/>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4" name="Footer Placeholder 3">
            <a:extLst>
              <a:ext uri="{FF2B5EF4-FFF2-40B4-BE49-F238E27FC236}">
                <a16:creationId xmlns:a16="http://schemas.microsoft.com/office/drawing/2014/main" id="{F80187DF-912B-488A-B667-CA35408546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1F61918-618D-44D6-97B9-84D2C52AFD08}"/>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635699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5DA7BD-A054-4512-B3D3-C49E3BBF413E}"/>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3" name="Footer Placeholder 2">
            <a:extLst>
              <a:ext uri="{FF2B5EF4-FFF2-40B4-BE49-F238E27FC236}">
                <a16:creationId xmlns:a16="http://schemas.microsoft.com/office/drawing/2014/main" id="{854EFF88-D391-41C5-9176-D1DFFA0775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270B8F-2C65-463E-B124-FB137F89358B}"/>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494174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9C1C-FD43-4BA7-96A3-913D7F0FD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867FAD-4C05-4632-8BCD-82BA54F5B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0C9B97-4835-4D55-91FA-7D2D5CC7A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C3E22-E000-4A18-BC49-A11019471083}"/>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6" name="Footer Placeholder 5">
            <a:extLst>
              <a:ext uri="{FF2B5EF4-FFF2-40B4-BE49-F238E27FC236}">
                <a16:creationId xmlns:a16="http://schemas.microsoft.com/office/drawing/2014/main" id="{89F8F3A6-2BF4-46BD-A4C2-0B15BB6F19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D481C7-9005-45A8-A129-18BC985B07C0}"/>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1938698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9E70-7884-4FCF-ABF9-5529E7C43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0E301E-16F7-4CEE-93E5-DBB20DF8F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C82211-6E4A-46CB-90FB-02FA97F6F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D1DD9-2817-4E06-A94C-B201D5871E45}"/>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6" name="Footer Placeholder 5">
            <a:extLst>
              <a:ext uri="{FF2B5EF4-FFF2-40B4-BE49-F238E27FC236}">
                <a16:creationId xmlns:a16="http://schemas.microsoft.com/office/drawing/2014/main" id="{2F17F815-44CF-4CC8-8250-1B51DC6449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45EB7F-90D3-4906-8D7A-FE936E454DB7}"/>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3443308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104F-0851-4610-95CF-B40FDC816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1F9FD-55BB-4789-B9E7-BD76C20AC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15635-B8EA-4B19-B00F-8E1B346DB31B}"/>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E615747D-42E4-49DF-A665-EC5DBA52C1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D6C441-F67D-4F0B-90C0-4971C9F3F6F4}"/>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4082232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5C59A-F482-4A72-8869-C65A765DB8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98BAA-94E0-4A50-9E8E-448B5B91B6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B4CF3-837F-4F0B-9F98-B7F5D46F5078}"/>
              </a:ext>
            </a:extLst>
          </p:cNvPr>
          <p:cNvSpPr>
            <a:spLocks noGrp="1"/>
          </p:cNvSpPr>
          <p:nvPr>
            <p:ph type="dt" sz="half" idx="10"/>
          </p:nvPr>
        </p:nvSpPr>
        <p:spPr/>
        <p:txBody>
          <a:body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863C924A-B7E5-425B-A619-AC3763D9FA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FD0273-ED36-4C98-9447-4072FEA7CA51}"/>
              </a:ext>
            </a:extLst>
          </p:cNvPr>
          <p:cNvSpPr>
            <a:spLocks noGrp="1"/>
          </p:cNvSpPr>
          <p:nvPr>
            <p:ph type="sldNum" sz="quarter" idx="12"/>
          </p:nvPr>
        </p:nvSpPr>
        <p:spPr/>
        <p:txBody>
          <a:bodyPr/>
          <a:lstStyle/>
          <a:p>
            <a:fld id="{F15545B4-6F79-438F-AF1A-3A6B81CEBA7A}" type="slidenum">
              <a:rPr lang="en-US" smtClean="0"/>
              <a:t>‹#›</a:t>
            </a:fld>
            <a:endParaRPr lang="en-US" dirty="0"/>
          </a:p>
        </p:txBody>
      </p:sp>
    </p:spTree>
    <p:extLst>
      <p:ext uri="{BB962C8B-B14F-4D97-AF65-F5344CB8AC3E}">
        <p14:creationId xmlns:p14="http://schemas.microsoft.com/office/powerpoint/2010/main" val="245534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 1 column + image" preserve="1">
  <p:cSld name="1_Title + 1 column + image">
    <p:bg>
      <p:bgPr>
        <a:solidFill>
          <a:srgbClr val="FFFFFF"/>
        </a:solidFill>
        <a:effectLst/>
      </p:bgPr>
    </p:bg>
    <p:spTree>
      <p:nvGrpSpPr>
        <p:cNvPr id="1" name="Shape 30"/>
        <p:cNvGrpSpPr/>
        <p:nvPr/>
      </p:nvGrpSpPr>
      <p:grpSpPr>
        <a:xfrm>
          <a:off x="0" y="0"/>
          <a:ext cx="0" cy="0"/>
          <a:chOff x="0" y="0"/>
          <a:chExt cx="0" cy="0"/>
        </a:xfrm>
      </p:grpSpPr>
      <p:sp>
        <p:nvSpPr>
          <p:cNvPr id="31" name="Google Shape;31;p6"/>
          <p:cNvSpPr/>
          <p:nvPr/>
        </p:nvSpPr>
        <p:spPr>
          <a:xfrm>
            <a:off x="5771291" y="0"/>
            <a:ext cx="6420709" cy="6858000"/>
          </a:xfrm>
          <a:prstGeom prst="rect">
            <a:avLst/>
          </a:prstGeom>
          <a:gradFill>
            <a:gsLst>
              <a:gs pos="0">
                <a:srgbClr val="82FF4C"/>
              </a:gs>
              <a:gs pos="100000">
                <a:srgbClr val="1A7F29"/>
              </a:gs>
            </a:gsLst>
            <a:lin ang="2700006"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B4D05F28-01B5-EB4F-8345-5B09F67A1C15}"/>
              </a:ext>
            </a:extLst>
          </p:cNvPr>
          <p:cNvSpPr/>
          <p:nvPr userDrawn="1"/>
        </p:nvSpPr>
        <p:spPr>
          <a:xfrm>
            <a:off x="5771290" y="0"/>
            <a:ext cx="6420710" cy="6858000"/>
          </a:xfrm>
          <a:prstGeom prst="rect">
            <a:avLst/>
          </a:prstGeom>
          <a:solidFill>
            <a:schemeClr val="bg2">
              <a:alpha val="251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32;p6"/>
          <p:cNvSpPr txBox="1">
            <a:spLocks noGrp="1"/>
          </p:cNvSpPr>
          <p:nvPr>
            <p:ph type="title"/>
          </p:nvPr>
        </p:nvSpPr>
        <p:spPr>
          <a:xfrm>
            <a:off x="6210401" y="1311967"/>
            <a:ext cx="5659200" cy="524800"/>
          </a:xfrm>
          <a:prstGeom prst="rect">
            <a:avLst/>
          </a:prstGeom>
        </p:spPr>
        <p:txBody>
          <a:bodyPr spcFirstLastPara="1" wrap="square" lIns="91425" tIns="91425" rIns="91425" bIns="91425" anchor="ctr" anchorCtr="0"/>
          <a:lstStyle>
            <a:lvl1pPr lvl="0" rtl="0">
              <a:spcBef>
                <a:spcPts val="0"/>
              </a:spcBef>
              <a:spcAft>
                <a:spcPts val="0"/>
              </a:spcAft>
              <a:buSzPts val="1800"/>
              <a:buNone/>
              <a:defRPr>
                <a:solidFill>
                  <a:schemeClr val="tx1"/>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dirty="0"/>
          </a:p>
        </p:txBody>
      </p:sp>
      <p:sp>
        <p:nvSpPr>
          <p:cNvPr id="33" name="Google Shape;33;p6"/>
          <p:cNvSpPr txBox="1">
            <a:spLocks noGrp="1"/>
          </p:cNvSpPr>
          <p:nvPr>
            <p:ph type="body" idx="1"/>
          </p:nvPr>
        </p:nvSpPr>
        <p:spPr>
          <a:xfrm>
            <a:off x="6849801" y="2090967"/>
            <a:ext cx="4376400" cy="37560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solidFill>
                  <a:schemeClr val="tx1"/>
                </a:solidFill>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44383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84637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2485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138652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82FF4C"/>
            </a:gs>
            <a:gs pos="78000">
              <a:srgbClr val="1A7F29"/>
            </a:gs>
          </a:gsLst>
          <a:lin ang="2698631" scaled="0"/>
        </a:gradFill>
        <a:effectLst/>
      </p:bgPr>
    </p:bg>
    <p:spTree>
      <p:nvGrpSpPr>
        <p:cNvPr id="1" name="Shape 5"/>
        <p:cNvGrpSpPr/>
        <p:nvPr/>
      </p:nvGrpSpPr>
      <p:grpSpPr>
        <a:xfrm>
          <a:off x="0" y="0"/>
          <a:ext cx="0" cy="0"/>
          <a:chOff x="0" y="0"/>
          <a:chExt cx="0" cy="0"/>
        </a:xfrm>
      </p:grpSpPr>
      <p:sp>
        <p:nvSpPr>
          <p:cNvPr id="3" name="Rectangle 2">
            <a:extLst>
              <a:ext uri="{FF2B5EF4-FFF2-40B4-BE49-F238E27FC236}">
                <a16:creationId xmlns:a16="http://schemas.microsoft.com/office/drawing/2014/main" id="{8DF2C889-F40D-0F42-9258-17334F03A8C9}"/>
              </a:ext>
            </a:extLst>
          </p:cNvPr>
          <p:cNvSpPr/>
          <p:nvPr userDrawn="1"/>
        </p:nvSpPr>
        <p:spPr>
          <a:xfrm>
            <a:off x="0" y="0"/>
            <a:ext cx="12192000" cy="6858000"/>
          </a:xfrm>
          <a:prstGeom prst="rect">
            <a:avLst/>
          </a:prstGeom>
          <a:solidFill>
            <a:schemeClr val="bg2">
              <a:alpha val="251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51" r:id="rId3"/>
    <p:sldLayoutId id="2147483650" r:id="rId4"/>
    <p:sldLayoutId id="2147483652" r:id="rId5"/>
    <p:sldLayoutId id="214748366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mj-lt"/>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a:t>
            </a:fld>
            <a:endParaRPr/>
          </a:p>
        </p:txBody>
      </p:sp>
    </p:spTree>
    <p:extLst>
      <p:ext uri="{BB962C8B-B14F-4D97-AF65-F5344CB8AC3E}">
        <p14:creationId xmlns:p14="http://schemas.microsoft.com/office/powerpoint/2010/main" val="1807390435"/>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645433"/>
            <a:ext cx="11360800" cy="444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Playfair Display"/>
                <a:ea typeface="Playfair Display"/>
                <a:cs typeface="Playfair Display"/>
                <a:sym typeface="Playfair Display"/>
              </a:defRPr>
            </a:lvl1pPr>
            <a:lvl2pPr lvl="1" algn="r">
              <a:buNone/>
              <a:defRPr sz="1333">
                <a:solidFill>
                  <a:schemeClr val="dk2"/>
                </a:solidFill>
                <a:latin typeface="Playfair Display"/>
                <a:ea typeface="Playfair Display"/>
                <a:cs typeface="Playfair Display"/>
                <a:sym typeface="Playfair Display"/>
              </a:defRPr>
            </a:lvl2pPr>
            <a:lvl3pPr lvl="2" algn="r">
              <a:buNone/>
              <a:defRPr sz="1333">
                <a:solidFill>
                  <a:schemeClr val="dk2"/>
                </a:solidFill>
                <a:latin typeface="Playfair Display"/>
                <a:ea typeface="Playfair Display"/>
                <a:cs typeface="Playfair Display"/>
                <a:sym typeface="Playfair Display"/>
              </a:defRPr>
            </a:lvl3pPr>
            <a:lvl4pPr lvl="3" algn="r">
              <a:buNone/>
              <a:defRPr sz="1333">
                <a:solidFill>
                  <a:schemeClr val="dk2"/>
                </a:solidFill>
                <a:latin typeface="Playfair Display"/>
                <a:ea typeface="Playfair Display"/>
                <a:cs typeface="Playfair Display"/>
                <a:sym typeface="Playfair Display"/>
              </a:defRPr>
            </a:lvl4pPr>
            <a:lvl5pPr lvl="4" algn="r">
              <a:buNone/>
              <a:defRPr sz="1333">
                <a:solidFill>
                  <a:schemeClr val="dk2"/>
                </a:solidFill>
                <a:latin typeface="Playfair Display"/>
                <a:ea typeface="Playfair Display"/>
                <a:cs typeface="Playfair Display"/>
                <a:sym typeface="Playfair Display"/>
              </a:defRPr>
            </a:lvl5pPr>
            <a:lvl6pPr lvl="5" algn="r">
              <a:buNone/>
              <a:defRPr sz="1333">
                <a:solidFill>
                  <a:schemeClr val="dk2"/>
                </a:solidFill>
                <a:latin typeface="Playfair Display"/>
                <a:ea typeface="Playfair Display"/>
                <a:cs typeface="Playfair Display"/>
                <a:sym typeface="Playfair Display"/>
              </a:defRPr>
            </a:lvl6pPr>
            <a:lvl7pPr lvl="6" algn="r">
              <a:buNone/>
              <a:defRPr sz="1333">
                <a:solidFill>
                  <a:schemeClr val="dk2"/>
                </a:solidFill>
                <a:latin typeface="Playfair Display"/>
                <a:ea typeface="Playfair Display"/>
                <a:cs typeface="Playfair Display"/>
                <a:sym typeface="Playfair Display"/>
              </a:defRPr>
            </a:lvl7pPr>
            <a:lvl8pPr lvl="7" algn="r">
              <a:buNone/>
              <a:defRPr sz="1333">
                <a:solidFill>
                  <a:schemeClr val="dk2"/>
                </a:solidFill>
                <a:latin typeface="Playfair Display"/>
                <a:ea typeface="Playfair Display"/>
                <a:cs typeface="Playfair Display"/>
                <a:sym typeface="Playfair Display"/>
              </a:defRPr>
            </a:lvl8pPr>
            <a:lvl9pPr lvl="8" algn="r">
              <a:buNone/>
              <a:defRPr sz="1333">
                <a:solidFill>
                  <a:schemeClr val="dk2"/>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719572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grpSp>
        <p:nvGrpSpPr>
          <p:cNvPr id="55" name="Google Shape;55;p13"/>
          <p:cNvGrpSpPr/>
          <p:nvPr/>
        </p:nvGrpSpPr>
        <p:grpSpPr>
          <a:xfrm>
            <a:off x="0" y="-8466"/>
            <a:ext cx="12192133" cy="6866580"/>
            <a:chOff x="0" y="-8467"/>
            <a:chExt cx="12192133" cy="6866580"/>
          </a:xfrm>
        </p:grpSpPr>
        <p:cxnSp>
          <p:nvCxnSpPr>
            <p:cNvPr id="56" name="Google Shape;56;p13"/>
            <p:cNvCxnSpPr/>
            <p:nvPr/>
          </p:nvCxnSpPr>
          <p:spPr>
            <a:xfrm>
              <a:off x="9371012" y="0"/>
              <a:ext cx="1219200" cy="6858000"/>
            </a:xfrm>
            <a:prstGeom prst="straightConnector1">
              <a:avLst/>
            </a:prstGeom>
            <a:noFill/>
            <a:ln w="9525" cap="flat" cmpd="sng">
              <a:solidFill>
                <a:schemeClr val="accent1">
                  <a:alpha val="69800"/>
                </a:schemeClr>
              </a:solidFill>
              <a:prstDash val="solid"/>
              <a:round/>
              <a:headEnd type="none" w="sm" len="sm"/>
              <a:tailEnd type="none" w="sm" len="sm"/>
            </a:ln>
          </p:spPr>
        </p:cxnSp>
        <p:cxnSp>
          <p:nvCxnSpPr>
            <p:cNvPr id="57" name="Google Shape;57;p13"/>
            <p:cNvCxnSpPr/>
            <p:nvPr/>
          </p:nvCxnSpPr>
          <p:spPr>
            <a:xfrm flipH="1">
              <a:off x="7425125" y="3681413"/>
              <a:ext cx="4763700" cy="3176700"/>
            </a:xfrm>
            <a:prstGeom prst="straightConnector1">
              <a:avLst/>
            </a:prstGeom>
            <a:noFill/>
            <a:ln w="9525" cap="flat" cmpd="sng">
              <a:solidFill>
                <a:schemeClr val="accent1">
                  <a:alpha val="69800"/>
                </a:schemeClr>
              </a:solidFill>
              <a:prstDash val="solid"/>
              <a:round/>
              <a:headEnd type="none" w="sm" len="sm"/>
              <a:tailEnd type="none" w="sm" len="sm"/>
            </a:ln>
          </p:spPr>
        </p:cxnSp>
        <p:sp>
          <p:nvSpPr>
            <p:cNvPr id="58" name="Google Shape;58;p1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90"/>
              </a:schemeClr>
            </a:solidFill>
            <a:ln>
              <a:noFill/>
            </a:ln>
          </p:spPr>
        </p:sp>
        <p:sp>
          <p:nvSpPr>
            <p:cNvPr id="59" name="Google Shape;59;p1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60" name="Google Shape;60;p13"/>
            <p:cNvSpPr/>
            <p:nvPr/>
          </p:nvSpPr>
          <p:spPr>
            <a:xfrm>
              <a:off x="8932333" y="3048000"/>
              <a:ext cx="3259800" cy="3810000"/>
            </a:xfrm>
            <a:prstGeom prst="triangle">
              <a:avLst>
                <a:gd name="adj" fmla="val 100000"/>
              </a:avLst>
            </a:prstGeom>
            <a:solidFill>
              <a:srgbClr val="16B0E3">
                <a:alpha val="658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89"/>
            </a:p>
          </p:txBody>
        </p:sp>
        <p:sp>
          <p:nvSpPr>
            <p:cNvPr id="61" name="Google Shape;61;p1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0"/>
              </a:srgbClr>
            </a:solidFill>
            <a:ln>
              <a:noFill/>
            </a:ln>
          </p:spPr>
        </p:sp>
        <p:sp>
          <p:nvSpPr>
            <p:cNvPr id="62" name="Google Shape;62;p1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0"/>
              </a:schemeClr>
            </a:solidFill>
            <a:ln>
              <a:noFill/>
            </a:ln>
          </p:spPr>
        </p:sp>
        <p:sp>
          <p:nvSpPr>
            <p:cNvPr id="63" name="Google Shape;63;p1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64" name="Google Shape;64;p13"/>
            <p:cNvSpPr/>
            <p:nvPr/>
          </p:nvSpPr>
          <p:spPr>
            <a:xfrm>
              <a:off x="10371666" y="3589867"/>
              <a:ext cx="1817100" cy="3268200"/>
            </a:xfrm>
            <a:prstGeom prst="triangle">
              <a:avLst>
                <a:gd name="adj" fmla="val 100000"/>
              </a:avLst>
            </a:prstGeom>
            <a:solidFill>
              <a:srgbClr val="16B0E3">
                <a:alpha val="6588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89"/>
            </a:p>
          </p:txBody>
        </p:sp>
        <p:sp>
          <p:nvSpPr>
            <p:cNvPr id="65" name="Google Shape;65;p13"/>
            <p:cNvSpPr/>
            <p:nvPr/>
          </p:nvSpPr>
          <p:spPr>
            <a:xfrm>
              <a:off x="0" y="4013200"/>
              <a:ext cx="448800" cy="2844900"/>
            </a:xfrm>
            <a:prstGeom prst="triangle">
              <a:avLst>
                <a:gd name="adj" fmla="val 0"/>
              </a:avLst>
            </a:prstGeom>
            <a:solidFill>
              <a:schemeClr val="accent1">
                <a:alpha val="698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89"/>
            </a:p>
          </p:txBody>
        </p:sp>
      </p:grpSp>
      <p:sp>
        <p:nvSpPr>
          <p:cNvPr id="66" name="Google Shape;66;p13"/>
          <p:cNvSpPr txBox="1">
            <a:spLocks noGrp="1"/>
          </p:cNvSpPr>
          <p:nvPr>
            <p:ph type="title"/>
          </p:nvPr>
        </p:nvSpPr>
        <p:spPr>
          <a:xfrm>
            <a:off x="677333" y="609600"/>
            <a:ext cx="8596800" cy="13208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67" name="Google Shape;67;p13"/>
          <p:cNvSpPr txBox="1">
            <a:spLocks noGrp="1"/>
          </p:cNvSpPr>
          <p:nvPr>
            <p:ph type="body" idx="1"/>
          </p:nvPr>
        </p:nvSpPr>
        <p:spPr>
          <a:xfrm>
            <a:off x="677333" y="2160589"/>
            <a:ext cx="8596800" cy="3880800"/>
          </a:xfrm>
          <a:prstGeom prst="rect">
            <a:avLst/>
          </a:prstGeom>
          <a:noFill/>
          <a:ln>
            <a:noFill/>
          </a:ln>
        </p:spPr>
        <p:txBody>
          <a:bodyPr spcFirstLastPara="1" wrap="square" lIns="68575" tIns="34275" rIns="68575" bIns="34275" anchor="t" anchorCtr="0">
            <a:normAutofit/>
          </a:bodyPr>
          <a:lstStyle>
            <a:lvl1pPr marL="457200" marR="0" lvl="0" indent="-298450" algn="l" rtl="0">
              <a:spcBef>
                <a:spcPts val="800"/>
              </a:spcBef>
              <a:spcAft>
                <a:spcPts val="0"/>
              </a:spcAft>
              <a:buClr>
                <a:schemeClr val="accent1"/>
              </a:buClr>
              <a:buSzPts val="1100"/>
              <a:buFont typeface="Noto Sans Symbols"/>
              <a:buChar char="►"/>
              <a:defRPr sz="1400" b="0" i="0" u="none" strike="noStrike" cap="none">
                <a:solidFill>
                  <a:srgbClr val="3F3F3F"/>
                </a:solidFill>
                <a:latin typeface="Trebuchet MS"/>
                <a:ea typeface="Trebuchet MS"/>
                <a:cs typeface="Trebuchet MS"/>
                <a:sym typeface="Trebuchet MS"/>
              </a:defRPr>
            </a:lvl1pPr>
            <a:lvl2pPr marL="914400" marR="0" lvl="1" indent="-292100" algn="l" rtl="0">
              <a:spcBef>
                <a:spcPts val="800"/>
              </a:spcBef>
              <a:spcAft>
                <a:spcPts val="0"/>
              </a:spcAft>
              <a:buClr>
                <a:schemeClr val="accent1"/>
              </a:buClr>
              <a:buSzPts val="100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79400" algn="l" rtl="0">
              <a:spcBef>
                <a:spcPts val="800"/>
              </a:spcBef>
              <a:spcAft>
                <a:spcPts val="0"/>
              </a:spcAft>
              <a:buClr>
                <a:schemeClr val="accent1"/>
              </a:buClr>
              <a:buSzPts val="800"/>
              <a:buFont typeface="Noto Sans Symbols"/>
              <a:buChar char="►"/>
              <a:defRPr sz="1100" b="0" i="0" u="none" strike="noStrike" cap="none">
                <a:solidFill>
                  <a:srgbClr val="3F3F3F"/>
                </a:solidFill>
                <a:latin typeface="Trebuchet MS"/>
                <a:ea typeface="Trebuchet MS"/>
                <a:cs typeface="Trebuchet MS"/>
                <a:sym typeface="Trebuchet MS"/>
              </a:defRPr>
            </a:lvl3pPr>
            <a:lvl4pPr marL="1828800" marR="0" lvl="3"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68" name="Google Shape;68;p13"/>
          <p:cNvSpPr txBox="1">
            <a:spLocks noGrp="1"/>
          </p:cNvSpPr>
          <p:nvPr>
            <p:ph type="dt" idx="10"/>
          </p:nvPr>
        </p:nvSpPr>
        <p:spPr>
          <a:xfrm>
            <a:off x="7205133" y="6041363"/>
            <a:ext cx="912000" cy="3652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933"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9pPr>
          </a:lstStyle>
          <a:p>
            <a:endParaRPr/>
          </a:p>
        </p:txBody>
      </p:sp>
      <p:sp>
        <p:nvSpPr>
          <p:cNvPr id="69" name="Google Shape;69;p13"/>
          <p:cNvSpPr txBox="1">
            <a:spLocks noGrp="1"/>
          </p:cNvSpPr>
          <p:nvPr>
            <p:ph type="ftr" idx="11"/>
          </p:nvPr>
        </p:nvSpPr>
        <p:spPr>
          <a:xfrm>
            <a:off x="677335" y="6041363"/>
            <a:ext cx="62976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33"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867" b="0" i="0" u="none" strike="noStrike" cap="none">
                <a:solidFill>
                  <a:schemeClr val="dk1"/>
                </a:solidFill>
                <a:latin typeface="Trebuchet MS"/>
                <a:ea typeface="Trebuchet MS"/>
                <a:cs typeface="Trebuchet MS"/>
                <a:sym typeface="Trebuchet MS"/>
              </a:defRPr>
            </a:lvl9pPr>
          </a:lstStyle>
          <a:p>
            <a:endParaRPr/>
          </a:p>
        </p:txBody>
      </p:sp>
      <p:sp>
        <p:nvSpPr>
          <p:cNvPr id="70" name="Google Shape;70;p13"/>
          <p:cNvSpPr txBox="1">
            <a:spLocks noGrp="1"/>
          </p:cNvSpPr>
          <p:nvPr>
            <p:ph type="sldNum" idx="12"/>
          </p:nvPr>
        </p:nvSpPr>
        <p:spPr>
          <a:xfrm>
            <a:off x="8590663" y="6041363"/>
            <a:ext cx="6836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33"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33"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33"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33"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33"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33"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33"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33"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33" b="0" i="0" u="none" strike="noStrike" cap="none">
                <a:solidFill>
                  <a:schemeClr val="accent1"/>
                </a:solidFill>
                <a:latin typeface="Trebuchet MS"/>
                <a:ea typeface="Trebuchet MS"/>
                <a:cs typeface="Trebuchet MS"/>
                <a:sym typeface="Trebuchet M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9142446"/>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92CA0-3B3F-466A-A214-820B6E2402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BA0B57-5451-47F7-AE28-AA6BF9922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7FBBC-E96D-4CEE-97B9-78FF82FDC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1E9E-411F-4A8F-B780-24E430FE008F}" type="datetimeFigureOut">
              <a:rPr lang="en-US" smtClean="0"/>
              <a:t>4/19/2022</a:t>
            </a:fld>
            <a:endParaRPr lang="en-US" dirty="0"/>
          </a:p>
        </p:txBody>
      </p:sp>
      <p:sp>
        <p:nvSpPr>
          <p:cNvPr id="5" name="Footer Placeholder 4">
            <a:extLst>
              <a:ext uri="{FF2B5EF4-FFF2-40B4-BE49-F238E27FC236}">
                <a16:creationId xmlns:a16="http://schemas.microsoft.com/office/drawing/2014/main" id="{BD8AC496-B7B5-44C9-8999-CEF4A3398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3035F97-F4A9-422B-90BF-7623A9885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545B4-6F79-438F-AF1A-3A6B81CEBA7A}" type="slidenum">
              <a:rPr lang="en-US" smtClean="0"/>
              <a:t>‹#›</a:t>
            </a:fld>
            <a:endParaRPr lang="en-US" dirty="0"/>
          </a:p>
        </p:txBody>
      </p:sp>
    </p:spTree>
    <p:extLst>
      <p:ext uri="{BB962C8B-B14F-4D97-AF65-F5344CB8AC3E}">
        <p14:creationId xmlns:p14="http://schemas.microsoft.com/office/powerpoint/2010/main" val="40362073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hyperlink" Target="https://us02web.zoom.us/j/599418956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eg"/><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http://www.na.org/nawsnew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na.org/conference"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www.na.org/survey"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10" name="Picture 9">
            <a:extLst>
              <a:ext uri="{FF2B5EF4-FFF2-40B4-BE49-F238E27FC236}">
                <a16:creationId xmlns:a16="http://schemas.microsoft.com/office/drawing/2014/main" id="{64D10B33-E90E-DA42-B459-7AA6486D2522}"/>
              </a:ext>
            </a:extLst>
          </p:cNvPr>
          <p:cNvPicPr>
            <a:picLocks noChangeAspect="1"/>
          </p:cNvPicPr>
          <p:nvPr/>
        </p:nvPicPr>
        <p:blipFill rotWithShape="1">
          <a:blip r:embed="rId3">
            <a:alphaModFix amt="27000"/>
            <a:duotone>
              <a:prstClr val="black"/>
              <a:schemeClr val="accent3">
                <a:tint val="45000"/>
                <a:satMod val="400000"/>
              </a:schemeClr>
            </a:duotone>
          </a:blip>
          <a:srcRect t="8967" b="5163"/>
          <a:stretch/>
        </p:blipFill>
        <p:spPr>
          <a:xfrm>
            <a:off x="0" y="1"/>
            <a:ext cx="12204746" cy="6858000"/>
          </a:xfrm>
          <a:prstGeom prst="rect">
            <a:avLst/>
          </a:prstGeom>
        </p:spPr>
      </p:pic>
      <p:sp>
        <p:nvSpPr>
          <p:cNvPr id="14" name="Google Shape;71;p12">
            <a:extLst>
              <a:ext uri="{FF2B5EF4-FFF2-40B4-BE49-F238E27FC236}">
                <a16:creationId xmlns:a16="http://schemas.microsoft.com/office/drawing/2014/main" id="{7BAD0944-1BA4-2049-8F4B-3FD2A62B19D3}"/>
              </a:ext>
            </a:extLst>
          </p:cNvPr>
          <p:cNvSpPr txBox="1">
            <a:spLocks/>
          </p:cNvSpPr>
          <p:nvPr/>
        </p:nvSpPr>
        <p:spPr>
          <a:xfrm>
            <a:off x="427707" y="823698"/>
            <a:ext cx="11375922" cy="1546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sz="7000">
                <a:solidFill>
                  <a:srgbClr val="0C3913"/>
                </a:solidFill>
              </a:rPr>
              <a:t>How do we attract members to service?</a:t>
            </a:r>
          </a:p>
        </p:txBody>
      </p:sp>
      <p:sp>
        <p:nvSpPr>
          <p:cNvPr id="71" name="Google Shape;71;p12"/>
          <p:cNvSpPr txBox="1">
            <a:spLocks noGrp="1"/>
          </p:cNvSpPr>
          <p:nvPr>
            <p:ph type="ctrTitle"/>
          </p:nvPr>
        </p:nvSpPr>
        <p:spPr>
          <a:xfrm>
            <a:off x="403123" y="769618"/>
            <a:ext cx="11375922" cy="1546400"/>
          </a:xfrm>
          <a:prstGeom prst="rect">
            <a:avLst/>
          </a:prstGeom>
        </p:spPr>
        <p:txBody>
          <a:bodyPr spcFirstLastPara="1" wrap="square" lIns="121900" tIns="121900" rIns="121900" bIns="121900" anchor="ctr" anchorCtr="0">
            <a:noAutofit/>
          </a:bodyPr>
          <a:lstStyle/>
          <a:p>
            <a:r>
              <a:rPr lang="en" sz="7000" dirty="0">
                <a:solidFill>
                  <a:srgbClr val="FFFF00"/>
                </a:solidFill>
              </a:rPr>
              <a:t>How do we attract members to service?</a:t>
            </a:r>
            <a:endParaRPr sz="7000" dirty="0">
              <a:solidFill>
                <a:srgbClr val="FFFF00"/>
              </a:solidFill>
            </a:endParaRPr>
          </a:p>
        </p:txBody>
      </p:sp>
      <p:sp>
        <p:nvSpPr>
          <p:cNvPr id="7" name="TextBox 6">
            <a:extLst>
              <a:ext uri="{FF2B5EF4-FFF2-40B4-BE49-F238E27FC236}">
                <a16:creationId xmlns:a16="http://schemas.microsoft.com/office/drawing/2014/main" id="{3A4B07D7-185E-9646-818F-C691D20A04C2}"/>
              </a:ext>
            </a:extLst>
          </p:cNvPr>
          <p:cNvSpPr txBox="1"/>
          <p:nvPr/>
        </p:nvSpPr>
        <p:spPr>
          <a:xfrm>
            <a:off x="2165260" y="5088927"/>
            <a:ext cx="10122312" cy="1569660"/>
          </a:xfrm>
          <a:prstGeom prst="rect">
            <a:avLst/>
          </a:prstGeom>
          <a:noFill/>
        </p:spPr>
        <p:txBody>
          <a:bodyPr wrap="square" rtlCol="0">
            <a:spAutoFit/>
          </a:bodyPr>
          <a:lstStyle/>
          <a:p>
            <a:r>
              <a:rPr lang="en-US" sz="3200" b="1" dirty="0">
                <a:solidFill>
                  <a:schemeClr val="bg1"/>
                </a:solidFill>
                <a:latin typeface="+mj-lt"/>
                <a:cs typeface="Times New Roman" panose="02020603050405020304" pitchFamily="18" charset="0"/>
              </a:rPr>
              <a:t>A webinar </a:t>
            </a:r>
            <a:br>
              <a:rPr lang="en-US" sz="3200" b="1" dirty="0">
                <a:solidFill>
                  <a:schemeClr val="bg1"/>
                </a:solidFill>
                <a:latin typeface="+mj-lt"/>
                <a:cs typeface="Times New Roman" panose="02020603050405020304" pitchFamily="18" charset="0"/>
              </a:rPr>
            </a:br>
            <a:r>
              <a:rPr lang="en-US" sz="3200" b="1" dirty="0">
                <a:solidFill>
                  <a:schemeClr val="bg1"/>
                </a:solidFill>
                <a:latin typeface="+mj-lt"/>
                <a:cs typeface="Times New Roman" panose="02020603050405020304" pitchFamily="18" charset="0"/>
              </a:rPr>
              <a:t>brought to you by</a:t>
            </a:r>
            <a:br>
              <a:rPr lang="en-US" sz="3200" b="1" dirty="0">
                <a:solidFill>
                  <a:schemeClr val="bg1"/>
                </a:solidFill>
                <a:latin typeface="+mj-lt"/>
                <a:cs typeface="Times New Roman" panose="02020603050405020304" pitchFamily="18" charset="0"/>
              </a:rPr>
            </a:br>
            <a:r>
              <a:rPr lang="en-US" sz="3200" b="1" dirty="0">
                <a:solidFill>
                  <a:schemeClr val="bg1"/>
                </a:solidFill>
                <a:latin typeface="+mj-lt"/>
                <a:cs typeface="Times New Roman" panose="02020603050405020304" pitchFamily="18" charset="0"/>
              </a:rPr>
              <a:t>Narcotics Anonymous World Services, Inc.</a:t>
            </a:r>
          </a:p>
        </p:txBody>
      </p:sp>
      <p:pic>
        <p:nvPicPr>
          <p:cNvPr id="8" name="Picture 7">
            <a:extLst>
              <a:ext uri="{FF2B5EF4-FFF2-40B4-BE49-F238E27FC236}">
                <a16:creationId xmlns:a16="http://schemas.microsoft.com/office/drawing/2014/main" id="{D1ED0945-66FC-8947-A6EB-92683F5BE3AD}"/>
              </a:ext>
            </a:extLst>
          </p:cNvPr>
          <p:cNvPicPr>
            <a:picLocks noChangeAspect="1"/>
          </p:cNvPicPr>
          <p:nvPr/>
        </p:nvPicPr>
        <p:blipFill>
          <a:blip r:embed="rId4"/>
          <a:stretch>
            <a:fillRect/>
          </a:stretch>
        </p:blipFill>
        <p:spPr>
          <a:xfrm>
            <a:off x="98135" y="4751177"/>
            <a:ext cx="1966005" cy="1966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a:extLst>
              <a:ext uri="{FF2B5EF4-FFF2-40B4-BE49-F238E27FC236}">
                <a16:creationId xmlns:a16="http://schemas.microsoft.com/office/drawing/2014/main" id="{6F177BF9-B3CD-0F48-9918-5AE3B6C2AC6C}"/>
              </a:ext>
            </a:extLst>
          </p:cNvPr>
          <p:cNvPicPr>
            <a:picLocks noChangeAspect="1"/>
          </p:cNvPicPr>
          <p:nvPr/>
        </p:nvPicPr>
        <p:blipFill>
          <a:blip r:embed="rId3"/>
          <a:stretch>
            <a:fillRect/>
          </a:stretch>
        </p:blipFill>
        <p:spPr>
          <a:xfrm>
            <a:off x="-34725" y="-69447"/>
            <a:ext cx="12248080" cy="6950598"/>
          </a:xfrm>
          <a:prstGeom prst="rect">
            <a:avLst/>
          </a:prstGeom>
        </p:spPr>
      </p:pic>
    </p:spTree>
    <p:extLst>
      <p:ext uri="{BB962C8B-B14F-4D97-AF65-F5344CB8AC3E}">
        <p14:creationId xmlns:p14="http://schemas.microsoft.com/office/powerpoint/2010/main" val="201417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B7FB-8A65-E542-95F6-6578677544A1}"/>
              </a:ext>
            </a:extLst>
          </p:cNvPr>
          <p:cNvSpPr>
            <a:spLocks noGrp="1"/>
          </p:cNvSpPr>
          <p:nvPr>
            <p:ph type="ctrTitle"/>
          </p:nvPr>
        </p:nvSpPr>
        <p:spPr>
          <a:xfrm>
            <a:off x="337595" y="882570"/>
            <a:ext cx="11516810" cy="3703898"/>
          </a:xfrm>
        </p:spPr>
        <p:txBody>
          <a:bodyPr/>
          <a:lstStyle/>
          <a:p>
            <a:r>
              <a:rPr lang="en-US" dirty="0"/>
              <a:t>Do you receive the NAWS Update emails that are sent when </a:t>
            </a:r>
            <a:br>
              <a:rPr lang="en-US" dirty="0"/>
            </a:br>
            <a:r>
              <a:rPr lang="en-US" dirty="0"/>
              <a:t>you subscribe to either </a:t>
            </a:r>
            <a:br>
              <a:rPr lang="en-US" dirty="0"/>
            </a:br>
            <a:r>
              <a:rPr lang="en-US" i="1" dirty="0"/>
              <a:t>NAWS News</a:t>
            </a:r>
            <a:r>
              <a:rPr lang="en-US" dirty="0"/>
              <a:t> or the </a:t>
            </a:r>
            <a:br>
              <a:rPr lang="en-US" dirty="0"/>
            </a:br>
            <a:r>
              <a:rPr lang="en-US" i="1" dirty="0"/>
              <a:t>Just For Today</a:t>
            </a:r>
            <a:r>
              <a:rPr lang="en-US" dirty="0"/>
              <a:t> daily emails?</a:t>
            </a:r>
            <a:br>
              <a:rPr lang="en-US" dirty="0"/>
            </a:br>
            <a:endParaRPr lang="en-US" u="sng" dirty="0">
              <a:solidFill>
                <a:srgbClr val="0070C0"/>
              </a:solidFill>
            </a:endParaRPr>
          </a:p>
        </p:txBody>
      </p:sp>
      <p:sp>
        <p:nvSpPr>
          <p:cNvPr id="5" name="Title 1">
            <a:extLst>
              <a:ext uri="{FF2B5EF4-FFF2-40B4-BE49-F238E27FC236}">
                <a16:creationId xmlns:a16="http://schemas.microsoft.com/office/drawing/2014/main" id="{5FC265C5-782E-0F4D-B2F5-2F838A638400}"/>
              </a:ext>
            </a:extLst>
          </p:cNvPr>
          <p:cNvSpPr txBox="1">
            <a:spLocks/>
          </p:cNvSpPr>
          <p:nvPr/>
        </p:nvSpPr>
        <p:spPr>
          <a:xfrm>
            <a:off x="4245828" y="4844970"/>
            <a:ext cx="7946172" cy="1660967"/>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u="sng" dirty="0" err="1">
                <a:solidFill>
                  <a:srgbClr val="00B0F0"/>
                </a:solidFill>
              </a:rPr>
              <a:t>www.na.org</a:t>
            </a:r>
            <a:r>
              <a:rPr lang="en-US" u="sng" dirty="0">
                <a:solidFill>
                  <a:srgbClr val="00B0F0"/>
                </a:solidFill>
              </a:rPr>
              <a:t>/subscribe</a:t>
            </a:r>
          </a:p>
        </p:txBody>
      </p:sp>
      <p:sp>
        <p:nvSpPr>
          <p:cNvPr id="6" name="Google Shape;537;p39">
            <a:extLst>
              <a:ext uri="{FF2B5EF4-FFF2-40B4-BE49-F238E27FC236}">
                <a16:creationId xmlns:a16="http://schemas.microsoft.com/office/drawing/2014/main" id="{446758C3-5EF8-A246-B7EC-105FD85F6F27}"/>
              </a:ext>
            </a:extLst>
          </p:cNvPr>
          <p:cNvSpPr/>
          <p:nvPr/>
        </p:nvSpPr>
        <p:spPr>
          <a:xfrm>
            <a:off x="2862255" y="5037076"/>
            <a:ext cx="1538910" cy="1399091"/>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69310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B7FB-8A65-E542-95F6-6578677544A1}"/>
              </a:ext>
            </a:extLst>
          </p:cNvPr>
          <p:cNvSpPr>
            <a:spLocks noGrp="1"/>
          </p:cNvSpPr>
          <p:nvPr>
            <p:ph type="ctrTitle"/>
          </p:nvPr>
        </p:nvSpPr>
        <p:spPr>
          <a:xfrm>
            <a:off x="4044950" y="319542"/>
            <a:ext cx="7531100" cy="1803696"/>
          </a:xfrm>
        </p:spPr>
        <p:txBody>
          <a:bodyPr/>
          <a:lstStyle/>
          <a:p>
            <a:pPr>
              <a:lnSpc>
                <a:spcPts val="4960"/>
              </a:lnSpc>
              <a:spcBef>
                <a:spcPts val="1200"/>
              </a:spcBef>
            </a:pPr>
            <a:r>
              <a:rPr lang="en-US" i="1" dirty="0"/>
              <a:t>60th Anniversary </a:t>
            </a:r>
            <a:br>
              <a:rPr lang="en-US" i="1" dirty="0"/>
            </a:br>
            <a:r>
              <a:rPr lang="en-US" i="1" dirty="0"/>
              <a:t>White Book </a:t>
            </a:r>
            <a:br>
              <a:rPr lang="en-US" i="1" dirty="0"/>
            </a:br>
            <a:r>
              <a:rPr lang="en-US" sz="3200" b="0" dirty="0"/>
              <a:t>(coming this month)</a:t>
            </a:r>
            <a:endParaRPr lang="en-US" sz="3200" b="0" u="sng" dirty="0">
              <a:solidFill>
                <a:srgbClr val="0070C0"/>
              </a:solidFill>
            </a:endParaRPr>
          </a:p>
        </p:txBody>
      </p:sp>
      <p:sp>
        <p:nvSpPr>
          <p:cNvPr id="5" name="Title 1">
            <a:extLst>
              <a:ext uri="{FF2B5EF4-FFF2-40B4-BE49-F238E27FC236}">
                <a16:creationId xmlns:a16="http://schemas.microsoft.com/office/drawing/2014/main" id="{5FC265C5-782E-0F4D-B2F5-2F838A638400}"/>
              </a:ext>
            </a:extLst>
          </p:cNvPr>
          <p:cNvSpPr txBox="1">
            <a:spLocks/>
          </p:cNvSpPr>
          <p:nvPr/>
        </p:nvSpPr>
        <p:spPr>
          <a:xfrm>
            <a:off x="4140200" y="3574798"/>
            <a:ext cx="7099300" cy="866816"/>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u="sng" dirty="0" err="1">
                <a:solidFill>
                  <a:srgbClr val="00B0F0"/>
                </a:solidFill>
              </a:rPr>
              <a:t>www.na.org</a:t>
            </a:r>
            <a:r>
              <a:rPr lang="en-US" u="sng" dirty="0">
                <a:solidFill>
                  <a:srgbClr val="00B0F0"/>
                </a:solidFill>
              </a:rPr>
              <a:t>/</a:t>
            </a:r>
            <a:r>
              <a:rPr lang="en-US" u="sng" dirty="0" err="1">
                <a:solidFill>
                  <a:srgbClr val="00B0F0"/>
                </a:solidFill>
              </a:rPr>
              <a:t>elit</a:t>
            </a:r>
            <a:endParaRPr lang="en-US" u="sng" dirty="0">
              <a:solidFill>
                <a:srgbClr val="00B0F0"/>
              </a:solidFill>
            </a:endParaRPr>
          </a:p>
        </p:txBody>
      </p:sp>
      <p:pic>
        <p:nvPicPr>
          <p:cNvPr id="4" name="Picture 3">
            <a:extLst>
              <a:ext uri="{FF2B5EF4-FFF2-40B4-BE49-F238E27FC236}">
                <a16:creationId xmlns:a16="http://schemas.microsoft.com/office/drawing/2014/main" id="{A17BF532-C63B-3A4E-84CA-FAC42813EB96}"/>
              </a:ext>
            </a:extLst>
          </p:cNvPr>
          <p:cNvPicPr>
            <a:picLocks noChangeAspect="1"/>
          </p:cNvPicPr>
          <p:nvPr/>
        </p:nvPicPr>
        <p:blipFill>
          <a:blip r:embed="rId2"/>
          <a:stretch>
            <a:fillRect/>
          </a:stretch>
        </p:blipFill>
        <p:spPr>
          <a:xfrm>
            <a:off x="1739900" y="973422"/>
            <a:ext cx="2768600" cy="3468192"/>
          </a:xfrm>
          <a:prstGeom prst="rect">
            <a:avLst/>
          </a:prstGeom>
        </p:spPr>
      </p:pic>
      <p:sp>
        <p:nvSpPr>
          <p:cNvPr id="7" name="Title 1">
            <a:extLst>
              <a:ext uri="{FF2B5EF4-FFF2-40B4-BE49-F238E27FC236}">
                <a16:creationId xmlns:a16="http://schemas.microsoft.com/office/drawing/2014/main" id="{07142E7E-BBB0-0640-AD79-34AB448D9B48}"/>
              </a:ext>
            </a:extLst>
          </p:cNvPr>
          <p:cNvSpPr txBox="1">
            <a:spLocks/>
          </p:cNvSpPr>
          <p:nvPr/>
        </p:nvSpPr>
        <p:spPr>
          <a:xfrm>
            <a:off x="2705100" y="5801541"/>
            <a:ext cx="9486900" cy="1184744"/>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sz="3200" b="0" dirty="0">
                <a:solidFill>
                  <a:srgbClr val="002060"/>
                </a:solidFill>
              </a:rPr>
              <a:t>Item #1001 </a:t>
            </a:r>
            <a:r>
              <a:rPr lang="en-US" u="sng" dirty="0" err="1">
                <a:solidFill>
                  <a:srgbClr val="00B0F0"/>
                </a:solidFill>
              </a:rPr>
              <a:t>www.na.org</a:t>
            </a:r>
            <a:r>
              <a:rPr lang="en-US" u="sng" dirty="0">
                <a:solidFill>
                  <a:srgbClr val="00B0F0"/>
                </a:solidFill>
              </a:rPr>
              <a:t>/webstore</a:t>
            </a:r>
          </a:p>
        </p:txBody>
      </p:sp>
      <p:sp>
        <p:nvSpPr>
          <p:cNvPr id="9" name="Title 1">
            <a:extLst>
              <a:ext uri="{FF2B5EF4-FFF2-40B4-BE49-F238E27FC236}">
                <a16:creationId xmlns:a16="http://schemas.microsoft.com/office/drawing/2014/main" id="{BE0303A0-76D3-9D4C-843A-AB167C315A91}"/>
              </a:ext>
            </a:extLst>
          </p:cNvPr>
          <p:cNvSpPr txBox="1">
            <a:spLocks/>
          </p:cNvSpPr>
          <p:nvPr/>
        </p:nvSpPr>
        <p:spPr>
          <a:xfrm rot="20842268">
            <a:off x="-392654" y="348139"/>
            <a:ext cx="5294855" cy="805003"/>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dirty="0">
                <a:solidFill>
                  <a:srgbClr val="FFFF00"/>
                </a:solidFill>
              </a:rPr>
              <a:t>NEW PRODUCTS</a:t>
            </a:r>
            <a:endParaRPr lang="en-US" u="sng" dirty="0">
              <a:solidFill>
                <a:srgbClr val="FFFF00"/>
              </a:solidFill>
            </a:endParaRPr>
          </a:p>
        </p:txBody>
      </p:sp>
      <p:sp>
        <p:nvSpPr>
          <p:cNvPr id="10" name="Title 1">
            <a:extLst>
              <a:ext uri="{FF2B5EF4-FFF2-40B4-BE49-F238E27FC236}">
                <a16:creationId xmlns:a16="http://schemas.microsoft.com/office/drawing/2014/main" id="{B5D64BD4-9A3E-9947-BAB1-8A18E8B3ED87}"/>
              </a:ext>
            </a:extLst>
          </p:cNvPr>
          <p:cNvSpPr txBox="1">
            <a:spLocks/>
          </p:cNvSpPr>
          <p:nvPr/>
        </p:nvSpPr>
        <p:spPr>
          <a:xfrm>
            <a:off x="2806699" y="4929559"/>
            <a:ext cx="9488351" cy="1095179"/>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dirty="0"/>
              <a:t>Grab bags for $25</a:t>
            </a:r>
          </a:p>
          <a:p>
            <a:r>
              <a:rPr lang="en-US" sz="3200" b="0" dirty="0"/>
              <a:t>(contain at least $50 worth of merchandise)</a:t>
            </a:r>
          </a:p>
        </p:txBody>
      </p:sp>
      <p:sp>
        <p:nvSpPr>
          <p:cNvPr id="11" name="Title 1">
            <a:extLst>
              <a:ext uri="{FF2B5EF4-FFF2-40B4-BE49-F238E27FC236}">
                <a16:creationId xmlns:a16="http://schemas.microsoft.com/office/drawing/2014/main" id="{81982503-E805-F94C-B09C-5531F704AEA4}"/>
              </a:ext>
            </a:extLst>
          </p:cNvPr>
          <p:cNvSpPr txBox="1">
            <a:spLocks/>
          </p:cNvSpPr>
          <p:nvPr/>
        </p:nvSpPr>
        <p:spPr>
          <a:xfrm rot="20842268">
            <a:off x="-392655" y="4858140"/>
            <a:ext cx="5294855" cy="805003"/>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r>
              <a:rPr lang="en-US" dirty="0">
                <a:solidFill>
                  <a:srgbClr val="FFFF00"/>
                </a:solidFill>
              </a:rPr>
              <a:t>STILL AVAILABLE</a:t>
            </a:r>
            <a:endParaRPr lang="en-US" u="sng" dirty="0">
              <a:solidFill>
                <a:srgbClr val="FFFF00"/>
              </a:solidFill>
            </a:endParaRPr>
          </a:p>
        </p:txBody>
      </p:sp>
      <p:sp>
        <p:nvSpPr>
          <p:cNvPr id="12" name="Title 1">
            <a:extLst>
              <a:ext uri="{FF2B5EF4-FFF2-40B4-BE49-F238E27FC236}">
                <a16:creationId xmlns:a16="http://schemas.microsoft.com/office/drawing/2014/main" id="{20771454-B801-B349-88AE-DA512ABB14AB}"/>
              </a:ext>
            </a:extLst>
          </p:cNvPr>
          <p:cNvSpPr txBox="1">
            <a:spLocks/>
          </p:cNvSpPr>
          <p:nvPr/>
        </p:nvSpPr>
        <p:spPr>
          <a:xfrm>
            <a:off x="3429000" y="2082420"/>
            <a:ext cx="8763000" cy="1943169"/>
          </a:xfrm>
          <a:prstGeom prst="rect">
            <a:avLst/>
          </a:prstGeom>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Arial"/>
              <a:buNone/>
              <a:defRPr sz="4800" b="1" i="0" u="none" strike="noStrike" cap="none" dirty="0">
                <a:solidFill>
                  <a:srgbClr val="FFFFFF"/>
                </a:solidFill>
                <a:latin typeface="+mj-lt"/>
                <a:ea typeface="Vidaloka"/>
                <a:cs typeface="Vidaloka"/>
                <a:sym typeface="Vidaloka"/>
              </a:defRPr>
            </a:lvl1pPr>
            <a:lvl2pPr marR="0" lvl="1"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None/>
              <a:defRPr sz="6400" b="0" i="0" u="none" strike="noStrike" cap="none">
                <a:solidFill>
                  <a:srgbClr val="000000"/>
                </a:solidFill>
                <a:latin typeface="Arial"/>
                <a:ea typeface="Arial"/>
                <a:cs typeface="Arial"/>
                <a:sym typeface="Arial"/>
              </a:defRPr>
            </a:lvl9pPr>
          </a:lstStyle>
          <a:p>
            <a:pPr>
              <a:lnSpc>
                <a:spcPts val="4960"/>
              </a:lnSpc>
              <a:spcBef>
                <a:spcPts val="1200"/>
              </a:spcBef>
            </a:pPr>
            <a:r>
              <a:rPr lang="en-US" dirty="0"/>
              <a:t>e-version </a:t>
            </a:r>
            <a:r>
              <a:rPr lang="en-US" i="1" dirty="0"/>
              <a:t>Just For Today </a:t>
            </a:r>
            <a:r>
              <a:rPr lang="en-US" sz="3200" b="0" dirty="0"/>
              <a:t>(available now)</a:t>
            </a:r>
            <a:endParaRPr lang="en-US" sz="3200" b="0" u="sng" dirty="0">
              <a:solidFill>
                <a:srgbClr val="0070C0"/>
              </a:solidFill>
            </a:endParaRPr>
          </a:p>
        </p:txBody>
      </p:sp>
      <p:sp>
        <p:nvSpPr>
          <p:cNvPr id="13" name="TextBox 12">
            <a:extLst>
              <a:ext uri="{FF2B5EF4-FFF2-40B4-BE49-F238E27FC236}">
                <a16:creationId xmlns:a16="http://schemas.microsoft.com/office/drawing/2014/main" id="{61F0EA58-7310-5844-9D9D-A29B265DFBA3}"/>
              </a:ext>
            </a:extLst>
          </p:cNvPr>
          <p:cNvSpPr txBox="1"/>
          <p:nvPr/>
        </p:nvSpPr>
        <p:spPr>
          <a:xfrm>
            <a:off x="1035050" y="5691249"/>
            <a:ext cx="2089150" cy="1107996"/>
          </a:xfrm>
          <a:prstGeom prst="rect">
            <a:avLst/>
          </a:prstGeom>
          <a:noFill/>
        </p:spPr>
        <p:txBody>
          <a:bodyPr wrap="square" rtlCol="0">
            <a:spAutoFit/>
          </a:bodyPr>
          <a:lstStyle/>
          <a:p>
            <a:pPr algn="ctr"/>
            <a:r>
              <a:rPr lang="en-US" sz="2200" dirty="0">
                <a:solidFill>
                  <a:srgbClr val="FFFF00"/>
                </a:solidFill>
                <a:latin typeface="+mn-lt"/>
                <a:ea typeface="Brush Script MT" panose="03060802040406070304" pitchFamily="66" charset="-122"/>
                <a:cs typeface="Brush Script MT" panose="03060802040406070304" pitchFamily="66" charset="-122"/>
              </a:rPr>
              <a:t>great auction item for events</a:t>
            </a:r>
          </a:p>
        </p:txBody>
      </p:sp>
    </p:spTree>
    <p:extLst>
      <p:ext uri="{BB962C8B-B14F-4D97-AF65-F5344CB8AC3E}">
        <p14:creationId xmlns:p14="http://schemas.microsoft.com/office/powerpoint/2010/main" val="219176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5AA437-B06B-1848-A08C-92F6DA96095E}"/>
              </a:ext>
            </a:extLst>
          </p:cNvPr>
          <p:cNvSpPr txBox="1"/>
          <p:nvPr/>
        </p:nvSpPr>
        <p:spPr>
          <a:xfrm>
            <a:off x="534364" y="140109"/>
            <a:ext cx="11123271" cy="4544834"/>
          </a:xfrm>
          <a:prstGeom prst="rect">
            <a:avLst/>
          </a:prstGeom>
          <a:noFill/>
        </p:spPr>
        <p:txBody>
          <a:bodyPr wrap="square" rtlCol="0">
            <a:spAutoFit/>
          </a:bodyPr>
          <a:lstStyle/>
          <a:p>
            <a:pPr algn="ctr"/>
            <a:r>
              <a:rPr lang="en-US" sz="6400" b="1" dirty="0">
                <a:solidFill>
                  <a:schemeClr val="tx1"/>
                </a:solidFill>
                <a:latin typeface="+mn-lt"/>
                <a:cs typeface="Times New Roman" panose="02020603050405020304" pitchFamily="18" charset="0"/>
              </a:rPr>
              <a:t>Select a language</a:t>
            </a:r>
          </a:p>
          <a:p>
            <a:pPr>
              <a:spcBef>
                <a:spcPts val="1600"/>
              </a:spcBef>
            </a:pPr>
            <a:r>
              <a:rPr lang="en-US" sz="4800" b="1" dirty="0">
                <a:solidFill>
                  <a:schemeClr val="tx1"/>
                </a:solidFill>
                <a:latin typeface="+mn-lt"/>
                <a:cs typeface="Times New Roman" panose="02020603050405020304" pitchFamily="18" charset="0"/>
              </a:rPr>
              <a:t>Select </a:t>
            </a:r>
            <a:r>
              <a:rPr lang="en-US" sz="4800" b="1" u="sng" dirty="0">
                <a:solidFill>
                  <a:schemeClr val="bg1"/>
                </a:solidFill>
                <a:latin typeface="+mn-lt"/>
                <a:cs typeface="Times New Roman" panose="02020603050405020304" pitchFamily="18" charset="0"/>
              </a:rPr>
              <a:t>English</a:t>
            </a:r>
            <a:r>
              <a:rPr lang="en-US" sz="4800" b="1" dirty="0">
                <a:solidFill>
                  <a:schemeClr val="tx1"/>
                </a:solidFill>
                <a:latin typeface="+mn-lt"/>
                <a:cs typeface="Times New Roman" panose="02020603050405020304" pitchFamily="18" charset="0"/>
              </a:rPr>
              <a:t> or one of the translation channels:</a:t>
            </a:r>
          </a:p>
          <a:p>
            <a:pPr>
              <a:spcBef>
                <a:spcPts val="800"/>
              </a:spcBef>
            </a:pPr>
            <a:r>
              <a:rPr lang="en-US" sz="4800" b="1" dirty="0">
                <a:ln w="0">
                  <a:noFill/>
                </a:ln>
                <a:solidFill>
                  <a:schemeClr val="bg1"/>
                </a:solidFill>
                <a:latin typeface="+mn-lt"/>
                <a:cs typeface="Times New Roman" panose="02020603050405020304" pitchFamily="18" charset="0"/>
              </a:rPr>
              <a:t>Farsi    French    Portuguese    Spanish</a:t>
            </a:r>
          </a:p>
          <a:p>
            <a:pPr lvl="2">
              <a:spcBef>
                <a:spcPts val="1600"/>
              </a:spcBef>
            </a:pPr>
            <a:endParaRPr lang="en-US" sz="4800" b="1" dirty="0">
              <a:ln w="0">
                <a:noFill/>
              </a:ln>
              <a:solidFill>
                <a:srgbClr val="8803B0"/>
              </a:solidFill>
              <a:latin typeface="+mn-lt"/>
              <a:cs typeface="Times New Roman" panose="02020603050405020304" pitchFamily="18" charset="0"/>
            </a:endParaRPr>
          </a:p>
        </p:txBody>
      </p:sp>
      <p:pic>
        <p:nvPicPr>
          <p:cNvPr id="12" name="Picture 11">
            <a:extLst>
              <a:ext uri="{FF2B5EF4-FFF2-40B4-BE49-F238E27FC236}">
                <a16:creationId xmlns:a16="http://schemas.microsoft.com/office/drawing/2014/main" id="{F0869288-D041-BE41-8A5C-FBB52F618B40}"/>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13" name="TextBox 12">
            <a:extLst>
              <a:ext uri="{FF2B5EF4-FFF2-40B4-BE49-F238E27FC236}">
                <a16:creationId xmlns:a16="http://schemas.microsoft.com/office/drawing/2014/main" id="{70435319-B7F8-D848-A399-6FB964FB93C0}"/>
              </a:ext>
            </a:extLst>
          </p:cNvPr>
          <p:cNvSpPr txBox="1"/>
          <p:nvPr/>
        </p:nvSpPr>
        <p:spPr>
          <a:xfrm>
            <a:off x="330151" y="5280753"/>
            <a:ext cx="1918684" cy="1200329"/>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1. Find at bottom of screen</a:t>
            </a:r>
          </a:p>
        </p:txBody>
      </p:sp>
      <p:sp>
        <p:nvSpPr>
          <p:cNvPr id="14" name="TextBox 13">
            <a:extLst>
              <a:ext uri="{FF2B5EF4-FFF2-40B4-BE49-F238E27FC236}">
                <a16:creationId xmlns:a16="http://schemas.microsoft.com/office/drawing/2014/main" id="{5C61D9F4-8BAD-3841-AA85-7436767D77D1}"/>
              </a:ext>
            </a:extLst>
          </p:cNvPr>
          <p:cNvSpPr txBox="1"/>
          <p:nvPr/>
        </p:nvSpPr>
        <p:spPr>
          <a:xfrm>
            <a:off x="6171092" y="5414260"/>
            <a:ext cx="2197910" cy="830997"/>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2. Choose a language</a:t>
            </a:r>
          </a:p>
        </p:txBody>
      </p:sp>
      <p:sp>
        <p:nvSpPr>
          <p:cNvPr id="15" name="U-Turn Arrow 14">
            <a:extLst>
              <a:ext uri="{FF2B5EF4-FFF2-40B4-BE49-F238E27FC236}">
                <a16:creationId xmlns:a16="http://schemas.microsoft.com/office/drawing/2014/main" id="{30C942DD-3971-DF43-8784-BC3B21820048}"/>
              </a:ext>
            </a:extLst>
          </p:cNvPr>
          <p:cNvSpPr/>
          <p:nvPr/>
        </p:nvSpPr>
        <p:spPr>
          <a:xfrm>
            <a:off x="1289493" y="4651613"/>
            <a:ext cx="1713053" cy="705024"/>
          </a:xfrm>
          <a:prstGeom prst="utur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alpha val="0"/>
                </a:srgbClr>
              </a:solidFill>
            </a:endParaRPr>
          </a:p>
        </p:txBody>
      </p:sp>
      <p:sp>
        <p:nvSpPr>
          <p:cNvPr id="16" name="Bent Arrow 15">
            <a:extLst>
              <a:ext uri="{FF2B5EF4-FFF2-40B4-BE49-F238E27FC236}">
                <a16:creationId xmlns:a16="http://schemas.microsoft.com/office/drawing/2014/main" id="{B75B8F58-4A27-1E4A-BB2C-57181D195874}"/>
              </a:ext>
            </a:extLst>
          </p:cNvPr>
          <p:cNvSpPr/>
          <p:nvPr/>
        </p:nvSpPr>
        <p:spPr>
          <a:xfrm>
            <a:off x="7541756" y="4755786"/>
            <a:ext cx="1017445" cy="774474"/>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7" name="Picture 16">
            <a:extLst>
              <a:ext uri="{FF2B5EF4-FFF2-40B4-BE49-F238E27FC236}">
                <a16:creationId xmlns:a16="http://schemas.microsoft.com/office/drawing/2014/main" id="{31620A55-6710-EF4F-849E-9630CE9F7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80460"/>
            <a:ext cx="2389707" cy="3233624"/>
          </a:xfrm>
          <a:prstGeom prst="rect">
            <a:avLst/>
          </a:prstGeom>
        </p:spPr>
      </p:pic>
      <p:sp>
        <p:nvSpPr>
          <p:cNvPr id="18" name="Rectangle 17">
            <a:extLst>
              <a:ext uri="{FF2B5EF4-FFF2-40B4-BE49-F238E27FC236}">
                <a16:creationId xmlns:a16="http://schemas.microsoft.com/office/drawing/2014/main" id="{7D76823B-086A-D341-8911-D49C762C07E6}"/>
              </a:ext>
            </a:extLst>
          </p:cNvPr>
          <p:cNvSpPr/>
          <p:nvPr/>
        </p:nvSpPr>
        <p:spPr>
          <a:xfrm>
            <a:off x="9009972" y="4170879"/>
            <a:ext cx="1377491" cy="211479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chemeClr val="bg2">
                    <a:lumMod val="20000"/>
                    <a:lumOff val="80000"/>
                  </a:schemeClr>
                </a:solidFill>
                <a:latin typeface="Helvetica" pitchFamily="2" charset="0"/>
              </a:rPr>
              <a:t>English</a:t>
            </a:r>
          </a:p>
          <a:p>
            <a:pPr>
              <a:spcAft>
                <a:spcPts val="1200"/>
              </a:spcAft>
            </a:pPr>
            <a:r>
              <a:rPr lang="en-US" sz="1600" b="1" dirty="0">
                <a:solidFill>
                  <a:schemeClr val="bg2">
                    <a:lumMod val="20000"/>
                    <a:lumOff val="80000"/>
                  </a:schemeClr>
                </a:solidFill>
                <a:latin typeface="Helvetica" pitchFamily="2" charset="0"/>
              </a:rPr>
              <a:t>Farsi</a:t>
            </a:r>
          </a:p>
          <a:p>
            <a:pPr>
              <a:spcAft>
                <a:spcPts val="1200"/>
              </a:spcAft>
            </a:pPr>
            <a:r>
              <a:rPr lang="en-US" sz="1600" b="1" dirty="0">
                <a:solidFill>
                  <a:schemeClr val="bg2">
                    <a:lumMod val="20000"/>
                    <a:lumOff val="80000"/>
                  </a:schemeClr>
                </a:solidFill>
                <a:latin typeface="Helvetica" pitchFamily="2" charset="0"/>
              </a:rPr>
              <a:t>French</a:t>
            </a:r>
          </a:p>
          <a:p>
            <a:pPr>
              <a:spcAft>
                <a:spcPts val="1200"/>
              </a:spcAft>
            </a:pPr>
            <a:r>
              <a:rPr lang="en-US" sz="1600" b="1" dirty="0">
                <a:solidFill>
                  <a:schemeClr val="bg2">
                    <a:lumMod val="20000"/>
                    <a:lumOff val="80000"/>
                  </a:schemeClr>
                </a:solidFill>
                <a:latin typeface="Helvetica" pitchFamily="2" charset="0"/>
              </a:rPr>
              <a:t>Portuguese</a:t>
            </a:r>
          </a:p>
          <a:p>
            <a:pPr>
              <a:spcAft>
                <a:spcPts val="1200"/>
              </a:spcAft>
            </a:pPr>
            <a:r>
              <a:rPr lang="en-US" sz="1600" b="1" dirty="0">
                <a:solidFill>
                  <a:schemeClr val="bg2">
                    <a:lumMod val="20000"/>
                    <a:lumOff val="80000"/>
                  </a:schemeClr>
                </a:solidFill>
                <a:latin typeface="Helvetica" pitchFamily="2" charset="0"/>
              </a:rPr>
              <a:t>Spanish</a:t>
            </a:r>
          </a:p>
        </p:txBody>
      </p:sp>
    </p:spTree>
    <p:extLst>
      <p:ext uri="{BB962C8B-B14F-4D97-AF65-F5344CB8AC3E}">
        <p14:creationId xmlns:p14="http://schemas.microsoft.com/office/powerpoint/2010/main" val="2258423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6" name="Picture 5">
            <a:extLst>
              <a:ext uri="{FF2B5EF4-FFF2-40B4-BE49-F238E27FC236}">
                <a16:creationId xmlns:a16="http://schemas.microsoft.com/office/drawing/2014/main" id="{5111FAD5-DEED-884C-98A6-9935081E551B}"/>
              </a:ext>
            </a:extLst>
          </p:cNvPr>
          <p:cNvPicPr>
            <a:picLocks noChangeAspect="1"/>
          </p:cNvPicPr>
          <p:nvPr/>
        </p:nvPicPr>
        <p:blipFill rotWithShape="1">
          <a:blip r:embed="rId3"/>
          <a:srcRect l="30103" r="13709"/>
          <a:stretch/>
        </p:blipFill>
        <p:spPr>
          <a:xfrm>
            <a:off x="6407524" y="-83831"/>
            <a:ext cx="5784476" cy="6941831"/>
          </a:xfrm>
          <a:prstGeom prst="rect">
            <a:avLst/>
          </a:prstGeom>
        </p:spPr>
      </p:pic>
      <p:sp>
        <p:nvSpPr>
          <p:cNvPr id="7" name="TextBox 6">
            <a:extLst>
              <a:ext uri="{FF2B5EF4-FFF2-40B4-BE49-F238E27FC236}">
                <a16:creationId xmlns:a16="http://schemas.microsoft.com/office/drawing/2014/main" id="{A464FFB0-1943-C34E-9415-E0B88C656F62}"/>
              </a:ext>
            </a:extLst>
          </p:cNvPr>
          <p:cNvSpPr txBox="1"/>
          <p:nvPr/>
        </p:nvSpPr>
        <p:spPr>
          <a:xfrm>
            <a:off x="181610" y="133226"/>
            <a:ext cx="5914390" cy="5786199"/>
          </a:xfrm>
          <a:prstGeom prst="rect">
            <a:avLst/>
          </a:prstGeom>
          <a:noFill/>
        </p:spPr>
        <p:txBody>
          <a:bodyPr wrap="square" rtlCol="0">
            <a:spAutoFit/>
          </a:bodyPr>
          <a:lstStyle/>
          <a:p>
            <a:pPr algn="ctr">
              <a:spcAft>
                <a:spcPts val="2400"/>
              </a:spcAft>
            </a:pPr>
            <a:r>
              <a:rPr lang="en-US" sz="5400" b="1" dirty="0">
                <a:solidFill>
                  <a:schemeClr val="bg1"/>
                </a:solidFill>
                <a:latin typeface="+mn-lt"/>
                <a:cs typeface="Times New Roman" panose="02020603050405020304" pitchFamily="18" charset="0"/>
              </a:rPr>
              <a:t>Attracting members to service in NA</a:t>
            </a:r>
          </a:p>
          <a:p>
            <a:pPr algn="ctr">
              <a:spcAft>
                <a:spcPts val="2400"/>
              </a:spcAft>
            </a:pPr>
            <a:r>
              <a:rPr lang="en-US" sz="4000" dirty="0">
                <a:solidFill>
                  <a:schemeClr val="bg1"/>
                </a:solidFill>
                <a:latin typeface="+mn-lt"/>
                <a:cs typeface="Times New Roman" panose="02020603050405020304" pitchFamily="18" charset="0"/>
              </a:rPr>
              <a:t>Recordings will be posted sometime after today’s meeting.</a:t>
            </a:r>
          </a:p>
          <a:p>
            <a:pPr algn="ctr">
              <a:spcAft>
                <a:spcPts val="2400"/>
              </a:spcAft>
            </a:pPr>
            <a:r>
              <a:rPr lang="en-US" sz="4800" b="1" u="sng" dirty="0" err="1">
                <a:solidFill>
                  <a:srgbClr val="0070C0"/>
                </a:solidFill>
                <a:latin typeface="+mn-lt"/>
                <a:cs typeface="Times New Roman" panose="02020603050405020304" pitchFamily="18" charset="0"/>
              </a:rPr>
              <a:t>www.na.org</a:t>
            </a:r>
            <a:r>
              <a:rPr lang="en-US" sz="4800" b="1" u="sng" dirty="0">
                <a:solidFill>
                  <a:srgbClr val="0070C0"/>
                </a:solidFill>
                <a:latin typeface="+mn-lt"/>
                <a:cs typeface="Times New Roman" panose="02020603050405020304" pitchFamily="18" charset="0"/>
              </a:rPr>
              <a:t>/virtual</a:t>
            </a:r>
          </a:p>
        </p:txBody>
      </p:sp>
    </p:spTree>
    <p:extLst>
      <p:ext uri="{BB962C8B-B14F-4D97-AF65-F5344CB8AC3E}">
        <p14:creationId xmlns:p14="http://schemas.microsoft.com/office/powerpoint/2010/main" val="337916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6" name="Picture 5">
            <a:extLst>
              <a:ext uri="{FF2B5EF4-FFF2-40B4-BE49-F238E27FC236}">
                <a16:creationId xmlns:a16="http://schemas.microsoft.com/office/drawing/2014/main" id="{5111FAD5-DEED-884C-98A6-9935081E551B}"/>
              </a:ext>
            </a:extLst>
          </p:cNvPr>
          <p:cNvPicPr>
            <a:picLocks noChangeAspect="1"/>
          </p:cNvPicPr>
          <p:nvPr/>
        </p:nvPicPr>
        <p:blipFill rotWithShape="1">
          <a:blip r:embed="rId3"/>
          <a:srcRect l="30103" r="13709"/>
          <a:stretch/>
        </p:blipFill>
        <p:spPr>
          <a:xfrm>
            <a:off x="6407524" y="-83831"/>
            <a:ext cx="5784476" cy="6941831"/>
          </a:xfrm>
          <a:prstGeom prst="rect">
            <a:avLst/>
          </a:prstGeom>
        </p:spPr>
      </p:pic>
      <p:sp>
        <p:nvSpPr>
          <p:cNvPr id="7" name="TextBox 6">
            <a:extLst>
              <a:ext uri="{FF2B5EF4-FFF2-40B4-BE49-F238E27FC236}">
                <a16:creationId xmlns:a16="http://schemas.microsoft.com/office/drawing/2014/main" id="{A464FFB0-1943-C34E-9415-E0B88C656F62}"/>
              </a:ext>
            </a:extLst>
          </p:cNvPr>
          <p:cNvSpPr txBox="1"/>
          <p:nvPr/>
        </p:nvSpPr>
        <p:spPr>
          <a:xfrm>
            <a:off x="181610" y="133226"/>
            <a:ext cx="6015990" cy="6740307"/>
          </a:xfrm>
          <a:prstGeom prst="rect">
            <a:avLst/>
          </a:prstGeom>
          <a:noFill/>
        </p:spPr>
        <p:txBody>
          <a:bodyPr wrap="square" rtlCol="0">
            <a:spAutoFit/>
          </a:bodyPr>
          <a:lstStyle/>
          <a:p>
            <a:pPr>
              <a:spcAft>
                <a:spcPts val="1200"/>
              </a:spcAft>
            </a:pPr>
            <a:r>
              <a:rPr lang="en-US" sz="5400" b="1" dirty="0">
                <a:solidFill>
                  <a:srgbClr val="FFFF00"/>
                </a:solidFill>
                <a:latin typeface="+mn-lt"/>
                <a:cs typeface="Times New Roman" panose="02020603050405020304" pitchFamily="18" charset="0"/>
              </a:rPr>
              <a:t>Today’s panelists</a:t>
            </a:r>
            <a:endParaRPr lang="en-US" sz="5400" b="1" i="1" dirty="0">
              <a:solidFill>
                <a:srgbClr val="FFFF00"/>
              </a:solidFill>
              <a:latin typeface="+mn-lt"/>
              <a:cs typeface="Times New Roman" panose="02020603050405020304" pitchFamily="18" charset="0"/>
            </a:endParaRPr>
          </a:p>
          <a:p>
            <a:pPr>
              <a:buClr>
                <a:srgbClr val="8803B0"/>
              </a:buClr>
            </a:pPr>
            <a:r>
              <a:rPr lang="en-US" sz="3200" b="1" dirty="0">
                <a:solidFill>
                  <a:schemeClr val="bg1"/>
                </a:solidFill>
                <a:latin typeface="+mn-lt"/>
                <a:cs typeface="Times New Roman" panose="02020603050405020304" pitchFamily="18" charset="0"/>
              </a:rPr>
              <a:t>Amanda &amp; Cindi: </a:t>
            </a:r>
            <a:r>
              <a:rPr lang="en-US" sz="3200" dirty="0">
                <a:solidFill>
                  <a:schemeClr val="bg1"/>
                </a:solidFill>
                <a:latin typeface="+mn-lt"/>
                <a:cs typeface="Times New Roman" panose="02020603050405020304" pitchFamily="18" charset="0"/>
              </a:rPr>
              <a:t>Multi-Zonal Service Symposium </a:t>
            </a:r>
          </a:p>
          <a:p>
            <a:pPr>
              <a:buClr>
                <a:srgbClr val="8803B0"/>
              </a:buClr>
            </a:pPr>
            <a:endParaRPr lang="en-US" sz="1200" dirty="0">
              <a:solidFill>
                <a:schemeClr val="bg1"/>
              </a:solidFill>
              <a:latin typeface="+mn-lt"/>
              <a:cs typeface="Times New Roman" panose="02020603050405020304" pitchFamily="18" charset="0"/>
            </a:endParaRPr>
          </a:p>
          <a:p>
            <a:pPr>
              <a:buClr>
                <a:srgbClr val="8803B0"/>
              </a:buClr>
            </a:pPr>
            <a:r>
              <a:rPr lang="en-US" sz="3200" b="1" dirty="0">
                <a:solidFill>
                  <a:schemeClr val="bg1"/>
                </a:solidFill>
                <a:latin typeface="+mn-lt"/>
                <a:cs typeface="Times New Roman" panose="02020603050405020304" pitchFamily="18" charset="0"/>
              </a:rPr>
              <a:t>Katie: </a:t>
            </a:r>
            <a:r>
              <a:rPr lang="en-US" sz="3200" dirty="0">
                <a:solidFill>
                  <a:schemeClr val="bg1"/>
                </a:solidFill>
                <a:latin typeface="+mn-lt"/>
                <a:cs typeface="Times New Roman" panose="02020603050405020304" pitchFamily="18" charset="0"/>
              </a:rPr>
              <a:t>Florida, USA - Sunshine Sisters group</a:t>
            </a:r>
          </a:p>
          <a:p>
            <a:pPr>
              <a:buClr>
                <a:srgbClr val="8803B0"/>
              </a:buClr>
            </a:pPr>
            <a:endParaRPr lang="en-US" sz="1200" dirty="0">
              <a:solidFill>
                <a:schemeClr val="bg1"/>
              </a:solidFill>
              <a:cs typeface="Times New Roman" panose="02020603050405020304" pitchFamily="18" charset="0"/>
            </a:endParaRPr>
          </a:p>
          <a:p>
            <a:pPr>
              <a:buClr>
                <a:srgbClr val="8803B0"/>
              </a:buClr>
            </a:pPr>
            <a:r>
              <a:rPr lang="en-US" sz="3200" b="1" dirty="0">
                <a:solidFill>
                  <a:schemeClr val="bg1"/>
                </a:solidFill>
                <a:latin typeface="+mn-lt"/>
                <a:cs typeface="Times New Roman" panose="02020603050405020304" pitchFamily="18" charset="0"/>
              </a:rPr>
              <a:t>Gabi: </a:t>
            </a:r>
            <a:r>
              <a:rPr lang="en-US" sz="3200" dirty="0">
                <a:solidFill>
                  <a:schemeClr val="bg1"/>
                </a:solidFill>
                <a:latin typeface="+mn-lt"/>
                <a:cs typeface="Times New Roman" panose="02020603050405020304" pitchFamily="18" charset="0"/>
              </a:rPr>
              <a:t>Costa Rica</a:t>
            </a:r>
          </a:p>
          <a:p>
            <a:pPr>
              <a:buClr>
                <a:srgbClr val="8803B0"/>
              </a:buClr>
            </a:pPr>
            <a:endParaRPr lang="en-US" sz="1200" dirty="0">
              <a:solidFill>
                <a:schemeClr val="bg1"/>
              </a:solidFill>
              <a:latin typeface="+mn-lt"/>
              <a:cs typeface="Times New Roman" panose="02020603050405020304" pitchFamily="18" charset="0"/>
            </a:endParaRPr>
          </a:p>
          <a:p>
            <a:pPr>
              <a:buClr>
                <a:srgbClr val="8803B0"/>
              </a:buClr>
            </a:pPr>
            <a:r>
              <a:rPr lang="en-US" sz="3200" b="1" dirty="0">
                <a:solidFill>
                  <a:schemeClr val="bg1"/>
                </a:solidFill>
                <a:latin typeface="+mn-lt"/>
                <a:cs typeface="Times New Roman" panose="02020603050405020304" pitchFamily="18" charset="0"/>
              </a:rPr>
              <a:t>Jeff &amp; Pete: </a:t>
            </a:r>
            <a:r>
              <a:rPr lang="en-US" sz="3200" dirty="0">
                <a:solidFill>
                  <a:schemeClr val="bg1"/>
                </a:solidFill>
                <a:latin typeface="+mn-lt"/>
                <a:cs typeface="Times New Roman" panose="02020603050405020304" pitchFamily="18" charset="0"/>
              </a:rPr>
              <a:t>El Paso, Texas, USA - PR services</a:t>
            </a:r>
          </a:p>
          <a:p>
            <a:pPr>
              <a:buClr>
                <a:srgbClr val="8803B0"/>
              </a:buClr>
            </a:pPr>
            <a:endParaRPr lang="en-US" sz="1200" dirty="0">
              <a:solidFill>
                <a:schemeClr val="bg1"/>
              </a:solidFill>
              <a:latin typeface="+mn-lt"/>
              <a:cs typeface="Times New Roman" panose="02020603050405020304" pitchFamily="18" charset="0"/>
            </a:endParaRPr>
          </a:p>
          <a:p>
            <a:pPr>
              <a:buClr>
                <a:srgbClr val="8803B0"/>
              </a:buClr>
            </a:pPr>
            <a:r>
              <a:rPr lang="en-US" sz="3200" b="1" dirty="0">
                <a:solidFill>
                  <a:schemeClr val="bg1"/>
                </a:solidFill>
                <a:latin typeface="+mn-lt"/>
                <a:cs typeface="Times New Roman" panose="02020603050405020304" pitchFamily="18" charset="0"/>
              </a:rPr>
              <a:t>Donna &amp; Charles: </a:t>
            </a:r>
            <a:r>
              <a:rPr lang="en-US" sz="3200" dirty="0">
                <a:solidFill>
                  <a:schemeClr val="bg1"/>
                </a:solidFill>
                <a:latin typeface="+mn-lt"/>
                <a:cs typeface="Times New Roman" panose="02020603050405020304" pitchFamily="18" charset="0"/>
              </a:rPr>
              <a:t>We Do Recover virtual area -Chicagoland Region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315310" y="1040524"/>
            <a:ext cx="11177751" cy="532874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s-MX" sz="6600" b="1" dirty="0" err="1"/>
              <a:t>How</a:t>
            </a:r>
            <a:r>
              <a:rPr lang="es-MX" sz="6600" b="1" dirty="0"/>
              <a:t> to </a:t>
            </a:r>
            <a:r>
              <a:rPr lang="es-MX" sz="6600" b="1" dirty="0" err="1"/>
              <a:t>attract</a:t>
            </a:r>
            <a:r>
              <a:rPr lang="es-MX" sz="6600" b="1" dirty="0"/>
              <a:t> </a:t>
            </a:r>
            <a:r>
              <a:rPr lang="es-MX" sz="6600" b="1" dirty="0" err="1"/>
              <a:t>members</a:t>
            </a:r>
            <a:r>
              <a:rPr lang="es-MX" sz="6600" b="1" dirty="0"/>
              <a:t> to </a:t>
            </a:r>
            <a:r>
              <a:rPr lang="es-MX" sz="6600" b="1" dirty="0" err="1"/>
              <a:t>service</a:t>
            </a:r>
            <a:r>
              <a:rPr lang="es-MX" sz="6600" b="1" dirty="0"/>
              <a:t>?</a:t>
            </a:r>
            <a:r>
              <a:rPr lang="es-MX" b="1" dirty="0"/>
              <a:t/>
            </a:r>
            <a:br>
              <a:rPr lang="es-MX" b="1" dirty="0"/>
            </a:br>
            <a:endParaRPr b="1" dirty="0"/>
          </a:p>
        </p:txBody>
      </p:sp>
      <p:pic>
        <p:nvPicPr>
          <p:cNvPr id="89" name="Google Shape;89;p1"/>
          <p:cNvPicPr preferRelativeResize="0"/>
          <p:nvPr/>
        </p:nvPicPr>
        <p:blipFill rotWithShape="1">
          <a:blip r:embed="rId3">
            <a:alphaModFix/>
          </a:blip>
          <a:srcRect l="15098" t="9967" r="19133" b="79310"/>
          <a:stretch/>
        </p:blipFill>
        <p:spPr>
          <a:xfrm>
            <a:off x="1133049" y="1040524"/>
            <a:ext cx="9052560" cy="2651760"/>
          </a:xfrm>
          <a:prstGeom prst="rect">
            <a:avLst/>
          </a:prstGeom>
          <a:noFill/>
          <a:ln>
            <a:noFill/>
          </a:ln>
        </p:spPr>
      </p:pic>
    </p:spTree>
    <p:extLst>
      <p:ext uri="{BB962C8B-B14F-4D97-AF65-F5344CB8AC3E}">
        <p14:creationId xmlns:p14="http://schemas.microsoft.com/office/powerpoint/2010/main" val="410968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777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s-MX" b="1" u="sng" dirty="0" err="1"/>
              <a:t>Issue</a:t>
            </a:r>
            <a:r>
              <a:rPr lang="es-MX" b="1" u="sng" dirty="0"/>
              <a:t> </a:t>
            </a:r>
            <a:r>
              <a:rPr lang="es-MX" b="1" u="sng" dirty="0" err="1"/>
              <a:t>Discussion</a:t>
            </a:r>
            <a:r>
              <a:rPr lang="es-MX" b="1" u="sng" dirty="0"/>
              <a:t> </a:t>
            </a:r>
            <a:r>
              <a:rPr lang="es-MX" b="1" u="sng" dirty="0" err="1"/>
              <a:t>Topic</a:t>
            </a:r>
            <a:r>
              <a:rPr lang="es-MX" b="1" u="sng" dirty="0"/>
              <a:t> 2018-2020</a:t>
            </a:r>
            <a:endParaRPr b="1" u="sng" dirty="0"/>
          </a:p>
        </p:txBody>
      </p:sp>
      <p:sp>
        <p:nvSpPr>
          <p:cNvPr id="95" name="Google Shape;95;p2"/>
          <p:cNvSpPr txBox="1">
            <a:spLocks noGrp="1"/>
          </p:cNvSpPr>
          <p:nvPr>
            <p:ph type="body" idx="1"/>
          </p:nvPr>
        </p:nvSpPr>
        <p:spPr>
          <a:xfrm>
            <a:off x="378372" y="1008995"/>
            <a:ext cx="11403725" cy="570711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10000"/>
              </a:lnSpc>
              <a:spcBef>
                <a:spcPts val="0"/>
              </a:spcBef>
              <a:spcAft>
                <a:spcPts val="0"/>
              </a:spcAft>
              <a:buSzPct val="100000"/>
              <a:buChar char="•"/>
            </a:pPr>
            <a:r>
              <a:rPr lang="en-US" sz="2500" dirty="0">
                <a:latin typeface="Calibri" panose="020F0502020204030204" pitchFamily="34" charset="0"/>
                <a:cs typeface="Calibri" panose="020F0502020204030204" pitchFamily="34" charset="0"/>
              </a:rPr>
              <a:t>This “Attracting Members to Service” IDT workshop was facilitated in our Latin American Convention (CLANA 2019), which was held in our region of Costa Rica.</a:t>
            </a:r>
          </a:p>
          <a:p>
            <a:pPr marL="228600" marR="0" lvl="0" indent="-228600" algn="l" rtl="0">
              <a:lnSpc>
                <a:spcPct val="110000"/>
              </a:lnSpc>
              <a:spcBef>
                <a:spcPts val="0"/>
              </a:spcBef>
              <a:spcAft>
                <a:spcPts val="0"/>
              </a:spcAft>
              <a:buSzPct val="100000"/>
              <a:buChar char="•"/>
            </a:pPr>
            <a:r>
              <a:rPr lang="en-US" sz="2500" dirty="0">
                <a:latin typeface="Calibri" panose="020F0502020204030204" pitchFamily="34" charset="0"/>
                <a:cs typeface="Calibri" panose="020F0502020204030204" pitchFamily="34" charset="0"/>
              </a:rPr>
              <a:t>It was facilitated by a NAWS staff member, the World Board EC Treasurer, and a World Board Member.</a:t>
            </a:r>
          </a:p>
          <a:p>
            <a:pPr marL="0" marR="0" lvl="0" indent="0" algn="l" rtl="0">
              <a:lnSpc>
                <a:spcPct val="110000"/>
              </a:lnSpc>
              <a:spcBef>
                <a:spcPts val="1000"/>
              </a:spcBef>
              <a:spcAft>
                <a:spcPts val="0"/>
              </a:spcAft>
              <a:buClr>
                <a:schemeClr val="dk1"/>
              </a:buClr>
              <a:buSzPct val="100000"/>
              <a:buNone/>
            </a:pPr>
            <a:r>
              <a:rPr lang="en-US" sz="2500" dirty="0">
                <a:solidFill>
                  <a:srgbClr val="FF0000"/>
                </a:solidFill>
                <a:latin typeface="Calibri" panose="020F0502020204030204" pitchFamily="34" charset="0"/>
                <a:cs typeface="Calibri" panose="020F0502020204030204" pitchFamily="34" charset="0"/>
              </a:rPr>
              <a:t>This is my learning experience that I would like to share with you today as regional delegate:</a:t>
            </a:r>
          </a:p>
          <a:p>
            <a:pPr marL="0" marR="0" lvl="0" indent="0" algn="l" rtl="0">
              <a:lnSpc>
                <a:spcPct val="110000"/>
              </a:lnSpc>
              <a:spcBef>
                <a:spcPts val="1000"/>
              </a:spcBef>
              <a:spcAft>
                <a:spcPts val="0"/>
              </a:spcAft>
              <a:buClr>
                <a:schemeClr val="dk1"/>
              </a:buClr>
              <a:buSzPct val="100000"/>
              <a:buNone/>
            </a:pPr>
            <a:r>
              <a:rPr lang="en-US" sz="2500" dirty="0">
                <a:latin typeface="Calibri" panose="020F0502020204030204" pitchFamily="34" charset="0"/>
                <a:cs typeface="Calibri" panose="020F0502020204030204" pitchFamily="34" charset="0"/>
              </a:rPr>
              <a:t>1 - That all members feel that they are being valued.</a:t>
            </a:r>
          </a:p>
          <a:p>
            <a:pPr marL="0" marR="0" lvl="0" indent="0" algn="l" rtl="0">
              <a:lnSpc>
                <a:spcPct val="110000"/>
              </a:lnSpc>
              <a:spcBef>
                <a:spcPts val="1000"/>
              </a:spcBef>
              <a:spcAft>
                <a:spcPts val="0"/>
              </a:spcAft>
              <a:buClr>
                <a:schemeClr val="dk1"/>
              </a:buClr>
              <a:buSzPct val="100000"/>
              <a:buNone/>
            </a:pPr>
            <a:r>
              <a:rPr lang="en-US" sz="2500" dirty="0">
                <a:latin typeface="Calibri" panose="020F0502020204030204" pitchFamily="34" charset="0"/>
                <a:cs typeface="Calibri" panose="020F0502020204030204" pitchFamily="34" charset="0"/>
              </a:rPr>
              <a:t>2 - Listening to all members.</a:t>
            </a:r>
          </a:p>
          <a:p>
            <a:pPr marL="0" marR="0" lvl="0" indent="0" algn="l" rtl="0">
              <a:lnSpc>
                <a:spcPct val="110000"/>
              </a:lnSpc>
              <a:spcBef>
                <a:spcPts val="1000"/>
              </a:spcBef>
              <a:spcAft>
                <a:spcPts val="0"/>
              </a:spcAft>
              <a:buClr>
                <a:schemeClr val="dk1"/>
              </a:buClr>
              <a:buSzPct val="100000"/>
              <a:buNone/>
            </a:pPr>
            <a:r>
              <a:rPr lang="en-US" sz="2500" dirty="0">
                <a:latin typeface="Calibri" panose="020F0502020204030204" pitchFamily="34" charset="0"/>
                <a:cs typeface="Calibri" panose="020F0502020204030204" pitchFamily="34" charset="0"/>
              </a:rPr>
              <a:t>3 - Provide information and inspire them to participate in service.</a:t>
            </a:r>
          </a:p>
          <a:p>
            <a:pPr marL="0" marR="0" lvl="0" indent="0" algn="l" rtl="0">
              <a:lnSpc>
                <a:spcPct val="110000"/>
              </a:lnSpc>
              <a:spcBef>
                <a:spcPts val="1000"/>
              </a:spcBef>
              <a:spcAft>
                <a:spcPts val="0"/>
              </a:spcAft>
              <a:buClr>
                <a:schemeClr val="dk1"/>
              </a:buClr>
              <a:buSzPct val="100000"/>
              <a:buNone/>
            </a:pPr>
            <a:r>
              <a:rPr lang="en-US" sz="2500" dirty="0">
                <a:latin typeface="Calibri" panose="020F0502020204030204" pitchFamily="34" charset="0"/>
                <a:cs typeface="Calibri" panose="020F0502020204030204" pitchFamily="34" charset="0"/>
              </a:rPr>
              <a:t>4 - Incorporate our vision for service in our workshops.</a:t>
            </a:r>
          </a:p>
          <a:p>
            <a:pPr marL="0" marR="0" lvl="0" indent="0" algn="l" rtl="0">
              <a:lnSpc>
                <a:spcPct val="110000"/>
              </a:lnSpc>
              <a:spcBef>
                <a:spcPts val="1000"/>
              </a:spcBef>
              <a:spcAft>
                <a:spcPts val="0"/>
              </a:spcAft>
              <a:buClr>
                <a:schemeClr val="dk1"/>
              </a:buClr>
              <a:buSzPct val="133333"/>
              <a:buFont typeface="Arial"/>
              <a:buNone/>
            </a:pPr>
            <a:r>
              <a:rPr lang="en-US" sz="2500" dirty="0">
                <a:latin typeface="Calibri" panose="020F0502020204030204" pitchFamily="34" charset="0"/>
                <a:cs typeface="Calibri" panose="020F0502020204030204" pitchFamily="34" charset="0"/>
              </a:rPr>
              <a:t>Empathy and gratitude "Many people were of service in order for me to receive our message" What do I do today so others can receive our message?</a:t>
            </a:r>
            <a:endParaRPr lang="en-US" sz="2500" dirty="0">
              <a:solidFill>
                <a:srgbClr val="202124"/>
              </a:solidFill>
              <a:latin typeface="Calibri" panose="020F0502020204030204" pitchFamily="34" charset="0"/>
              <a:ea typeface="Arial"/>
              <a:cs typeface="Calibri" panose="020F0502020204030204" pitchFamily="34" charset="0"/>
              <a:sym typeface="Arial"/>
            </a:endParaRPr>
          </a:p>
          <a:p>
            <a:pPr marL="0" lvl="0" indent="0" algn="l" rtl="0">
              <a:lnSpc>
                <a:spcPct val="110000"/>
              </a:lnSpc>
              <a:spcBef>
                <a:spcPts val="1000"/>
              </a:spcBef>
              <a:spcAft>
                <a:spcPts val="0"/>
              </a:spcAft>
              <a:buClr>
                <a:schemeClr val="dk1"/>
              </a:buClr>
              <a:buSzPct val="100000"/>
              <a:buNone/>
            </a:pPr>
            <a:endParaRPr lang="en-US"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81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6DF1ABA6-6182-D640-9BF2-9BB25871D113}"/>
              </a:ext>
            </a:extLst>
          </p:cNvPr>
          <p:cNvPicPr>
            <a:picLocks noChangeAspect="1"/>
          </p:cNvPicPr>
          <p:nvPr/>
        </p:nvPicPr>
        <p:blipFill rotWithShape="1">
          <a:blip r:embed="rId3"/>
          <a:srcRect t="7810"/>
          <a:stretch/>
        </p:blipFill>
        <p:spPr>
          <a:xfrm>
            <a:off x="2005565" y="127427"/>
            <a:ext cx="8180869" cy="6603145"/>
          </a:xfrm>
          <a:prstGeom prst="rect">
            <a:avLst/>
          </a:prstGeom>
        </p:spPr>
      </p:pic>
    </p:spTree>
    <p:extLst>
      <p:ext uri="{BB962C8B-B14F-4D97-AF65-F5344CB8AC3E}">
        <p14:creationId xmlns:p14="http://schemas.microsoft.com/office/powerpoint/2010/main" val="1112732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20610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b="1" dirty="0" err="1"/>
              <a:t>Helpline</a:t>
            </a:r>
            <a:r>
              <a:rPr lang="es-MX" b="1" dirty="0"/>
              <a:t>        </a:t>
            </a:r>
            <a:br>
              <a:rPr lang="es-MX" b="1" dirty="0"/>
            </a:br>
            <a:endParaRPr b="1" dirty="0"/>
          </a:p>
        </p:txBody>
      </p:sp>
      <p:sp>
        <p:nvSpPr>
          <p:cNvPr id="107" name="Google Shape;107;p4"/>
          <p:cNvSpPr txBox="1">
            <a:spLocks noGrp="1"/>
          </p:cNvSpPr>
          <p:nvPr>
            <p:ph type="body" idx="1"/>
          </p:nvPr>
        </p:nvSpPr>
        <p:spPr>
          <a:xfrm>
            <a:off x="344556" y="1609812"/>
            <a:ext cx="11423373" cy="2873429"/>
          </a:xfrm>
          <a:prstGeom prst="rect">
            <a:avLst/>
          </a:prstGeom>
          <a:noFill/>
          <a:ln>
            <a:noFill/>
          </a:ln>
        </p:spPr>
        <p:txBody>
          <a:bodyPr spcFirstLastPara="1" wrap="square" lIns="91425" tIns="45700" rIns="91425" bIns="45700" anchor="t" anchorCtr="0">
            <a:normAutofit lnSpcReduction="10000"/>
          </a:bodyPr>
          <a:lstStyle/>
          <a:p>
            <a:pPr marL="228600" marR="0" lvl="0" indent="-215265" algn="l" rtl="0">
              <a:lnSpc>
                <a:spcPct val="110000"/>
              </a:lnSpc>
              <a:spcBef>
                <a:spcPts val="1000"/>
              </a:spcBef>
              <a:spcAft>
                <a:spcPts val="0"/>
              </a:spcAft>
              <a:buSzPct val="100000"/>
              <a:buChar char="•"/>
            </a:pPr>
            <a:r>
              <a:rPr lang="en-US" dirty="0"/>
              <a:t>We make informative posters to attract new trusted servants which  are sent to the different service chats, mainly to the GSRs chat.</a:t>
            </a:r>
          </a:p>
          <a:p>
            <a:pPr marL="228600" marR="38100" lvl="0" indent="-278765" algn="l" rtl="0">
              <a:lnSpc>
                <a:spcPct val="110000"/>
              </a:lnSpc>
              <a:spcBef>
                <a:spcPts val="0"/>
              </a:spcBef>
              <a:spcAft>
                <a:spcPts val="0"/>
              </a:spcAft>
              <a:buSzPct val="100000"/>
              <a:buChar char="•"/>
            </a:pPr>
            <a:r>
              <a:rPr lang="en-US" dirty="0"/>
              <a:t>For 2022, in its work plan which was presented at the planning conference in January 2022, we incorporated visiting groups and holding workshops in groups to share the vision and mission of the committee and at the same time reinforce the importance of such service.</a:t>
            </a:r>
          </a:p>
          <a:p>
            <a:pPr marL="228600" lvl="0" indent="-50800" algn="l" rtl="0">
              <a:lnSpc>
                <a:spcPct val="110000"/>
              </a:lnSpc>
              <a:spcBef>
                <a:spcPts val="1000"/>
              </a:spcBef>
              <a:spcAft>
                <a:spcPts val="0"/>
              </a:spcAft>
              <a:buClr>
                <a:schemeClr val="dk1"/>
              </a:buClr>
              <a:buSzPct val="100000"/>
              <a:buNone/>
            </a:pPr>
            <a:endParaRPr lang="en-US" dirty="0"/>
          </a:p>
        </p:txBody>
      </p:sp>
      <p:pic>
        <p:nvPicPr>
          <p:cNvPr id="108" name="Google Shape;108;p4"/>
          <p:cNvPicPr preferRelativeResize="0"/>
          <p:nvPr/>
        </p:nvPicPr>
        <p:blipFill rotWithShape="1">
          <a:blip r:embed="rId3">
            <a:alphaModFix/>
          </a:blip>
          <a:srcRect/>
          <a:stretch/>
        </p:blipFill>
        <p:spPr>
          <a:xfrm>
            <a:off x="913795" y="4564117"/>
            <a:ext cx="4493173" cy="2073166"/>
          </a:xfrm>
          <a:prstGeom prst="rect">
            <a:avLst/>
          </a:prstGeom>
          <a:noFill/>
          <a:ln>
            <a:noFill/>
          </a:ln>
        </p:spPr>
      </p:pic>
      <p:pic>
        <p:nvPicPr>
          <p:cNvPr id="109" name="Google Shape;109;p4"/>
          <p:cNvPicPr preferRelativeResize="0"/>
          <p:nvPr/>
        </p:nvPicPr>
        <p:blipFill rotWithShape="1">
          <a:blip r:embed="rId4">
            <a:alphaModFix/>
          </a:blip>
          <a:srcRect/>
          <a:stretch/>
        </p:blipFill>
        <p:spPr>
          <a:xfrm>
            <a:off x="6785034" y="4564117"/>
            <a:ext cx="4807879" cy="2073166"/>
          </a:xfrm>
          <a:prstGeom prst="rect">
            <a:avLst/>
          </a:prstGeom>
          <a:noFill/>
          <a:ln>
            <a:noFill/>
          </a:ln>
        </p:spPr>
      </p:pic>
      <p:pic>
        <p:nvPicPr>
          <p:cNvPr id="110" name="Google Shape;110;p4"/>
          <p:cNvPicPr preferRelativeResize="0"/>
          <p:nvPr/>
        </p:nvPicPr>
        <p:blipFill rotWithShape="1">
          <a:blip r:embed="rId5">
            <a:alphaModFix/>
          </a:blip>
          <a:srcRect l="16087" t="9967" r="19565" b="79310"/>
          <a:stretch/>
        </p:blipFill>
        <p:spPr>
          <a:xfrm>
            <a:off x="5060732" y="127953"/>
            <a:ext cx="4666594" cy="1470897"/>
          </a:xfrm>
          <a:prstGeom prst="rect">
            <a:avLst/>
          </a:prstGeom>
          <a:noFill/>
          <a:ln>
            <a:noFill/>
          </a:ln>
        </p:spPr>
      </p:pic>
    </p:spTree>
    <p:extLst>
      <p:ext uri="{BB962C8B-B14F-4D97-AF65-F5344CB8AC3E}">
        <p14:creationId xmlns:p14="http://schemas.microsoft.com/office/powerpoint/2010/main" val="3395791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5AA437-B06B-1848-A08C-92F6DA96095E}"/>
              </a:ext>
            </a:extLst>
          </p:cNvPr>
          <p:cNvSpPr txBox="1"/>
          <p:nvPr/>
        </p:nvSpPr>
        <p:spPr>
          <a:xfrm>
            <a:off x="534364" y="140109"/>
            <a:ext cx="11123271" cy="4544834"/>
          </a:xfrm>
          <a:prstGeom prst="rect">
            <a:avLst/>
          </a:prstGeom>
          <a:noFill/>
        </p:spPr>
        <p:txBody>
          <a:bodyPr wrap="square" rtlCol="0">
            <a:spAutoFit/>
          </a:bodyPr>
          <a:lstStyle/>
          <a:p>
            <a:pPr algn="ctr"/>
            <a:r>
              <a:rPr lang="en-US" sz="6400" b="1" dirty="0">
                <a:solidFill>
                  <a:schemeClr val="tx1"/>
                </a:solidFill>
                <a:latin typeface="+mn-lt"/>
                <a:cs typeface="Times New Roman" panose="02020603050405020304" pitchFamily="18" charset="0"/>
              </a:rPr>
              <a:t>Select a language</a:t>
            </a:r>
          </a:p>
          <a:p>
            <a:pPr>
              <a:spcBef>
                <a:spcPts val="1600"/>
              </a:spcBef>
            </a:pPr>
            <a:r>
              <a:rPr lang="en-US" sz="4800" b="1" dirty="0">
                <a:solidFill>
                  <a:schemeClr val="tx1"/>
                </a:solidFill>
                <a:latin typeface="+mn-lt"/>
                <a:cs typeface="Times New Roman" panose="02020603050405020304" pitchFamily="18" charset="0"/>
              </a:rPr>
              <a:t>Select </a:t>
            </a:r>
            <a:r>
              <a:rPr lang="en-US" sz="4800" b="1" u="sng" dirty="0">
                <a:solidFill>
                  <a:schemeClr val="bg1"/>
                </a:solidFill>
                <a:latin typeface="+mn-lt"/>
                <a:cs typeface="Times New Roman" panose="02020603050405020304" pitchFamily="18" charset="0"/>
              </a:rPr>
              <a:t>English</a:t>
            </a:r>
            <a:r>
              <a:rPr lang="en-US" sz="4800" b="1" dirty="0">
                <a:solidFill>
                  <a:schemeClr val="tx1"/>
                </a:solidFill>
                <a:latin typeface="+mn-lt"/>
                <a:cs typeface="Times New Roman" panose="02020603050405020304" pitchFamily="18" charset="0"/>
              </a:rPr>
              <a:t> or one of the translation channels:</a:t>
            </a:r>
          </a:p>
          <a:p>
            <a:pPr>
              <a:spcBef>
                <a:spcPts val="800"/>
              </a:spcBef>
            </a:pPr>
            <a:r>
              <a:rPr lang="en-US" sz="4800" b="1" dirty="0">
                <a:ln w="0">
                  <a:noFill/>
                </a:ln>
                <a:solidFill>
                  <a:schemeClr val="bg1"/>
                </a:solidFill>
                <a:latin typeface="+mn-lt"/>
                <a:cs typeface="Times New Roman" panose="02020603050405020304" pitchFamily="18" charset="0"/>
              </a:rPr>
              <a:t>Farsi    French    Portuguese    Spanish</a:t>
            </a:r>
          </a:p>
          <a:p>
            <a:pPr lvl="2">
              <a:spcBef>
                <a:spcPts val="1600"/>
              </a:spcBef>
            </a:pPr>
            <a:endParaRPr lang="en-US" sz="4800" b="1" dirty="0">
              <a:ln w="0">
                <a:noFill/>
              </a:ln>
              <a:solidFill>
                <a:srgbClr val="8803B0"/>
              </a:solidFill>
              <a:latin typeface="+mn-lt"/>
              <a:cs typeface="Times New Roman" panose="02020603050405020304" pitchFamily="18" charset="0"/>
            </a:endParaRPr>
          </a:p>
        </p:txBody>
      </p:sp>
      <p:pic>
        <p:nvPicPr>
          <p:cNvPr id="12" name="Picture 11">
            <a:extLst>
              <a:ext uri="{FF2B5EF4-FFF2-40B4-BE49-F238E27FC236}">
                <a16:creationId xmlns:a16="http://schemas.microsoft.com/office/drawing/2014/main" id="{F0869288-D041-BE41-8A5C-FBB52F618B40}"/>
              </a:ext>
            </a:extLst>
          </p:cNvPr>
          <p:cNvPicPr>
            <a:picLocks noChangeAspect="1"/>
          </p:cNvPicPr>
          <p:nvPr/>
        </p:nvPicPr>
        <p:blipFill>
          <a:blip r:embed="rId2"/>
          <a:stretch>
            <a:fillRect/>
          </a:stretch>
        </p:blipFill>
        <p:spPr>
          <a:xfrm>
            <a:off x="2260539" y="5228276"/>
            <a:ext cx="2389707" cy="1515424"/>
          </a:xfrm>
          <a:prstGeom prst="rect">
            <a:avLst/>
          </a:prstGeom>
          <a:ln w="12700">
            <a:noFill/>
          </a:ln>
        </p:spPr>
      </p:pic>
      <p:sp>
        <p:nvSpPr>
          <p:cNvPr id="13" name="TextBox 12">
            <a:extLst>
              <a:ext uri="{FF2B5EF4-FFF2-40B4-BE49-F238E27FC236}">
                <a16:creationId xmlns:a16="http://schemas.microsoft.com/office/drawing/2014/main" id="{70435319-B7F8-D848-A399-6FB964FB93C0}"/>
              </a:ext>
            </a:extLst>
          </p:cNvPr>
          <p:cNvSpPr txBox="1"/>
          <p:nvPr/>
        </p:nvSpPr>
        <p:spPr>
          <a:xfrm>
            <a:off x="330151" y="5280753"/>
            <a:ext cx="1918684" cy="1200329"/>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1. Find at bottom of screen</a:t>
            </a:r>
          </a:p>
        </p:txBody>
      </p:sp>
      <p:sp>
        <p:nvSpPr>
          <p:cNvPr id="14" name="TextBox 13">
            <a:extLst>
              <a:ext uri="{FF2B5EF4-FFF2-40B4-BE49-F238E27FC236}">
                <a16:creationId xmlns:a16="http://schemas.microsoft.com/office/drawing/2014/main" id="{5C61D9F4-8BAD-3841-AA85-7436767D77D1}"/>
              </a:ext>
            </a:extLst>
          </p:cNvPr>
          <p:cNvSpPr txBox="1"/>
          <p:nvPr/>
        </p:nvSpPr>
        <p:spPr>
          <a:xfrm>
            <a:off x="6171092" y="5414260"/>
            <a:ext cx="2197910" cy="830997"/>
          </a:xfrm>
          <a:prstGeom prst="rect">
            <a:avLst/>
          </a:prstGeom>
          <a:no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2. Choose a language</a:t>
            </a:r>
          </a:p>
        </p:txBody>
      </p:sp>
      <p:sp>
        <p:nvSpPr>
          <p:cNvPr id="15" name="U-Turn Arrow 14">
            <a:extLst>
              <a:ext uri="{FF2B5EF4-FFF2-40B4-BE49-F238E27FC236}">
                <a16:creationId xmlns:a16="http://schemas.microsoft.com/office/drawing/2014/main" id="{30C942DD-3971-DF43-8784-BC3B21820048}"/>
              </a:ext>
            </a:extLst>
          </p:cNvPr>
          <p:cNvSpPr/>
          <p:nvPr/>
        </p:nvSpPr>
        <p:spPr>
          <a:xfrm>
            <a:off x="1289493" y="4651613"/>
            <a:ext cx="1713053" cy="705024"/>
          </a:xfrm>
          <a:prstGeom prst="utur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alpha val="0"/>
                </a:srgbClr>
              </a:solidFill>
            </a:endParaRPr>
          </a:p>
        </p:txBody>
      </p:sp>
      <p:sp>
        <p:nvSpPr>
          <p:cNvPr id="16" name="Bent Arrow 15">
            <a:extLst>
              <a:ext uri="{FF2B5EF4-FFF2-40B4-BE49-F238E27FC236}">
                <a16:creationId xmlns:a16="http://schemas.microsoft.com/office/drawing/2014/main" id="{B75B8F58-4A27-1E4A-BB2C-57181D195874}"/>
              </a:ext>
            </a:extLst>
          </p:cNvPr>
          <p:cNvSpPr/>
          <p:nvPr/>
        </p:nvSpPr>
        <p:spPr>
          <a:xfrm>
            <a:off x="7541756" y="4755786"/>
            <a:ext cx="1017445" cy="774474"/>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7" name="Picture 16">
            <a:extLst>
              <a:ext uri="{FF2B5EF4-FFF2-40B4-BE49-F238E27FC236}">
                <a16:creationId xmlns:a16="http://schemas.microsoft.com/office/drawing/2014/main" id="{31620A55-6710-EF4F-849E-9630CE9F7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763" y="3680460"/>
            <a:ext cx="2389707" cy="3233624"/>
          </a:xfrm>
          <a:prstGeom prst="rect">
            <a:avLst/>
          </a:prstGeom>
        </p:spPr>
      </p:pic>
      <p:sp>
        <p:nvSpPr>
          <p:cNvPr id="18" name="Rectangle 17">
            <a:extLst>
              <a:ext uri="{FF2B5EF4-FFF2-40B4-BE49-F238E27FC236}">
                <a16:creationId xmlns:a16="http://schemas.microsoft.com/office/drawing/2014/main" id="{7D76823B-086A-D341-8911-D49C762C07E6}"/>
              </a:ext>
            </a:extLst>
          </p:cNvPr>
          <p:cNvSpPr/>
          <p:nvPr/>
        </p:nvSpPr>
        <p:spPr>
          <a:xfrm>
            <a:off x="9009972" y="4170879"/>
            <a:ext cx="1377491" cy="211479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chemeClr val="bg2">
                    <a:lumMod val="20000"/>
                    <a:lumOff val="80000"/>
                  </a:schemeClr>
                </a:solidFill>
                <a:latin typeface="Helvetica" pitchFamily="2" charset="0"/>
              </a:rPr>
              <a:t>English</a:t>
            </a:r>
          </a:p>
          <a:p>
            <a:pPr>
              <a:spcAft>
                <a:spcPts val="1200"/>
              </a:spcAft>
            </a:pPr>
            <a:r>
              <a:rPr lang="en-US" sz="1600" b="1" dirty="0">
                <a:solidFill>
                  <a:schemeClr val="bg2">
                    <a:lumMod val="20000"/>
                    <a:lumOff val="80000"/>
                  </a:schemeClr>
                </a:solidFill>
                <a:latin typeface="Helvetica" pitchFamily="2" charset="0"/>
              </a:rPr>
              <a:t>Farsi</a:t>
            </a:r>
          </a:p>
          <a:p>
            <a:pPr>
              <a:spcAft>
                <a:spcPts val="1200"/>
              </a:spcAft>
            </a:pPr>
            <a:r>
              <a:rPr lang="en-US" sz="1600" b="1" dirty="0">
                <a:solidFill>
                  <a:schemeClr val="bg2">
                    <a:lumMod val="20000"/>
                    <a:lumOff val="80000"/>
                  </a:schemeClr>
                </a:solidFill>
                <a:latin typeface="Helvetica" pitchFamily="2" charset="0"/>
              </a:rPr>
              <a:t>French</a:t>
            </a:r>
          </a:p>
          <a:p>
            <a:pPr>
              <a:spcAft>
                <a:spcPts val="1200"/>
              </a:spcAft>
            </a:pPr>
            <a:r>
              <a:rPr lang="en-US" sz="1600" b="1" dirty="0">
                <a:solidFill>
                  <a:schemeClr val="bg2">
                    <a:lumMod val="20000"/>
                    <a:lumOff val="80000"/>
                  </a:schemeClr>
                </a:solidFill>
                <a:latin typeface="Helvetica" pitchFamily="2" charset="0"/>
              </a:rPr>
              <a:t>Portuguese</a:t>
            </a:r>
          </a:p>
          <a:p>
            <a:pPr>
              <a:spcAft>
                <a:spcPts val="1200"/>
              </a:spcAft>
            </a:pPr>
            <a:r>
              <a:rPr lang="en-US" sz="1600" b="1" dirty="0">
                <a:solidFill>
                  <a:schemeClr val="bg2">
                    <a:lumMod val="20000"/>
                    <a:lumOff val="80000"/>
                  </a:schemeClr>
                </a:solidFill>
                <a:latin typeface="Helvetica" pitchFamily="2" charset="0"/>
              </a:rPr>
              <a:t>Spanish</a:t>
            </a:r>
          </a:p>
        </p:txBody>
      </p:sp>
    </p:spTree>
    <p:extLst>
      <p:ext uri="{BB962C8B-B14F-4D97-AF65-F5344CB8AC3E}">
        <p14:creationId xmlns:p14="http://schemas.microsoft.com/office/powerpoint/2010/main" val="1350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913796" y="19624"/>
            <a:ext cx="7565187" cy="1326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MX" sz="4800" b="1" u="sng" dirty="0"/>
              <a:t>PR</a:t>
            </a:r>
            <a:r>
              <a:rPr lang="es-MX" sz="4800" dirty="0">
                <a:solidFill>
                  <a:srgbClr val="FFFF00"/>
                </a:solidFill>
              </a:rPr>
              <a:t> </a:t>
            </a:r>
            <a:endParaRPr sz="4800" dirty="0">
              <a:solidFill>
                <a:srgbClr val="FFFF00"/>
              </a:solidFill>
            </a:endParaRPr>
          </a:p>
        </p:txBody>
      </p:sp>
      <p:sp>
        <p:nvSpPr>
          <p:cNvPr id="116" name="Google Shape;116;p5"/>
          <p:cNvSpPr txBox="1">
            <a:spLocks noGrp="1"/>
          </p:cNvSpPr>
          <p:nvPr>
            <p:ph type="body" idx="1"/>
          </p:nvPr>
        </p:nvSpPr>
        <p:spPr>
          <a:xfrm>
            <a:off x="53008" y="1459959"/>
            <a:ext cx="8719930" cy="4332445"/>
          </a:xfrm>
          <a:prstGeom prst="rect">
            <a:avLst/>
          </a:prstGeom>
          <a:noFill/>
          <a:ln>
            <a:noFill/>
          </a:ln>
        </p:spPr>
        <p:txBody>
          <a:bodyPr spcFirstLastPara="1" wrap="square" lIns="91425" tIns="45700" rIns="91425" bIns="45700" anchor="t" anchorCtr="0">
            <a:noAutofit/>
          </a:bodyPr>
          <a:lstStyle/>
          <a:p>
            <a:pPr marL="228600" lvl="0" indent="-252095" algn="l" rtl="0">
              <a:lnSpc>
                <a:spcPct val="100000"/>
              </a:lnSpc>
              <a:spcBef>
                <a:spcPts val="1000"/>
              </a:spcBef>
              <a:spcAft>
                <a:spcPts val="0"/>
              </a:spcAft>
              <a:buSzPct val="100000"/>
              <a:buChar char="•"/>
            </a:pPr>
            <a:r>
              <a:rPr lang="en-US" dirty="0"/>
              <a:t>When I became vice chair there were 3 trusted servants in this committee and then I was left with only one trusted servant. We didn’t have a PR chair.</a:t>
            </a:r>
          </a:p>
          <a:p>
            <a:pPr marL="228600" marR="38100" lvl="0" indent="-252095" algn="l" rtl="0">
              <a:lnSpc>
                <a:spcPct val="100000"/>
              </a:lnSpc>
              <a:spcBef>
                <a:spcPts val="0"/>
              </a:spcBef>
              <a:spcAft>
                <a:spcPts val="0"/>
              </a:spcAft>
              <a:buSzPct val="100000"/>
              <a:buChar char="•"/>
            </a:pPr>
            <a:r>
              <a:rPr lang="en-US" dirty="0"/>
              <a:t>As PR chair, I began reaching out to the groups with a fellow member, facilitating workshops on the umbrella structure concept.</a:t>
            </a:r>
          </a:p>
          <a:p>
            <a:pPr marL="228600" marR="38100" lvl="0" indent="-252095" algn="l" rtl="0">
              <a:lnSpc>
                <a:spcPct val="100000"/>
              </a:lnSpc>
              <a:spcBef>
                <a:spcPts val="0"/>
              </a:spcBef>
              <a:spcAft>
                <a:spcPts val="0"/>
              </a:spcAft>
              <a:buSzPct val="100000"/>
              <a:buChar char="•"/>
            </a:pPr>
            <a:r>
              <a:rPr lang="en-US" dirty="0"/>
              <a:t>We visited the group support forums; we facilitated workshops; and we shared our vision and mission.</a:t>
            </a:r>
          </a:p>
          <a:p>
            <a:pPr marL="228600" marR="38100" lvl="0" indent="-252095" algn="l" rtl="0">
              <a:lnSpc>
                <a:spcPct val="100000"/>
              </a:lnSpc>
              <a:spcBef>
                <a:spcPts val="0"/>
              </a:spcBef>
              <a:spcAft>
                <a:spcPts val="0"/>
              </a:spcAft>
              <a:buSzPct val="100000"/>
              <a:buChar char="•"/>
            </a:pPr>
            <a:r>
              <a:rPr lang="en-US" dirty="0"/>
              <a:t>Frequent visits to groups. </a:t>
            </a:r>
          </a:p>
          <a:p>
            <a:pPr marL="228600" marR="38100" lvl="0" indent="-252095" algn="l" rtl="0">
              <a:lnSpc>
                <a:spcPct val="100000"/>
              </a:lnSpc>
              <a:spcBef>
                <a:spcPts val="0"/>
              </a:spcBef>
              <a:spcAft>
                <a:spcPts val="0"/>
              </a:spcAft>
              <a:buSzPct val="100000"/>
              <a:buChar char="•"/>
            </a:pPr>
            <a:r>
              <a:rPr lang="en-US" dirty="0"/>
              <a:t>Currently we have 10 trusted servants and we also have a vice-chair in the PR committee.</a:t>
            </a:r>
          </a:p>
          <a:p>
            <a:pPr marL="228600" lvl="0" indent="-64135" algn="l" rtl="0">
              <a:lnSpc>
                <a:spcPct val="100000"/>
              </a:lnSpc>
              <a:spcBef>
                <a:spcPts val="1000"/>
              </a:spcBef>
              <a:spcAft>
                <a:spcPts val="0"/>
              </a:spcAft>
              <a:buClr>
                <a:schemeClr val="dk1"/>
              </a:buClr>
              <a:buSzPct val="100000"/>
              <a:buNone/>
            </a:pPr>
            <a:endParaRPr lang="en-US" dirty="0"/>
          </a:p>
        </p:txBody>
      </p:sp>
      <p:pic>
        <p:nvPicPr>
          <p:cNvPr id="117" name="Google Shape;117;p5"/>
          <p:cNvPicPr preferRelativeResize="0"/>
          <p:nvPr/>
        </p:nvPicPr>
        <p:blipFill rotWithShape="1">
          <a:blip r:embed="rId3">
            <a:alphaModFix/>
          </a:blip>
          <a:srcRect b="-1818"/>
          <a:stretch/>
        </p:blipFill>
        <p:spPr>
          <a:xfrm>
            <a:off x="8957440" y="1883176"/>
            <a:ext cx="3079520" cy="4545332"/>
          </a:xfrm>
          <a:prstGeom prst="rect">
            <a:avLst/>
          </a:prstGeom>
          <a:noFill/>
          <a:ln>
            <a:noFill/>
          </a:ln>
        </p:spPr>
      </p:pic>
      <p:pic>
        <p:nvPicPr>
          <p:cNvPr id="118" name="Google Shape;118;p5"/>
          <p:cNvPicPr preferRelativeResize="0"/>
          <p:nvPr/>
        </p:nvPicPr>
        <p:blipFill rotWithShape="1">
          <a:blip r:embed="rId4">
            <a:alphaModFix/>
          </a:blip>
          <a:srcRect t="9967" b="79310"/>
          <a:stretch/>
        </p:blipFill>
        <p:spPr>
          <a:xfrm>
            <a:off x="3234559" y="26851"/>
            <a:ext cx="5722881" cy="1470897"/>
          </a:xfrm>
          <a:prstGeom prst="rect">
            <a:avLst/>
          </a:prstGeom>
          <a:noFill/>
          <a:ln>
            <a:noFill/>
          </a:ln>
        </p:spPr>
      </p:pic>
    </p:spTree>
    <p:extLst>
      <p:ext uri="{BB962C8B-B14F-4D97-AF65-F5344CB8AC3E}">
        <p14:creationId xmlns:p14="http://schemas.microsoft.com/office/powerpoint/2010/main" val="2003733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913795" y="609600"/>
            <a:ext cx="5182205" cy="1326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b="1" u="sng"/>
              <a:t>H&amp;I </a:t>
            </a:r>
            <a:r>
              <a:rPr lang="es-MX">
                <a:solidFill>
                  <a:srgbClr val="FFFF00"/>
                </a:solidFill>
              </a:rPr>
              <a:t/>
            </a:r>
            <a:br>
              <a:rPr lang="es-MX">
                <a:solidFill>
                  <a:srgbClr val="FFFF00"/>
                </a:solidFill>
              </a:rPr>
            </a:br>
            <a:r>
              <a:rPr lang="es-MX">
                <a:solidFill>
                  <a:srgbClr val="FFFF00"/>
                </a:solidFill>
              </a:rPr>
              <a:t> </a:t>
            </a:r>
            <a:endParaRPr>
              <a:solidFill>
                <a:srgbClr val="FFFF00"/>
              </a:solidFill>
            </a:endParaRPr>
          </a:p>
        </p:txBody>
      </p:sp>
      <p:sp>
        <p:nvSpPr>
          <p:cNvPr id="124" name="Google Shape;124;p6"/>
          <p:cNvSpPr txBox="1">
            <a:spLocks noGrp="1"/>
          </p:cNvSpPr>
          <p:nvPr>
            <p:ph type="body" idx="1"/>
          </p:nvPr>
        </p:nvSpPr>
        <p:spPr>
          <a:xfrm>
            <a:off x="424069" y="1618991"/>
            <a:ext cx="5596634" cy="4861326"/>
          </a:xfrm>
          <a:prstGeom prst="rect">
            <a:avLst/>
          </a:prstGeom>
          <a:noFill/>
          <a:ln>
            <a:noFill/>
          </a:ln>
        </p:spPr>
        <p:txBody>
          <a:bodyPr spcFirstLastPara="1" wrap="square" lIns="91425" tIns="45700" rIns="91425" bIns="45700" anchor="t" anchorCtr="0">
            <a:noAutofit/>
          </a:bodyPr>
          <a:lstStyle/>
          <a:p>
            <a:pPr marL="228600" lvl="0" indent="-165100" algn="l" rtl="0">
              <a:lnSpc>
                <a:spcPct val="110000"/>
              </a:lnSpc>
              <a:spcBef>
                <a:spcPts val="1000"/>
              </a:spcBef>
              <a:spcAft>
                <a:spcPts val="0"/>
              </a:spcAft>
              <a:buSzPts val="1800"/>
              <a:buChar char="•"/>
            </a:pPr>
            <a:r>
              <a:rPr lang="en-US" dirty="0"/>
              <a:t>Facilitate a workshop every 2 months in the different groups of the region.</a:t>
            </a:r>
          </a:p>
          <a:p>
            <a:pPr marL="228600" lvl="0" indent="-165100" algn="l" rtl="0">
              <a:lnSpc>
                <a:spcPct val="110000"/>
              </a:lnSpc>
              <a:spcBef>
                <a:spcPts val="1000"/>
              </a:spcBef>
              <a:spcAft>
                <a:spcPts val="0"/>
              </a:spcAft>
              <a:buSzPts val="1800"/>
              <a:buChar char="•"/>
            </a:pPr>
            <a:r>
              <a:rPr lang="en-US" dirty="0"/>
              <a:t>Participation of the H&amp;I chair and vice chair during the first visit by the new trusted servants.</a:t>
            </a:r>
          </a:p>
          <a:p>
            <a:pPr marL="228600" lvl="0" indent="-165100" algn="l" rtl="0">
              <a:lnSpc>
                <a:spcPct val="110000"/>
              </a:lnSpc>
              <a:spcBef>
                <a:spcPts val="1000"/>
              </a:spcBef>
              <a:spcAft>
                <a:spcPts val="0"/>
              </a:spcAft>
              <a:buSzPts val="1800"/>
              <a:buChar char="•"/>
            </a:pPr>
            <a:r>
              <a:rPr lang="en-US" dirty="0"/>
              <a:t>They visited groups.</a:t>
            </a:r>
          </a:p>
          <a:p>
            <a:pPr marL="228600" lvl="0" indent="-165100" algn="l" rtl="0">
              <a:lnSpc>
                <a:spcPct val="110000"/>
              </a:lnSpc>
              <a:spcBef>
                <a:spcPts val="1000"/>
              </a:spcBef>
              <a:spcAft>
                <a:spcPts val="0"/>
              </a:spcAft>
              <a:buSzPts val="1800"/>
              <a:buChar char="•"/>
            </a:pPr>
            <a:r>
              <a:rPr lang="en-US" dirty="0"/>
              <a:t>We now have 65 trusted servants in the H&amp;I committee.</a:t>
            </a:r>
          </a:p>
        </p:txBody>
      </p:sp>
      <p:pic>
        <p:nvPicPr>
          <p:cNvPr id="125" name="Google Shape;125;p6"/>
          <p:cNvPicPr preferRelativeResize="0"/>
          <p:nvPr/>
        </p:nvPicPr>
        <p:blipFill rotWithShape="1">
          <a:blip r:embed="rId3">
            <a:alphaModFix/>
          </a:blip>
          <a:srcRect/>
          <a:stretch/>
        </p:blipFill>
        <p:spPr>
          <a:xfrm>
            <a:off x="6518803" y="315309"/>
            <a:ext cx="4974386" cy="6258911"/>
          </a:xfrm>
          <a:prstGeom prst="rect">
            <a:avLst/>
          </a:prstGeom>
          <a:noFill/>
          <a:ln>
            <a:noFill/>
          </a:ln>
        </p:spPr>
      </p:pic>
      <p:pic>
        <p:nvPicPr>
          <p:cNvPr id="126" name="Google Shape;126;p6"/>
          <p:cNvPicPr preferRelativeResize="0"/>
          <p:nvPr/>
        </p:nvPicPr>
        <p:blipFill rotWithShape="1">
          <a:blip r:embed="rId4">
            <a:alphaModFix/>
          </a:blip>
          <a:srcRect l="21506" t="11175" r="22478" b="80034"/>
          <a:stretch/>
        </p:blipFill>
        <p:spPr>
          <a:xfrm>
            <a:off x="2141243" y="436205"/>
            <a:ext cx="4062249" cy="1205922"/>
          </a:xfrm>
          <a:prstGeom prst="rect">
            <a:avLst/>
          </a:prstGeom>
          <a:noFill/>
          <a:ln>
            <a:noFill/>
          </a:ln>
        </p:spPr>
      </p:pic>
    </p:spTree>
    <p:extLst>
      <p:ext uri="{BB962C8B-B14F-4D97-AF65-F5344CB8AC3E}">
        <p14:creationId xmlns:p14="http://schemas.microsoft.com/office/powerpoint/2010/main" val="344493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7"/>
          <p:cNvSpPr txBox="1">
            <a:spLocks noGrp="1"/>
          </p:cNvSpPr>
          <p:nvPr>
            <p:ph type="title"/>
          </p:nvPr>
        </p:nvSpPr>
        <p:spPr>
          <a:xfrm>
            <a:off x="913795" y="374754"/>
            <a:ext cx="5865377" cy="10043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MX" sz="3600" b="1" u="sng"/>
              <a:t>Fellowship development   </a:t>
            </a:r>
            <a:endParaRPr/>
          </a:p>
        </p:txBody>
      </p:sp>
      <p:sp>
        <p:nvSpPr>
          <p:cNvPr id="132" name="Google Shape;132;p7"/>
          <p:cNvSpPr txBox="1">
            <a:spLocks noGrp="1"/>
          </p:cNvSpPr>
          <p:nvPr>
            <p:ph type="body" idx="1"/>
          </p:nvPr>
        </p:nvSpPr>
        <p:spPr>
          <a:xfrm>
            <a:off x="225286" y="1234630"/>
            <a:ext cx="6990669" cy="5477598"/>
          </a:xfrm>
          <a:prstGeom prst="rect">
            <a:avLst/>
          </a:prstGeom>
          <a:noFill/>
          <a:ln>
            <a:noFill/>
          </a:ln>
        </p:spPr>
        <p:txBody>
          <a:bodyPr spcFirstLastPara="1" wrap="square" lIns="91425" tIns="45700" rIns="91425" bIns="45700" anchor="t" anchorCtr="0">
            <a:normAutofit lnSpcReduction="10000"/>
          </a:bodyPr>
          <a:lstStyle/>
          <a:p>
            <a:pPr marL="228600" lvl="0" indent="-165100" algn="l" rtl="0">
              <a:lnSpc>
                <a:spcPct val="120000"/>
              </a:lnSpc>
              <a:spcBef>
                <a:spcPts val="1000"/>
              </a:spcBef>
              <a:spcAft>
                <a:spcPts val="0"/>
              </a:spcAft>
              <a:buSzPts val="1800"/>
              <a:buChar char="•"/>
            </a:pPr>
            <a:r>
              <a:rPr lang="en-US" dirty="0"/>
              <a:t>We support the opening of new groups.</a:t>
            </a:r>
          </a:p>
          <a:p>
            <a:pPr marL="228600" lvl="0" indent="-165100" algn="l" rtl="0">
              <a:lnSpc>
                <a:spcPct val="120000"/>
              </a:lnSpc>
              <a:spcBef>
                <a:spcPts val="1000"/>
              </a:spcBef>
              <a:spcAft>
                <a:spcPts val="0"/>
              </a:spcAft>
              <a:buSzPts val="1800"/>
              <a:buChar char="•"/>
            </a:pPr>
            <a:r>
              <a:rPr lang="en-US" dirty="0"/>
              <a:t>We visited the different group support forums.</a:t>
            </a:r>
          </a:p>
          <a:p>
            <a:pPr marL="228600" lvl="0" indent="-165100" algn="l" rtl="0">
              <a:lnSpc>
                <a:spcPct val="120000"/>
              </a:lnSpc>
              <a:spcBef>
                <a:spcPts val="1000"/>
              </a:spcBef>
              <a:spcAft>
                <a:spcPts val="0"/>
              </a:spcAft>
              <a:buSzPts val="1800"/>
              <a:buChar char="•"/>
            </a:pPr>
            <a:r>
              <a:rPr lang="en-US" dirty="0"/>
              <a:t>We facilitate workshops on service topics.</a:t>
            </a:r>
          </a:p>
          <a:p>
            <a:pPr marL="228600" lvl="0" indent="-165100" algn="l" rtl="0">
              <a:lnSpc>
                <a:spcPct val="120000"/>
              </a:lnSpc>
              <a:spcBef>
                <a:spcPts val="1000"/>
              </a:spcBef>
              <a:spcAft>
                <a:spcPts val="0"/>
              </a:spcAft>
              <a:buSzPts val="1800"/>
              <a:buChar char="•"/>
            </a:pPr>
            <a:r>
              <a:rPr lang="en-US" dirty="0"/>
              <a:t>We have learning days.</a:t>
            </a:r>
          </a:p>
          <a:p>
            <a:pPr marL="228600" lvl="0" indent="-165100" algn="l" rtl="0">
              <a:lnSpc>
                <a:spcPct val="120000"/>
              </a:lnSpc>
              <a:spcBef>
                <a:spcPts val="1000"/>
              </a:spcBef>
              <a:spcAft>
                <a:spcPts val="0"/>
              </a:spcAft>
              <a:buSzPts val="1800"/>
              <a:buChar char="•"/>
            </a:pPr>
            <a:r>
              <a:rPr lang="en-US" dirty="0"/>
              <a:t>The purpose is to educate and inform the members who have a desire to be of service. We utilize didactical learning dynamics.</a:t>
            </a:r>
          </a:p>
          <a:p>
            <a:pPr marL="228600" marR="38100" lvl="0" indent="-228600" algn="l" rtl="0">
              <a:lnSpc>
                <a:spcPct val="120000"/>
              </a:lnSpc>
              <a:spcBef>
                <a:spcPts val="0"/>
              </a:spcBef>
              <a:spcAft>
                <a:spcPts val="0"/>
              </a:spcAft>
              <a:buSzPts val="1800"/>
              <a:buChar char="•"/>
            </a:pPr>
            <a:r>
              <a:rPr lang="en-US" dirty="0"/>
              <a:t>Thus improving the atmosphere of recovery in service.</a:t>
            </a:r>
          </a:p>
          <a:p>
            <a:pPr marL="228600" lvl="0" indent="-50800" algn="l" rtl="0">
              <a:lnSpc>
                <a:spcPct val="120000"/>
              </a:lnSpc>
              <a:spcBef>
                <a:spcPts val="1000"/>
              </a:spcBef>
              <a:spcAft>
                <a:spcPts val="0"/>
              </a:spcAft>
              <a:buClr>
                <a:schemeClr val="dk1"/>
              </a:buClr>
              <a:buSzPts val="2800"/>
              <a:buNone/>
            </a:pPr>
            <a:endParaRPr lang="en-US" dirty="0"/>
          </a:p>
        </p:txBody>
      </p:sp>
      <p:pic>
        <p:nvPicPr>
          <p:cNvPr id="133" name="Google Shape;133;p7"/>
          <p:cNvPicPr preferRelativeResize="0"/>
          <p:nvPr/>
        </p:nvPicPr>
        <p:blipFill rotWithShape="1">
          <a:blip r:embed="rId3">
            <a:alphaModFix/>
          </a:blip>
          <a:srcRect b="11096"/>
          <a:stretch/>
        </p:blipFill>
        <p:spPr>
          <a:xfrm>
            <a:off x="7371459" y="1918741"/>
            <a:ext cx="3906746" cy="4392119"/>
          </a:xfrm>
          <a:prstGeom prst="rect">
            <a:avLst/>
          </a:prstGeom>
          <a:noFill/>
          <a:ln>
            <a:noFill/>
          </a:ln>
        </p:spPr>
      </p:pic>
      <p:pic>
        <p:nvPicPr>
          <p:cNvPr id="134" name="Google Shape;134;p7"/>
          <p:cNvPicPr preferRelativeResize="0"/>
          <p:nvPr/>
        </p:nvPicPr>
        <p:blipFill rotWithShape="1">
          <a:blip r:embed="rId4">
            <a:alphaModFix/>
          </a:blip>
          <a:srcRect l="21506" t="11175" r="22478" b="80034"/>
          <a:stretch/>
        </p:blipFill>
        <p:spPr>
          <a:xfrm>
            <a:off x="7215956" y="372191"/>
            <a:ext cx="4062249" cy="1205922"/>
          </a:xfrm>
          <a:prstGeom prst="rect">
            <a:avLst/>
          </a:prstGeom>
          <a:noFill/>
          <a:ln>
            <a:noFill/>
          </a:ln>
        </p:spPr>
      </p:pic>
    </p:spTree>
    <p:extLst>
      <p:ext uri="{BB962C8B-B14F-4D97-AF65-F5344CB8AC3E}">
        <p14:creationId xmlns:p14="http://schemas.microsoft.com/office/powerpoint/2010/main" val="56197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body" idx="1"/>
          </p:nvPr>
        </p:nvSpPr>
        <p:spPr>
          <a:xfrm>
            <a:off x="251792" y="72888"/>
            <a:ext cx="5883965" cy="6632712"/>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1200"/>
              </a:spcAft>
              <a:buClr>
                <a:schemeClr val="dk1"/>
              </a:buClr>
              <a:buSzPts val="2800"/>
              <a:buNone/>
            </a:pPr>
            <a:r>
              <a:rPr lang="en-US" b="1" u="sng" dirty="0"/>
              <a:t>Regional Delegate</a:t>
            </a:r>
            <a:endParaRPr lang="en-US" dirty="0"/>
          </a:p>
          <a:p>
            <a:pPr marL="228600" indent="-228600">
              <a:lnSpc>
                <a:spcPct val="110000"/>
              </a:lnSpc>
              <a:spcBef>
                <a:spcPts val="0"/>
              </a:spcBef>
              <a:buSzPct val="100000"/>
            </a:pPr>
            <a:r>
              <a:rPr lang="en-US" dirty="0">
                <a:latin typeface="Calibri" panose="020F0502020204030204" pitchFamily="34" charset="0"/>
                <a:cs typeface="Calibri" panose="020F0502020204030204" pitchFamily="34" charset="0"/>
              </a:rPr>
              <a:t>Attending group support forum meetings as often as possible.</a:t>
            </a:r>
          </a:p>
          <a:p>
            <a:pPr marL="228600" indent="-228600">
              <a:lnSpc>
                <a:spcPct val="110000"/>
              </a:lnSpc>
              <a:spcBef>
                <a:spcPts val="0"/>
              </a:spcBef>
              <a:buSzPct val="100000"/>
            </a:pPr>
            <a:r>
              <a:rPr lang="en-US" dirty="0">
                <a:latin typeface="Calibri" panose="020F0502020204030204" pitchFamily="34" charset="0"/>
                <a:cs typeface="Calibri" panose="020F0502020204030204" pitchFamily="34" charset="0"/>
              </a:rPr>
              <a:t>We facilitate our 12 Traditions and 12 Service Concepts learning days every Thursday at 6pm for our GSRs and for members in the fellowship.</a:t>
            </a:r>
          </a:p>
          <a:p>
            <a:pPr marL="228600" indent="-228600">
              <a:lnSpc>
                <a:spcPct val="110000"/>
              </a:lnSpc>
              <a:spcBef>
                <a:spcPts val="0"/>
              </a:spcBef>
              <a:buSzPct val="100000"/>
            </a:pPr>
            <a:r>
              <a:rPr lang="en-US" dirty="0">
                <a:latin typeface="Calibri" panose="020F0502020204030204" pitchFamily="34" charset="0"/>
                <a:cs typeface="Calibri" panose="020F0502020204030204" pitchFamily="34" charset="0"/>
              </a:rPr>
              <a:t>Assisting and supporting the groups in the region.</a:t>
            </a:r>
          </a:p>
          <a:p>
            <a:pPr marL="228600" indent="-228600">
              <a:lnSpc>
                <a:spcPct val="110000"/>
              </a:lnSpc>
              <a:spcBef>
                <a:spcPts val="0"/>
              </a:spcBef>
              <a:buSzPct val="100000"/>
            </a:pPr>
            <a:r>
              <a:rPr lang="en-US" dirty="0">
                <a:latin typeface="Calibri" panose="020F0502020204030204" pitchFamily="34" charset="0"/>
                <a:cs typeface="Calibri" panose="020F0502020204030204" pitchFamily="34" charset="0"/>
              </a:rPr>
              <a:t>Attending and committing to participate in LAZF and NAWS webinars and workshops.</a:t>
            </a:r>
          </a:p>
          <a:p>
            <a:pPr marL="228600" indent="-228600">
              <a:lnSpc>
                <a:spcPct val="110000"/>
              </a:lnSpc>
              <a:spcBef>
                <a:spcPts val="0"/>
              </a:spcBef>
              <a:buSzPct val="100000"/>
            </a:pPr>
            <a:r>
              <a:rPr lang="en-US" dirty="0">
                <a:latin typeface="Calibri" panose="020F0502020204030204" pitchFamily="34" charset="0"/>
                <a:cs typeface="Calibri" panose="020F0502020204030204" pitchFamily="34" charset="0"/>
              </a:rPr>
              <a:t>Facilitating regional workshops.</a:t>
            </a:r>
          </a:p>
          <a:p>
            <a:pPr marL="164465" lvl="0" indent="0" algn="l" rtl="0">
              <a:lnSpc>
                <a:spcPct val="110000"/>
              </a:lnSpc>
              <a:spcBef>
                <a:spcPts val="1000"/>
              </a:spcBef>
              <a:spcAft>
                <a:spcPts val="0"/>
              </a:spcAft>
              <a:buClr>
                <a:schemeClr val="dk1"/>
              </a:buClr>
              <a:buSzPts val="2800"/>
              <a:buNone/>
            </a:pPr>
            <a:endParaRPr lang="en-US" dirty="0"/>
          </a:p>
          <a:p>
            <a:pPr marL="228600" lvl="0" indent="-64135" algn="l" rtl="0">
              <a:lnSpc>
                <a:spcPct val="110000"/>
              </a:lnSpc>
              <a:spcBef>
                <a:spcPts val="1000"/>
              </a:spcBef>
              <a:spcAft>
                <a:spcPts val="0"/>
              </a:spcAft>
              <a:buClr>
                <a:schemeClr val="dk1"/>
              </a:buClr>
              <a:buSzPts val="2800"/>
              <a:buNone/>
            </a:pPr>
            <a:endParaRPr lang="en-US" dirty="0"/>
          </a:p>
        </p:txBody>
      </p:sp>
      <p:pic>
        <p:nvPicPr>
          <p:cNvPr id="140" name="Google Shape;140;p8"/>
          <p:cNvPicPr preferRelativeResize="0"/>
          <p:nvPr/>
        </p:nvPicPr>
        <p:blipFill rotWithShape="1">
          <a:blip r:embed="rId3">
            <a:alphaModFix/>
          </a:blip>
          <a:srcRect/>
          <a:stretch/>
        </p:blipFill>
        <p:spPr>
          <a:xfrm>
            <a:off x="6300952" y="504497"/>
            <a:ext cx="5517931" cy="1076325"/>
          </a:xfrm>
          <a:prstGeom prst="rect">
            <a:avLst/>
          </a:prstGeom>
          <a:noFill/>
          <a:ln>
            <a:noFill/>
          </a:ln>
        </p:spPr>
      </p:pic>
      <p:pic>
        <p:nvPicPr>
          <p:cNvPr id="141" name="Google Shape;141;p8"/>
          <p:cNvPicPr preferRelativeResize="0"/>
          <p:nvPr/>
        </p:nvPicPr>
        <p:blipFill rotWithShape="1">
          <a:blip r:embed="rId4">
            <a:alphaModFix/>
          </a:blip>
          <a:srcRect/>
          <a:stretch/>
        </p:blipFill>
        <p:spPr>
          <a:xfrm>
            <a:off x="6584731" y="1954924"/>
            <a:ext cx="4950372" cy="4209393"/>
          </a:xfrm>
          <a:prstGeom prst="rect">
            <a:avLst/>
          </a:prstGeom>
          <a:noFill/>
          <a:ln>
            <a:noFill/>
          </a:ln>
        </p:spPr>
      </p:pic>
    </p:spTree>
    <p:extLst>
      <p:ext uri="{BB962C8B-B14F-4D97-AF65-F5344CB8AC3E}">
        <p14:creationId xmlns:p14="http://schemas.microsoft.com/office/powerpoint/2010/main" val="350723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Picture 1">
            <a:extLst>
              <a:ext uri="{FF2B5EF4-FFF2-40B4-BE49-F238E27FC236}">
                <a16:creationId xmlns:a16="http://schemas.microsoft.com/office/drawing/2014/main" id="{FA0F42FC-CF38-4943-8C1F-EA5165323A91}"/>
              </a:ext>
            </a:extLst>
          </p:cNvPr>
          <p:cNvPicPr>
            <a:picLocks noChangeAspect="1"/>
          </p:cNvPicPr>
          <p:nvPr/>
        </p:nvPicPr>
        <p:blipFill>
          <a:blip r:embed="rId3"/>
          <a:stretch>
            <a:fillRect/>
          </a:stretch>
        </p:blipFill>
        <p:spPr>
          <a:xfrm>
            <a:off x="288184" y="94201"/>
            <a:ext cx="7366000" cy="6032500"/>
          </a:xfrm>
          <a:prstGeom prst="rect">
            <a:avLst/>
          </a:prstGeom>
        </p:spPr>
      </p:pic>
      <p:sp>
        <p:nvSpPr>
          <p:cNvPr id="192" name="Google Shape;192;p30"/>
          <p:cNvSpPr txBox="1">
            <a:spLocks noGrp="1"/>
          </p:cNvSpPr>
          <p:nvPr>
            <p:ph type="title" idx="4294967295"/>
          </p:nvPr>
        </p:nvSpPr>
        <p:spPr>
          <a:xfrm>
            <a:off x="7781667" y="1468300"/>
            <a:ext cx="4410400" cy="4143200"/>
          </a:xfrm>
          <a:prstGeom prst="rect">
            <a:avLst/>
          </a:prstGeom>
        </p:spPr>
        <p:txBody>
          <a:bodyPr spcFirstLastPara="1" wrap="square" lIns="121900" tIns="121900" rIns="121900" bIns="121900" anchor="b" anchorCtr="0">
            <a:noAutofit/>
          </a:bodyPr>
          <a:lstStyle/>
          <a:p>
            <a:r>
              <a:rPr lang="en" sz="6400">
                <a:solidFill>
                  <a:schemeClr val="accent1"/>
                </a:solidFill>
              </a:rPr>
              <a:t> El Paso, TX Area of NA</a:t>
            </a:r>
            <a:endParaRPr sz="6400">
              <a:solidFill>
                <a:schemeClr val="accent1"/>
              </a:solidFill>
            </a:endParaRPr>
          </a:p>
        </p:txBody>
      </p:sp>
      <p:sp>
        <p:nvSpPr>
          <p:cNvPr id="193" name="Google Shape;193;p30"/>
          <p:cNvSpPr txBox="1">
            <a:spLocks noGrp="1"/>
          </p:cNvSpPr>
          <p:nvPr>
            <p:ph type="subTitle" idx="4294967295"/>
          </p:nvPr>
        </p:nvSpPr>
        <p:spPr>
          <a:xfrm>
            <a:off x="7781667" y="5632300"/>
            <a:ext cx="4272000" cy="629600"/>
          </a:xfrm>
          <a:prstGeom prst="rect">
            <a:avLst/>
          </a:prstGeom>
        </p:spPr>
        <p:txBody>
          <a:bodyPr spcFirstLastPara="1" wrap="square" lIns="121900" tIns="121900" rIns="121900" bIns="121900" anchor="t" anchorCtr="0">
            <a:noAutofit/>
          </a:bodyPr>
          <a:lstStyle/>
          <a:p>
            <a:pPr marL="0" indent="0">
              <a:spcAft>
                <a:spcPts val="2133"/>
              </a:spcAft>
              <a:buNone/>
            </a:pPr>
            <a:r>
              <a:rPr lang="en"/>
              <a:t> 2020-2022</a:t>
            </a:r>
            <a:endParaRPr/>
          </a:p>
        </p:txBody>
      </p:sp>
      <p:sp>
        <p:nvSpPr>
          <p:cNvPr id="194" name="Google Shape;194;p30"/>
          <p:cNvSpPr txBox="1"/>
          <p:nvPr/>
        </p:nvSpPr>
        <p:spPr>
          <a:xfrm>
            <a:off x="0" y="0"/>
            <a:ext cx="4000000" cy="533504"/>
          </a:xfrm>
          <a:prstGeom prst="rect">
            <a:avLst/>
          </a:prstGeom>
          <a:noFill/>
          <a:ln>
            <a:noFill/>
          </a:ln>
        </p:spPr>
        <p:txBody>
          <a:bodyPr spcFirstLastPara="1" wrap="square" lIns="121900" tIns="121900" rIns="121900" bIns="121900" anchor="t" anchorCtr="0">
            <a:spAutoFit/>
          </a:bodyPr>
          <a:lstStyle/>
          <a:p>
            <a:pPr defTabSz="1219170"/>
            <a:endParaRPr/>
          </a:p>
        </p:txBody>
      </p:sp>
      <p:pic>
        <p:nvPicPr>
          <p:cNvPr id="195" name="Google Shape;195;p30"/>
          <p:cNvPicPr preferRelativeResize="0"/>
          <p:nvPr/>
        </p:nvPicPr>
        <p:blipFill>
          <a:blip r:embed="rId4">
            <a:alphaModFix/>
          </a:blip>
          <a:stretch>
            <a:fillRect/>
          </a:stretch>
        </p:blipFill>
        <p:spPr>
          <a:xfrm>
            <a:off x="8348467" y="203201"/>
            <a:ext cx="3640333" cy="2643865"/>
          </a:xfrm>
          <a:prstGeom prst="rect">
            <a:avLst/>
          </a:prstGeom>
          <a:noFill/>
          <a:ln>
            <a:noFill/>
          </a:ln>
        </p:spPr>
      </p:pic>
      <p:pic>
        <p:nvPicPr>
          <p:cNvPr id="196" name="Google Shape;196;p30"/>
          <p:cNvPicPr preferRelativeResize="0"/>
          <p:nvPr/>
        </p:nvPicPr>
        <p:blipFill>
          <a:blip r:embed="rId4">
            <a:alphaModFix/>
          </a:blip>
          <a:stretch>
            <a:fillRect/>
          </a:stretch>
        </p:blipFill>
        <p:spPr>
          <a:xfrm>
            <a:off x="8093501" y="203200"/>
            <a:ext cx="3895300" cy="3225800"/>
          </a:xfrm>
          <a:prstGeom prst="rect">
            <a:avLst/>
          </a:prstGeom>
          <a:noFill/>
          <a:ln>
            <a:noFill/>
          </a:ln>
        </p:spPr>
      </p:pic>
    </p:spTree>
    <p:extLst>
      <p:ext uri="{BB962C8B-B14F-4D97-AF65-F5344CB8AC3E}">
        <p14:creationId xmlns:p14="http://schemas.microsoft.com/office/powerpoint/2010/main" val="3812389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6096000" y="1"/>
            <a:ext cx="5706299" cy="6858001"/>
          </a:xfrm>
          <a:prstGeom prst="rect">
            <a:avLst/>
          </a:prstGeom>
          <a:noFill/>
          <a:ln>
            <a:noFill/>
          </a:ln>
        </p:spPr>
      </p:pic>
      <p:pic>
        <p:nvPicPr>
          <p:cNvPr id="203" name="Google Shape;203;p31"/>
          <p:cNvPicPr preferRelativeResize="0"/>
          <p:nvPr/>
        </p:nvPicPr>
        <p:blipFill rotWithShape="1">
          <a:blip r:embed="rId4">
            <a:alphaModFix/>
          </a:blip>
          <a:srcRect t="17759" b="17753"/>
          <a:stretch/>
        </p:blipFill>
        <p:spPr>
          <a:xfrm>
            <a:off x="1" y="0"/>
            <a:ext cx="5784799" cy="6857997"/>
          </a:xfrm>
          <a:prstGeom prst="rect">
            <a:avLst/>
          </a:prstGeom>
          <a:noFill/>
          <a:ln>
            <a:noFill/>
          </a:ln>
        </p:spPr>
      </p:pic>
    </p:spTree>
    <p:extLst>
      <p:ext uri="{BB962C8B-B14F-4D97-AF65-F5344CB8AC3E}">
        <p14:creationId xmlns:p14="http://schemas.microsoft.com/office/powerpoint/2010/main" val="2358888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rot="138933">
            <a:off x="78898" y="5478969"/>
            <a:ext cx="12197159" cy="1138929"/>
          </a:xfrm>
          <a:prstGeom prst="rect">
            <a:avLst/>
          </a:prstGeom>
        </p:spPr>
        <p:txBody>
          <a:bodyPr spcFirstLastPara="1" wrap="square" lIns="121900" tIns="121900" rIns="121900" bIns="121900" anchor="ctr" anchorCtr="0">
            <a:noAutofit/>
          </a:bodyPr>
          <a:lstStyle/>
          <a:p>
            <a:r>
              <a:rPr lang="en"/>
              <a:t>September:Recovery Month!</a:t>
            </a:r>
            <a:endParaRPr/>
          </a:p>
        </p:txBody>
      </p:sp>
      <p:sp>
        <p:nvSpPr>
          <p:cNvPr id="210" name="Google Shape;210;p32"/>
          <p:cNvSpPr txBox="1"/>
          <p:nvPr/>
        </p:nvSpPr>
        <p:spPr>
          <a:xfrm>
            <a:off x="10116900" y="769967"/>
            <a:ext cx="9784000" cy="533504"/>
          </a:xfrm>
          <a:prstGeom prst="rect">
            <a:avLst/>
          </a:prstGeom>
          <a:noFill/>
          <a:ln>
            <a:noFill/>
          </a:ln>
        </p:spPr>
        <p:txBody>
          <a:bodyPr spcFirstLastPara="1" wrap="square" lIns="121900" tIns="121900" rIns="121900" bIns="121900" anchor="t" anchorCtr="0">
            <a:spAutoFit/>
          </a:bodyPr>
          <a:lstStyle/>
          <a:p>
            <a:pPr defTabSz="1219170"/>
            <a:endParaRPr>
              <a:latin typeface="Playfair Display"/>
              <a:ea typeface="Playfair Display"/>
              <a:cs typeface="Playfair Display"/>
              <a:sym typeface="Playfair Display"/>
            </a:endParaRPr>
          </a:p>
        </p:txBody>
      </p:sp>
      <p:sp>
        <p:nvSpPr>
          <p:cNvPr id="211" name="Google Shape;211;p32"/>
          <p:cNvSpPr txBox="1"/>
          <p:nvPr/>
        </p:nvSpPr>
        <p:spPr>
          <a:xfrm>
            <a:off x="9633433" y="1880134"/>
            <a:ext cx="9784000" cy="533504"/>
          </a:xfrm>
          <a:prstGeom prst="rect">
            <a:avLst/>
          </a:prstGeom>
          <a:noFill/>
          <a:ln>
            <a:noFill/>
          </a:ln>
        </p:spPr>
        <p:txBody>
          <a:bodyPr spcFirstLastPara="1" wrap="square" lIns="121900" tIns="121900" rIns="121900" bIns="121900" anchor="t" anchorCtr="0">
            <a:spAutoFit/>
          </a:bodyPr>
          <a:lstStyle/>
          <a:p>
            <a:pPr defTabSz="1219170"/>
            <a:endParaRPr>
              <a:latin typeface="Playfair Display"/>
              <a:ea typeface="Playfair Display"/>
              <a:cs typeface="Playfair Display"/>
              <a:sym typeface="Playfair Display"/>
            </a:endParaRPr>
          </a:p>
        </p:txBody>
      </p:sp>
      <p:sp>
        <p:nvSpPr>
          <p:cNvPr id="212" name="Google Shape;212;p32"/>
          <p:cNvSpPr txBox="1"/>
          <p:nvPr/>
        </p:nvSpPr>
        <p:spPr>
          <a:xfrm>
            <a:off x="7520533" y="841600"/>
            <a:ext cx="4422800" cy="4843337"/>
          </a:xfrm>
          <a:prstGeom prst="rect">
            <a:avLst/>
          </a:prstGeom>
          <a:noFill/>
          <a:ln>
            <a:noFill/>
          </a:ln>
        </p:spPr>
        <p:txBody>
          <a:bodyPr spcFirstLastPara="1" wrap="square" lIns="121900" tIns="121900" rIns="121900" bIns="121900" anchor="t" anchorCtr="0">
            <a:spAutoFit/>
          </a:bodyPr>
          <a:lstStyle/>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a:p>
            <a:pPr defTabSz="1219170"/>
            <a:endParaRPr>
              <a:latin typeface="Playfair Display"/>
              <a:ea typeface="Playfair Display"/>
              <a:cs typeface="Playfair Display"/>
              <a:sym typeface="Playfair Display"/>
            </a:endParaRPr>
          </a:p>
        </p:txBody>
      </p:sp>
      <p:pic>
        <p:nvPicPr>
          <p:cNvPr id="213" name="Google Shape;213;p32"/>
          <p:cNvPicPr preferRelativeResize="0"/>
          <p:nvPr/>
        </p:nvPicPr>
        <p:blipFill rotWithShape="1">
          <a:blip r:embed="rId3">
            <a:alphaModFix/>
          </a:blip>
          <a:srcRect t="-6988" b="9655"/>
          <a:stretch/>
        </p:blipFill>
        <p:spPr>
          <a:xfrm>
            <a:off x="8490734" y="1065268"/>
            <a:ext cx="2628900" cy="3411233"/>
          </a:xfrm>
          <a:prstGeom prst="rect">
            <a:avLst/>
          </a:prstGeom>
          <a:noFill/>
          <a:ln>
            <a:noFill/>
          </a:ln>
        </p:spPr>
      </p:pic>
      <p:sp>
        <p:nvSpPr>
          <p:cNvPr id="214" name="Google Shape;214;p32"/>
          <p:cNvSpPr txBox="1"/>
          <p:nvPr/>
        </p:nvSpPr>
        <p:spPr>
          <a:xfrm>
            <a:off x="9526000" y="1325034"/>
            <a:ext cx="9784000" cy="533504"/>
          </a:xfrm>
          <a:prstGeom prst="rect">
            <a:avLst/>
          </a:prstGeom>
          <a:noFill/>
          <a:ln>
            <a:noFill/>
          </a:ln>
        </p:spPr>
        <p:txBody>
          <a:bodyPr spcFirstLastPara="1" wrap="square" lIns="121900" tIns="121900" rIns="121900" bIns="121900" anchor="t" anchorCtr="0">
            <a:spAutoFit/>
          </a:bodyPr>
          <a:lstStyle/>
          <a:p>
            <a:pPr defTabSz="1219170"/>
            <a:endParaRPr>
              <a:latin typeface="Playfair Display"/>
              <a:ea typeface="Playfair Display"/>
              <a:cs typeface="Playfair Display"/>
              <a:sym typeface="Playfair Display"/>
            </a:endParaRPr>
          </a:p>
        </p:txBody>
      </p:sp>
      <p:sp>
        <p:nvSpPr>
          <p:cNvPr id="215" name="Google Shape;215;p32"/>
          <p:cNvSpPr txBox="1"/>
          <p:nvPr/>
        </p:nvSpPr>
        <p:spPr>
          <a:xfrm>
            <a:off x="6858000" y="-340200"/>
            <a:ext cx="5568800" cy="6320800"/>
          </a:xfrm>
          <a:prstGeom prst="rect">
            <a:avLst/>
          </a:prstGeom>
          <a:noFill/>
          <a:ln>
            <a:noFill/>
          </a:ln>
        </p:spPr>
        <p:txBody>
          <a:bodyPr spcFirstLastPara="1" wrap="square" lIns="121900" tIns="121900" rIns="121900" bIns="121900" anchor="ctr" anchorCtr="0">
            <a:noAutofit/>
          </a:bodyPr>
          <a:lstStyle/>
          <a:p>
            <a:pPr algn="ctr" defTabSz="1219170">
              <a:lnSpc>
                <a:spcPct val="115000"/>
              </a:lnSpc>
            </a:pPr>
            <a:r>
              <a:rPr lang="en" b="1">
                <a:latin typeface="Caveat"/>
                <a:ea typeface="Caveat"/>
                <a:cs typeface="Caveat"/>
                <a:sym typeface="Caveat"/>
              </a:rPr>
              <a:t>RIO GRANDE REGION PRESENTS: A VIRTUAL EVENT</a:t>
            </a:r>
            <a:endParaRPr sz="1600">
              <a:latin typeface="Liberation Serif"/>
              <a:ea typeface="Liberation Serif"/>
              <a:cs typeface="Liberation Serif"/>
              <a:sym typeface="Liberation Serif"/>
            </a:endParaRPr>
          </a:p>
          <a:p>
            <a:pPr algn="ctr" defTabSz="1219170">
              <a:lnSpc>
                <a:spcPct val="115000"/>
              </a:lnSpc>
              <a:spcBef>
                <a:spcPts val="1333"/>
              </a:spcBef>
            </a:pPr>
            <a:r>
              <a:rPr lang="en" sz="2400" b="1">
                <a:latin typeface="Tahoma"/>
                <a:ea typeface="Tahoma"/>
                <a:cs typeface="Tahoma"/>
                <a:sym typeface="Tahoma"/>
              </a:rPr>
              <a:t>"OUR PRIMARY PURPOSE"</a:t>
            </a:r>
            <a:endParaRPr sz="1600">
              <a:latin typeface="Liberation Serif"/>
              <a:ea typeface="Liberation Serif"/>
              <a:cs typeface="Liberation Serif"/>
              <a:sym typeface="Liberation Serif"/>
            </a:endParaRPr>
          </a:p>
          <a:p>
            <a:pPr algn="ctr" defTabSz="1219170">
              <a:lnSpc>
                <a:spcPct val="115000"/>
              </a:lnSpc>
              <a:spcBef>
                <a:spcPts val="1333"/>
              </a:spcBef>
            </a:pPr>
            <a:r>
              <a:rPr lang="en" sz="1733" b="1">
                <a:latin typeface="Tahoma"/>
                <a:ea typeface="Tahoma"/>
                <a:cs typeface="Tahoma"/>
                <a:sym typeface="Tahoma"/>
              </a:rPr>
              <a:t>Saturday, Sept. 26  Sunday, Sept. 27</a:t>
            </a:r>
            <a:endParaRPr sz="1600">
              <a:latin typeface="Liberation Serif"/>
              <a:ea typeface="Liberation Serif"/>
              <a:cs typeface="Liberation Serif"/>
              <a:sym typeface="Liberation Serif"/>
            </a:endParaRPr>
          </a:p>
          <a:p>
            <a:pPr algn="ctr" defTabSz="1219170">
              <a:lnSpc>
                <a:spcPct val="115000"/>
              </a:lnSpc>
              <a:spcBef>
                <a:spcPts val="1333"/>
              </a:spcBef>
            </a:pPr>
            <a:endParaRPr sz="1600">
              <a:latin typeface="Liberation Serif"/>
              <a:ea typeface="Liberation Serif"/>
              <a:cs typeface="Liberation Serif"/>
              <a:sym typeface="Liberation Serif"/>
            </a:endParaRPr>
          </a:p>
          <a:p>
            <a:pPr algn="ctr" defTabSz="1219170">
              <a:lnSpc>
                <a:spcPct val="115000"/>
              </a:lnSpc>
              <a:spcBef>
                <a:spcPts val="1333"/>
              </a:spcBef>
            </a:pPr>
            <a:endParaRPr sz="1733" b="1">
              <a:latin typeface="Tahoma"/>
              <a:ea typeface="Tahoma"/>
              <a:cs typeface="Tahoma"/>
              <a:sym typeface="Tahoma"/>
            </a:endParaRPr>
          </a:p>
          <a:p>
            <a:pPr algn="ctr" defTabSz="1219170">
              <a:lnSpc>
                <a:spcPct val="115000"/>
              </a:lnSpc>
              <a:spcBef>
                <a:spcPts val="1333"/>
              </a:spcBef>
            </a:pPr>
            <a:r>
              <a:rPr lang="en" sz="1733" b="1">
                <a:latin typeface="Tahoma"/>
                <a:ea typeface="Tahoma"/>
                <a:cs typeface="Tahoma"/>
                <a:sym typeface="Tahoma"/>
              </a:rPr>
              <a:t>	</a:t>
            </a:r>
            <a:endParaRPr sz="1600">
              <a:latin typeface="Liberation Serif"/>
              <a:ea typeface="Liberation Serif"/>
              <a:cs typeface="Liberation Serif"/>
              <a:sym typeface="Liberation Serif"/>
            </a:endParaRPr>
          </a:p>
          <a:p>
            <a:pPr algn="ctr" defTabSz="1219170">
              <a:lnSpc>
                <a:spcPct val="115000"/>
              </a:lnSpc>
              <a:spcBef>
                <a:spcPts val="1333"/>
              </a:spcBef>
            </a:pPr>
            <a:endParaRPr sz="1600">
              <a:latin typeface="Liberation Serif"/>
              <a:ea typeface="Liberation Serif"/>
              <a:cs typeface="Liberation Serif"/>
              <a:sym typeface="Liberation Serif"/>
            </a:endParaRPr>
          </a:p>
          <a:p>
            <a:pPr algn="ctr" defTabSz="1219170">
              <a:lnSpc>
                <a:spcPct val="115000"/>
              </a:lnSpc>
              <a:spcBef>
                <a:spcPts val="1333"/>
              </a:spcBef>
            </a:pPr>
            <a:r>
              <a:rPr lang="en" sz="2133" u="sng">
                <a:solidFill>
                  <a:srgbClr val="0000FF"/>
                </a:solidFill>
                <a:latin typeface="Liberation Serif"/>
                <a:ea typeface="Liberation Serif"/>
                <a:cs typeface="Liberation Serif"/>
                <a:sym typeface="Liberation Serif"/>
                <a:hlinkClick r:id="rId4">
                  <a:extLst>
                    <a:ext uri="{A12FA001-AC4F-418D-AE19-62706E023703}">
                      <ahyp:hlinkClr xmlns:ahyp="http://schemas.microsoft.com/office/drawing/2018/hyperlinkcolor" xmlns="" val="tx"/>
                    </a:ext>
                  </a:extLst>
                </a:hlinkClick>
              </a:rPr>
              <a:t>https://us02web.zoom.us/j/5994189562</a:t>
            </a:r>
            <a:endParaRPr sz="1600">
              <a:latin typeface="Liberation Serif"/>
              <a:ea typeface="Liberation Serif"/>
              <a:cs typeface="Liberation Serif"/>
              <a:sym typeface="Liberation Serif"/>
            </a:endParaRPr>
          </a:p>
          <a:p>
            <a:pPr algn="ctr" defTabSz="1219170">
              <a:lnSpc>
                <a:spcPct val="115000"/>
              </a:lnSpc>
              <a:spcBef>
                <a:spcPts val="1333"/>
              </a:spcBef>
              <a:spcAft>
                <a:spcPts val="1333"/>
              </a:spcAft>
            </a:pPr>
            <a:r>
              <a:rPr lang="en" sz="2133">
                <a:latin typeface="Liberation Serif"/>
                <a:ea typeface="Liberation Serif"/>
                <a:cs typeface="Liberation Serif"/>
                <a:sym typeface="Liberation Serif"/>
              </a:rPr>
              <a:t>ZOOM:   599 418 9562</a:t>
            </a:r>
            <a:endParaRPr sz="2133">
              <a:latin typeface="Liberation Serif"/>
              <a:ea typeface="Liberation Serif"/>
              <a:cs typeface="Liberation Serif"/>
              <a:sym typeface="Liberation Serif"/>
            </a:endParaRPr>
          </a:p>
        </p:txBody>
      </p:sp>
      <p:pic>
        <p:nvPicPr>
          <p:cNvPr id="2" name="Picture 1">
            <a:extLst>
              <a:ext uri="{FF2B5EF4-FFF2-40B4-BE49-F238E27FC236}">
                <a16:creationId xmlns:a16="http://schemas.microsoft.com/office/drawing/2014/main" id="{070223DB-91BD-2149-9ED8-0D440EA42945}"/>
              </a:ext>
            </a:extLst>
          </p:cNvPr>
          <p:cNvPicPr>
            <a:picLocks noChangeAspect="1"/>
          </p:cNvPicPr>
          <p:nvPr/>
        </p:nvPicPr>
        <p:blipFill>
          <a:blip r:embed="rId5"/>
          <a:stretch>
            <a:fillRect/>
          </a:stretch>
        </p:blipFill>
        <p:spPr>
          <a:xfrm>
            <a:off x="373500" y="333567"/>
            <a:ext cx="6629400" cy="4521200"/>
          </a:xfrm>
          <a:prstGeom prst="rect">
            <a:avLst/>
          </a:prstGeom>
        </p:spPr>
      </p:pic>
    </p:spTree>
    <p:extLst>
      <p:ext uri="{BB962C8B-B14F-4D97-AF65-F5344CB8AC3E}">
        <p14:creationId xmlns:p14="http://schemas.microsoft.com/office/powerpoint/2010/main" val="421911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body" idx="4294967295"/>
          </p:nvPr>
        </p:nvSpPr>
        <p:spPr>
          <a:xfrm>
            <a:off x="9140800" y="94200"/>
            <a:ext cx="2908800" cy="3284800"/>
          </a:xfrm>
          <a:prstGeom prst="rect">
            <a:avLst/>
          </a:prstGeom>
          <a:solidFill>
            <a:srgbClr val="FFFFFF"/>
          </a:solidFill>
        </p:spPr>
        <p:txBody>
          <a:bodyPr spcFirstLastPara="1" wrap="square" lIns="121900" tIns="121900" rIns="121900" bIns="121900" anchor="t" anchorCtr="0">
            <a:noAutofit/>
          </a:bodyPr>
          <a:lstStyle/>
          <a:p>
            <a:pPr marL="0" indent="0">
              <a:spcAft>
                <a:spcPts val="2133"/>
              </a:spcAft>
              <a:buNone/>
            </a:pPr>
            <a:r>
              <a:rPr lang="en">
                <a:solidFill>
                  <a:schemeClr val="accent1"/>
                </a:solidFill>
              </a:rPr>
              <a:t>Lorem ipsum dolor sit amet, consectetur adipiscing elit, sed do eiusmod tempor incididunt ut labore</a:t>
            </a:r>
            <a:endParaRPr>
              <a:solidFill>
                <a:schemeClr val="accent1"/>
              </a:solidFill>
            </a:endParaRPr>
          </a:p>
        </p:txBody>
      </p:sp>
      <p:pic>
        <p:nvPicPr>
          <p:cNvPr id="221" name="Google Shape;221;p33"/>
          <p:cNvPicPr preferRelativeResize="0"/>
          <p:nvPr/>
        </p:nvPicPr>
        <p:blipFill>
          <a:blip r:embed="rId3">
            <a:alphaModFix/>
          </a:blip>
          <a:stretch>
            <a:fillRect/>
          </a:stretch>
        </p:blipFill>
        <p:spPr>
          <a:xfrm>
            <a:off x="7878867" y="182167"/>
            <a:ext cx="4140335" cy="5063700"/>
          </a:xfrm>
          <a:prstGeom prst="rect">
            <a:avLst/>
          </a:prstGeom>
          <a:noFill/>
          <a:ln>
            <a:noFill/>
          </a:ln>
        </p:spPr>
      </p:pic>
      <p:sp>
        <p:nvSpPr>
          <p:cNvPr id="222" name="Google Shape;222;p33"/>
          <p:cNvSpPr txBox="1"/>
          <p:nvPr/>
        </p:nvSpPr>
        <p:spPr>
          <a:xfrm>
            <a:off x="130867" y="2706568"/>
            <a:ext cx="7748000" cy="1571993"/>
          </a:xfrm>
          <a:prstGeom prst="rect">
            <a:avLst/>
          </a:prstGeom>
          <a:noFill/>
          <a:ln>
            <a:noFill/>
          </a:ln>
        </p:spPr>
        <p:txBody>
          <a:bodyPr spcFirstLastPara="1" wrap="square" lIns="121900" tIns="121900" rIns="121900" bIns="121900" anchor="t" anchorCtr="0">
            <a:spAutoFit/>
          </a:bodyPr>
          <a:lstStyle/>
          <a:p>
            <a:pPr algn="ctr" defTabSz="1219170">
              <a:lnSpc>
                <a:spcPct val="115000"/>
              </a:lnSpc>
              <a:buSzPts val="1100"/>
            </a:pPr>
            <a:r>
              <a:rPr lang="en" sz="1467" b="1">
                <a:highlight>
                  <a:srgbClr val="00FFFF"/>
                </a:highlight>
              </a:rPr>
              <a:t>EL PASO AREA VIRTUAL PRESENTATION</a:t>
            </a:r>
            <a:endParaRPr sz="1467" b="1">
              <a:highlight>
                <a:srgbClr val="00FFFF"/>
              </a:highlight>
            </a:endParaRPr>
          </a:p>
          <a:p>
            <a:pPr algn="ctr" defTabSz="1219170">
              <a:lnSpc>
                <a:spcPct val="115000"/>
              </a:lnSpc>
              <a:buSzPts val="1100"/>
            </a:pPr>
            <a:r>
              <a:rPr lang="en" sz="1467" b="1">
                <a:highlight>
                  <a:srgbClr val="00FFFF"/>
                </a:highlight>
              </a:rPr>
              <a:t> “Finding  and Participating in a Home Group During Challenging Times”</a:t>
            </a:r>
            <a:endParaRPr sz="1467" b="1">
              <a:highlight>
                <a:srgbClr val="00FFFF"/>
              </a:highlight>
            </a:endParaRPr>
          </a:p>
          <a:p>
            <a:pPr algn="ctr" defTabSz="1219170">
              <a:lnSpc>
                <a:spcPct val="115000"/>
              </a:lnSpc>
              <a:buSzPts val="1100"/>
            </a:pPr>
            <a:r>
              <a:rPr lang="en" sz="1467" b="1">
                <a:highlight>
                  <a:srgbClr val="00FFFF"/>
                </a:highlight>
              </a:rPr>
              <a:t>Hosted by the El Paso Area and the Public Relations Subcommittee</a:t>
            </a:r>
            <a:endParaRPr sz="1467" b="1">
              <a:highlight>
                <a:srgbClr val="00FFFF"/>
              </a:highlight>
            </a:endParaRPr>
          </a:p>
          <a:p>
            <a:pPr algn="ctr" defTabSz="1219170">
              <a:lnSpc>
                <a:spcPct val="115000"/>
              </a:lnSpc>
              <a:buSzPts val="1100"/>
            </a:pPr>
            <a:r>
              <a:rPr lang="en" sz="1467" b="1">
                <a:highlight>
                  <a:srgbClr val="00FFFF"/>
                </a:highlight>
              </a:rPr>
              <a:t>September 6, 2020 from 12-2 pm</a:t>
            </a:r>
            <a:endParaRPr sz="1467" b="1">
              <a:highlight>
                <a:srgbClr val="00FFFF"/>
              </a:highlight>
            </a:endParaRPr>
          </a:p>
          <a:p>
            <a:pPr defTabSz="1219170"/>
            <a:endParaRPr>
              <a:highlight>
                <a:srgbClr val="00FFFF"/>
              </a:highlight>
              <a:latin typeface="Playfair Display"/>
              <a:ea typeface="Playfair Display"/>
              <a:cs typeface="Playfair Display"/>
              <a:sym typeface="Playfair Display"/>
            </a:endParaRPr>
          </a:p>
        </p:txBody>
      </p:sp>
      <p:pic>
        <p:nvPicPr>
          <p:cNvPr id="223" name="Google Shape;223;p33"/>
          <p:cNvPicPr preferRelativeResize="0"/>
          <p:nvPr/>
        </p:nvPicPr>
        <p:blipFill rotWithShape="1">
          <a:blip r:embed="rId4">
            <a:alphaModFix/>
          </a:blip>
          <a:srcRect l="-2679" t="-7384" r="2680" b="-35452"/>
          <a:stretch/>
        </p:blipFill>
        <p:spPr>
          <a:xfrm>
            <a:off x="1239801" y="243001"/>
            <a:ext cx="4856201" cy="2987201"/>
          </a:xfrm>
          <a:prstGeom prst="rect">
            <a:avLst/>
          </a:prstGeom>
          <a:noFill/>
          <a:ln>
            <a:noFill/>
          </a:ln>
        </p:spPr>
      </p:pic>
    </p:spTree>
    <p:extLst>
      <p:ext uri="{BB962C8B-B14F-4D97-AF65-F5344CB8AC3E}">
        <p14:creationId xmlns:p14="http://schemas.microsoft.com/office/powerpoint/2010/main" val="419994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653667" y="701800"/>
            <a:ext cx="7491600" cy="5454400"/>
          </a:xfrm>
          <a:prstGeom prst="rect">
            <a:avLst/>
          </a:prstGeom>
        </p:spPr>
        <p:txBody>
          <a:bodyPr spcFirstLastPara="1" wrap="square" lIns="121900" tIns="121900" rIns="121900" bIns="121900" anchor="ctr" anchorCtr="0">
            <a:noAutofit/>
          </a:bodyPr>
          <a:lstStyle/>
          <a:p>
            <a:endParaRPr/>
          </a:p>
        </p:txBody>
      </p:sp>
      <p:pic>
        <p:nvPicPr>
          <p:cNvPr id="229" name="Google Shape;229;p34"/>
          <p:cNvPicPr preferRelativeResize="0"/>
          <p:nvPr/>
        </p:nvPicPr>
        <p:blipFill>
          <a:blip r:embed="rId3">
            <a:alphaModFix/>
          </a:blip>
          <a:stretch>
            <a:fillRect/>
          </a:stretch>
        </p:blipFill>
        <p:spPr>
          <a:xfrm>
            <a:off x="511801" y="562967"/>
            <a:ext cx="11285001" cy="5836733"/>
          </a:xfrm>
          <a:prstGeom prst="rect">
            <a:avLst/>
          </a:prstGeom>
          <a:noFill/>
          <a:ln>
            <a:noFill/>
          </a:ln>
        </p:spPr>
      </p:pic>
    </p:spTree>
    <p:extLst>
      <p:ext uri="{BB962C8B-B14F-4D97-AF65-F5344CB8AC3E}">
        <p14:creationId xmlns:p14="http://schemas.microsoft.com/office/powerpoint/2010/main" val="469945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Picture 1">
            <a:extLst>
              <a:ext uri="{FF2B5EF4-FFF2-40B4-BE49-F238E27FC236}">
                <a16:creationId xmlns:a16="http://schemas.microsoft.com/office/drawing/2014/main" id="{0025C4F3-6CF8-1C43-AAC6-0456F5C08B4C}"/>
              </a:ext>
            </a:extLst>
          </p:cNvPr>
          <p:cNvPicPr>
            <a:picLocks noChangeAspect="1"/>
          </p:cNvPicPr>
          <p:nvPr/>
        </p:nvPicPr>
        <p:blipFill>
          <a:blip r:embed="rId3"/>
          <a:stretch>
            <a:fillRect/>
          </a:stretch>
        </p:blipFill>
        <p:spPr>
          <a:xfrm>
            <a:off x="127934" y="203200"/>
            <a:ext cx="5969000" cy="6451600"/>
          </a:xfrm>
          <a:prstGeom prst="rect">
            <a:avLst/>
          </a:prstGeom>
        </p:spPr>
      </p:pic>
      <p:pic>
        <p:nvPicPr>
          <p:cNvPr id="235" name="Google Shape;235;p35"/>
          <p:cNvPicPr preferRelativeResize="0"/>
          <p:nvPr/>
        </p:nvPicPr>
        <p:blipFill rotWithShape="1">
          <a:blip r:embed="rId4">
            <a:alphaModFix/>
          </a:blip>
          <a:srcRect t="18678" b="18684"/>
          <a:stretch/>
        </p:blipFill>
        <p:spPr>
          <a:xfrm>
            <a:off x="6395200" y="117800"/>
            <a:ext cx="5679600" cy="6740200"/>
          </a:xfrm>
          <a:prstGeom prst="rect">
            <a:avLst/>
          </a:prstGeom>
          <a:noFill/>
          <a:ln>
            <a:noFill/>
          </a:ln>
        </p:spPr>
      </p:pic>
    </p:spTree>
    <p:extLst>
      <p:ext uri="{BB962C8B-B14F-4D97-AF65-F5344CB8AC3E}">
        <p14:creationId xmlns:p14="http://schemas.microsoft.com/office/powerpoint/2010/main" val="318703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extBox 1">
            <a:extLst>
              <a:ext uri="{FF2B5EF4-FFF2-40B4-BE49-F238E27FC236}">
                <a16:creationId xmlns:a16="http://schemas.microsoft.com/office/drawing/2014/main" id="{D60F64BE-19CC-4744-AE3E-07DA58515DBF}"/>
              </a:ext>
            </a:extLst>
          </p:cNvPr>
          <p:cNvSpPr txBox="1"/>
          <p:nvPr/>
        </p:nvSpPr>
        <p:spPr>
          <a:xfrm>
            <a:off x="972273" y="140109"/>
            <a:ext cx="11030674" cy="6540252"/>
          </a:xfrm>
          <a:prstGeom prst="rect">
            <a:avLst/>
          </a:prstGeom>
          <a:noFill/>
        </p:spPr>
        <p:txBody>
          <a:bodyPr wrap="square" rtlCol="0">
            <a:spAutoFit/>
          </a:bodyPr>
          <a:lstStyle/>
          <a:p>
            <a:r>
              <a:rPr lang="en-US" sz="2800" b="1" i="1" dirty="0">
                <a:latin typeface="+mn-lt"/>
              </a:rPr>
              <a:t>It Works: How and Why: </a:t>
            </a:r>
            <a:r>
              <a:rPr lang="en-US" sz="2800" b="1" dirty="0">
                <a:latin typeface="+mn-lt"/>
              </a:rPr>
              <a:t>Step Twelve</a:t>
            </a:r>
            <a:r>
              <a:rPr lang="en-US" sz="2800" dirty="0">
                <a:latin typeface="+mn-lt"/>
              </a:rPr>
              <a:t> </a:t>
            </a:r>
          </a:p>
          <a:p>
            <a:r>
              <a:rPr lang="en-US" sz="2400" dirty="0">
                <a:latin typeface="+mn-lt"/>
              </a:rPr>
              <a:t>“When being of service in Narcotics Anonymous, many of us have chosen to give back to the program in the same way we were helped when new. Some of us whose first contact with NA was through the area phoneline have found it rewarding to serve on the phoneline ourselves. Others have been drawn to hospitals and institutions service work because we first heard the message of NA in a jail or hospital. Whatever form of service we choose to be involved in, we do so with our primary purpose of carrying the message in mind.</a:t>
            </a:r>
          </a:p>
          <a:p>
            <a:endParaRPr lang="en-US" sz="1100" dirty="0">
              <a:latin typeface="+mn-lt"/>
            </a:endParaRPr>
          </a:p>
          <a:p>
            <a:r>
              <a:rPr lang="en-US" sz="2400" dirty="0">
                <a:latin typeface="+mn-lt"/>
              </a:rPr>
              <a:t>Now we must ask ourselves, just what is “the message” we are trying to carry? Is it that we never have to use drugs again? Is it that, through recovery, we cease being likely candidates for jails, institutions, and an early death? Is it the hope that an addict, any addict, can recover from the disease of addiction? Well, it’s all of this and more. The message we carry is that, by practicing the principles contained within the Twelve Steps, we have had a spiritual awakening. Whatever that means for each one of us is the message we carry to those seeking recovery.”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a:spLocks noGrp="1"/>
          </p:cNvSpPr>
          <p:nvPr>
            <p:ph type="ctrTitle"/>
          </p:nvPr>
        </p:nvSpPr>
        <p:spPr>
          <a:xfrm>
            <a:off x="862148" y="1384664"/>
            <a:ext cx="9013600" cy="2756400"/>
          </a:xfrm>
          <a:prstGeom prst="rect">
            <a:avLst/>
          </a:prstGeom>
          <a:noFill/>
          <a:ln>
            <a:noFill/>
          </a:ln>
        </p:spPr>
        <p:txBody>
          <a:bodyPr spcFirstLastPara="1" wrap="square" lIns="91433" tIns="45700" rIns="91433" bIns="45700" anchor="b" anchorCtr="0">
            <a:noAutofit/>
          </a:bodyPr>
          <a:lstStyle/>
          <a:p>
            <a:pPr algn="ctr">
              <a:buClr>
                <a:schemeClr val="dk1"/>
              </a:buClr>
            </a:pPr>
            <a:r>
              <a:rPr lang="en" b="1">
                <a:solidFill>
                  <a:schemeClr val="dk1"/>
                </a:solidFill>
              </a:rPr>
              <a:t>Narcotics Anonymous</a:t>
            </a:r>
            <a:br>
              <a:rPr lang="en" b="1">
                <a:solidFill>
                  <a:schemeClr val="dk1"/>
                </a:solidFill>
              </a:rPr>
            </a:br>
            <a:r>
              <a:rPr lang="en" sz="3600" b="1">
                <a:solidFill>
                  <a:schemeClr val="dk1"/>
                </a:solidFill>
              </a:rPr>
              <a:t> </a:t>
            </a:r>
            <a:r>
              <a:rPr lang="en"/>
              <a:t/>
            </a:r>
            <a:br>
              <a:rPr lang="en"/>
            </a:br>
            <a:r>
              <a:rPr lang="en">
                <a:solidFill>
                  <a:srgbClr val="002395"/>
                </a:solidFill>
              </a:rPr>
              <a:t>A Vital Community Resource</a:t>
            </a:r>
            <a:endParaRPr/>
          </a:p>
        </p:txBody>
      </p:sp>
    </p:spTree>
    <p:extLst>
      <p:ext uri="{BB962C8B-B14F-4D97-AF65-F5344CB8AC3E}">
        <p14:creationId xmlns:p14="http://schemas.microsoft.com/office/powerpoint/2010/main" val="3557908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7"/>
          <p:cNvPicPr preferRelativeResize="0"/>
          <p:nvPr/>
        </p:nvPicPr>
        <p:blipFill>
          <a:blip r:embed="rId3">
            <a:alphaModFix/>
          </a:blip>
          <a:stretch>
            <a:fillRect/>
          </a:stretch>
        </p:blipFill>
        <p:spPr>
          <a:xfrm>
            <a:off x="294501" y="203201"/>
            <a:ext cx="5123833" cy="6451601"/>
          </a:xfrm>
          <a:prstGeom prst="rect">
            <a:avLst/>
          </a:prstGeom>
          <a:noFill/>
          <a:ln>
            <a:noFill/>
          </a:ln>
        </p:spPr>
      </p:pic>
      <p:pic>
        <p:nvPicPr>
          <p:cNvPr id="247" name="Google Shape;247;p37"/>
          <p:cNvPicPr preferRelativeResize="0"/>
          <p:nvPr/>
        </p:nvPicPr>
        <p:blipFill>
          <a:blip r:embed="rId4">
            <a:alphaModFix/>
          </a:blip>
          <a:stretch>
            <a:fillRect/>
          </a:stretch>
        </p:blipFill>
        <p:spPr>
          <a:xfrm>
            <a:off x="5810967" y="203200"/>
            <a:ext cx="6072735" cy="6451603"/>
          </a:xfrm>
          <a:prstGeom prst="rect">
            <a:avLst/>
          </a:prstGeom>
          <a:noFill/>
          <a:ln>
            <a:noFill/>
          </a:ln>
        </p:spPr>
      </p:pic>
    </p:spTree>
    <p:extLst>
      <p:ext uri="{BB962C8B-B14F-4D97-AF65-F5344CB8AC3E}">
        <p14:creationId xmlns:p14="http://schemas.microsoft.com/office/powerpoint/2010/main" val="371961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6441-6ACC-4B6F-BA88-D3290BD81B93}"/>
              </a:ext>
            </a:extLst>
          </p:cNvPr>
          <p:cNvSpPr>
            <a:spLocks noGrp="1"/>
          </p:cNvSpPr>
          <p:nvPr>
            <p:ph type="ctrTitle"/>
          </p:nvPr>
        </p:nvSpPr>
        <p:spPr>
          <a:xfrm>
            <a:off x="640079" y="5576887"/>
            <a:ext cx="11180213" cy="1281113"/>
          </a:xfrm>
        </p:spPr>
        <p:txBody>
          <a:bodyPr vert="horz" lIns="91440" tIns="45720" rIns="91440" bIns="45720" rtlCol="0" anchor="ctr">
            <a:normAutofit/>
          </a:bodyPr>
          <a:lstStyle/>
          <a:p>
            <a:r>
              <a:rPr lang="en-US" sz="6600" b="1" dirty="0"/>
              <a:t>Attracting members to service</a:t>
            </a:r>
          </a:p>
        </p:txBody>
      </p:sp>
      <p:pic>
        <p:nvPicPr>
          <p:cNvPr id="4" name="Picture 3" descr="Colourful carved figures of humans">
            <a:extLst>
              <a:ext uri="{FF2B5EF4-FFF2-40B4-BE49-F238E27FC236}">
                <a16:creationId xmlns:a16="http://schemas.microsoft.com/office/drawing/2014/main" id="{CFBD9AAF-7E45-40B9-1C0A-D644D895EC9D}"/>
              </a:ext>
            </a:extLst>
          </p:cNvPr>
          <p:cNvPicPr>
            <a:picLocks noChangeAspect="1"/>
          </p:cNvPicPr>
          <p:nvPr/>
        </p:nvPicPr>
        <p:blipFill rotWithShape="1">
          <a:blip r:embed="rId2"/>
          <a:srcRect t="35263" r="1" b="2525"/>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9500293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833B21-01A6-4120-9744-7C8BFBA13666}"/>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4600" kern="1200" dirty="0">
                <a:solidFill>
                  <a:schemeClr val="tx1"/>
                </a:solidFill>
                <a:latin typeface="+mj-lt"/>
                <a:ea typeface="+mj-ea"/>
                <a:cs typeface="+mj-cs"/>
              </a:rPr>
              <a:t>Beginning Ponderings  </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651F67A-4EF3-4351-A453-AF38F41A27A1}"/>
              </a:ext>
            </a:extLst>
          </p:cNvPr>
          <p:cNvSpPr txBox="1"/>
          <p:nvPr/>
        </p:nvSpPr>
        <p:spPr>
          <a:xfrm>
            <a:off x="4898571" y="1648870"/>
            <a:ext cx="6217659" cy="356026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We can not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force NA members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to be involved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but we can create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 place where if they are involved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mn-ea"/>
                <a:cs typeface="+mn-cs"/>
              </a:rPr>
              <a:t>It is meaningful </a:t>
            </a:r>
          </a:p>
        </p:txBody>
      </p:sp>
    </p:spTree>
    <p:extLst>
      <p:ext uri="{BB962C8B-B14F-4D97-AF65-F5344CB8AC3E}">
        <p14:creationId xmlns:p14="http://schemas.microsoft.com/office/powerpoint/2010/main" val="40684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7731-1376-471C-8C08-F5AD7514DE78}"/>
              </a:ext>
            </a:extLst>
          </p:cNvPr>
          <p:cNvSpPr>
            <a:spLocks noGrp="1"/>
          </p:cNvSpPr>
          <p:nvPr>
            <p:ph type="title"/>
          </p:nvPr>
        </p:nvSpPr>
        <p:spPr>
          <a:xfrm>
            <a:off x="4950372" y="490537"/>
            <a:ext cx="7241628" cy="1159843"/>
          </a:xfrm>
        </p:spPr>
        <p:txBody>
          <a:bodyPr anchor="b">
            <a:normAutofit/>
          </a:bodyPr>
          <a:lstStyle/>
          <a:p>
            <a:pPr algn="ctr"/>
            <a:r>
              <a:rPr lang="en-US" sz="4000" b="1" dirty="0"/>
              <a:t>The Atmosphere of Service </a:t>
            </a:r>
          </a:p>
        </p:txBody>
      </p:sp>
      <p:pic>
        <p:nvPicPr>
          <p:cNvPr id="6" name="Picture 5">
            <a:extLst>
              <a:ext uri="{FF2B5EF4-FFF2-40B4-BE49-F238E27FC236}">
                <a16:creationId xmlns:a16="http://schemas.microsoft.com/office/drawing/2014/main" id="{E65E7DF9-8D93-3595-D264-60C46494DCE0}"/>
              </a:ext>
            </a:extLst>
          </p:cNvPr>
          <p:cNvPicPr>
            <a:picLocks noChangeAspect="1"/>
          </p:cNvPicPr>
          <p:nvPr/>
        </p:nvPicPr>
        <p:blipFill rotWithShape="1">
          <a:blip r:embed="rId2"/>
          <a:srcRect l="20075" r="20577" b="-2"/>
          <a:stretch/>
        </p:blipFill>
        <p:spPr>
          <a:xfrm>
            <a:off x="3" y="1587"/>
            <a:ext cx="495036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11" name="Content Placeholder 2">
            <a:extLst>
              <a:ext uri="{FF2B5EF4-FFF2-40B4-BE49-F238E27FC236}">
                <a16:creationId xmlns:a16="http://schemas.microsoft.com/office/drawing/2014/main" id="{80222B79-BA69-D1BC-5AF0-731BE558ACFC}"/>
              </a:ext>
            </a:extLst>
          </p:cNvPr>
          <p:cNvGraphicFramePr>
            <a:graphicFrameLocks noGrp="1"/>
          </p:cNvGraphicFramePr>
          <p:nvPr>
            <p:ph idx="1"/>
          </p:nvPr>
        </p:nvGraphicFramePr>
        <p:xfrm>
          <a:off x="4950373" y="1851103"/>
          <a:ext cx="7042968" cy="4516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No photo description available.">
            <a:extLst>
              <a:ext uri="{FF2B5EF4-FFF2-40B4-BE49-F238E27FC236}">
                <a16:creationId xmlns:a16="http://schemas.microsoft.com/office/drawing/2014/main" id="{649BA052-2D0D-4293-BB0C-D10D07FA9C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659" y="1851103"/>
            <a:ext cx="4389670" cy="316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586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2E4C1A-EEE5-4011-9E5F-A46977AED56A}"/>
              </a:ext>
            </a:extLst>
          </p:cNvPr>
          <p:cNvSpPr>
            <a:spLocks noGrp="1"/>
          </p:cNvSpPr>
          <p:nvPr>
            <p:ph type="title"/>
          </p:nvPr>
        </p:nvSpPr>
        <p:spPr>
          <a:xfrm>
            <a:off x="0" y="620392"/>
            <a:ext cx="5093207" cy="5504688"/>
          </a:xfrm>
        </p:spPr>
        <p:txBody>
          <a:bodyPr>
            <a:normAutofit/>
          </a:bodyPr>
          <a:lstStyle/>
          <a:p>
            <a:pPr algn="ctr"/>
            <a:r>
              <a:rPr lang="en-US" sz="6600" dirty="0">
                <a:solidFill>
                  <a:schemeClr val="bg1"/>
                </a:solidFill>
              </a:rPr>
              <a:t>K is for Keepin’ it</a:t>
            </a:r>
          </a:p>
        </p:txBody>
      </p:sp>
      <p:graphicFrame>
        <p:nvGraphicFramePr>
          <p:cNvPr id="5" name="Content Placeholder 2">
            <a:extLst>
              <a:ext uri="{FF2B5EF4-FFF2-40B4-BE49-F238E27FC236}">
                <a16:creationId xmlns:a16="http://schemas.microsoft.com/office/drawing/2014/main" id="{A093C1BE-CFE7-E95F-A06A-AAEB86B299AD}"/>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536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One in a crowd">
            <a:extLst>
              <a:ext uri="{FF2B5EF4-FFF2-40B4-BE49-F238E27FC236}">
                <a16:creationId xmlns:a16="http://schemas.microsoft.com/office/drawing/2014/main" id="{86171E19-9976-CAA5-D860-D374F1582285}"/>
              </a:ext>
            </a:extLst>
          </p:cNvPr>
          <p:cNvPicPr>
            <a:picLocks noChangeAspect="1"/>
          </p:cNvPicPr>
          <p:nvPr/>
        </p:nvPicPr>
        <p:blipFill rotWithShape="1">
          <a:blip r:embed="rId2"/>
          <a:srcRect t="7734" b="17266"/>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363E7E-11F8-4011-9FB1-D572C902321F}"/>
              </a:ext>
            </a:extLst>
          </p:cNvPr>
          <p:cNvSpPr>
            <a:spLocks noGrp="1"/>
          </p:cNvSpPr>
          <p:nvPr>
            <p:ph type="title"/>
          </p:nvPr>
        </p:nvSpPr>
        <p:spPr>
          <a:xfrm>
            <a:off x="1063752" y="394138"/>
            <a:ext cx="10058400" cy="1094114"/>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chemeClr val="accent4">
                    <a:lumMod val="40000"/>
                    <a:lumOff val="60000"/>
                  </a:schemeClr>
                </a:solidFill>
              </a:rPr>
              <a:t>I is for Include</a:t>
            </a:r>
          </a:p>
        </p:txBody>
      </p:sp>
      <p:sp>
        <p:nvSpPr>
          <p:cNvPr id="6" name="Rectangle 5">
            <a:extLst>
              <a:ext uri="{FF2B5EF4-FFF2-40B4-BE49-F238E27FC236}">
                <a16:creationId xmlns:a16="http://schemas.microsoft.com/office/drawing/2014/main" id="{C805ED77-D81E-4982-B3C2-7E7D7D0F012F}"/>
              </a:ext>
            </a:extLst>
          </p:cNvPr>
          <p:cNvSpPr/>
          <p:nvPr/>
        </p:nvSpPr>
        <p:spPr>
          <a:xfrm>
            <a:off x="3048" y="4501865"/>
            <a:ext cx="11849482"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ED7D31"/>
                  </a:solidFill>
                  <a:prstDash val="solid"/>
                </a:ln>
                <a:solidFill>
                  <a:srgbClr val="FFC000">
                    <a:lumMod val="40000"/>
                    <a:lumOff val="60000"/>
                  </a:srgbClr>
                </a:solidFill>
                <a:effectLst/>
                <a:uLnTx/>
                <a:uFillTx/>
                <a:latin typeface="Calibri" panose="020F0502020204030204"/>
                <a:ea typeface="+mn-ea"/>
                <a:cs typeface="+mn-cs"/>
              </a:rPr>
              <a:t>Include 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ED7D31"/>
                  </a:solidFill>
                  <a:prstDash val="solid"/>
                </a:ln>
                <a:solidFill>
                  <a:srgbClr val="FFC000">
                    <a:lumMod val="40000"/>
                    <a:lumOff val="60000"/>
                  </a:srgbClr>
                </a:solidFill>
                <a:effectLst/>
                <a:uLnTx/>
                <a:uFillTx/>
                <a:latin typeface="Calibri" panose="020F0502020204030204"/>
                <a:ea typeface="+mn-ea"/>
                <a:cs typeface="+mn-cs"/>
              </a:rPr>
              <a:t>as much as possible</a:t>
            </a:r>
          </a:p>
        </p:txBody>
      </p:sp>
    </p:spTree>
    <p:extLst>
      <p:ext uri="{BB962C8B-B14F-4D97-AF65-F5344CB8AC3E}">
        <p14:creationId xmlns:p14="http://schemas.microsoft.com/office/powerpoint/2010/main" val="23818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A76191-DA7B-436F-8FA5-3866E6FD9976}"/>
              </a:ext>
            </a:extLst>
          </p:cNvPr>
          <p:cNvSpPr>
            <a:spLocks noGrp="1"/>
          </p:cNvSpPr>
          <p:nvPr>
            <p:ph type="title"/>
          </p:nvPr>
        </p:nvSpPr>
        <p:spPr>
          <a:xfrm>
            <a:off x="3310955" y="0"/>
            <a:ext cx="4840010" cy="1807305"/>
          </a:xfrm>
        </p:spPr>
        <p:txBody>
          <a:bodyPr>
            <a:normAutofit/>
          </a:bodyPr>
          <a:lstStyle/>
          <a:p>
            <a:r>
              <a:rPr lang="en-US" sz="6600" b="1" dirty="0">
                <a:solidFill>
                  <a:schemeClr val="accent1">
                    <a:lumMod val="50000"/>
                  </a:schemeClr>
                </a:solidFill>
              </a:rPr>
              <a:t>N is Nurture</a:t>
            </a:r>
          </a:p>
        </p:txBody>
      </p:sp>
      <p:pic>
        <p:nvPicPr>
          <p:cNvPr id="5" name="Picture 4" descr="Red toy person in front of two lines of white figures">
            <a:extLst>
              <a:ext uri="{FF2B5EF4-FFF2-40B4-BE49-F238E27FC236}">
                <a16:creationId xmlns:a16="http://schemas.microsoft.com/office/drawing/2014/main" id="{7B4AB76D-A43A-7B48-0148-F566E34B9842}"/>
              </a:ext>
            </a:extLst>
          </p:cNvPr>
          <p:cNvPicPr>
            <a:picLocks noChangeAspect="1"/>
          </p:cNvPicPr>
          <p:nvPr/>
        </p:nvPicPr>
        <p:blipFill rotWithShape="1">
          <a:blip r:embed="rId2"/>
          <a:srcRect l="22632" r="18726"/>
          <a:stretch/>
        </p:blipFill>
        <p:spPr>
          <a:xfrm>
            <a:off x="0" y="236493"/>
            <a:ext cx="3836021" cy="564404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62ED03A-BA02-4636-8804-B036BF9692CE}"/>
              </a:ext>
            </a:extLst>
          </p:cNvPr>
          <p:cNvSpPr>
            <a:spLocks noGrp="1"/>
          </p:cNvSpPr>
          <p:nvPr>
            <p:ph idx="1"/>
          </p:nvPr>
        </p:nvSpPr>
        <p:spPr>
          <a:xfrm>
            <a:off x="3836021" y="1765738"/>
            <a:ext cx="8352932" cy="5328755"/>
          </a:xfrm>
        </p:spPr>
        <p:txBody>
          <a:bodyPr>
            <a:normAutofit/>
          </a:bodyPr>
          <a:lstStyle/>
          <a:p>
            <a:pPr marL="0" indent="0">
              <a:buNone/>
            </a:pPr>
            <a:r>
              <a:rPr lang="en-US" b="1" dirty="0"/>
              <a:t>Nurture the relationships  needed for effective service</a:t>
            </a:r>
          </a:p>
          <a:p>
            <a:pPr marL="0" indent="0">
              <a:buNone/>
            </a:pPr>
            <a:r>
              <a:rPr lang="en-US" b="1" dirty="0"/>
              <a:t>                 </a:t>
            </a:r>
          </a:p>
          <a:p>
            <a:pPr marL="0" indent="0">
              <a:buNone/>
            </a:pPr>
            <a:r>
              <a:rPr lang="en-US" b="1" dirty="0"/>
              <a:t>     Between trusted servants</a:t>
            </a:r>
          </a:p>
          <a:p>
            <a:pPr marL="0" indent="0">
              <a:buNone/>
            </a:pPr>
            <a:r>
              <a:rPr lang="en-US" b="1" dirty="0"/>
              <a:t>                    </a:t>
            </a:r>
          </a:p>
          <a:p>
            <a:pPr marL="0" indent="0">
              <a:buNone/>
            </a:pPr>
            <a:r>
              <a:rPr lang="en-US" b="1" dirty="0"/>
              <a:t>     Between Service Bodies</a:t>
            </a:r>
          </a:p>
          <a:p>
            <a:pPr marL="0" indent="0">
              <a:buNone/>
            </a:pPr>
            <a:endParaRPr lang="en-US" b="1" dirty="0"/>
          </a:p>
          <a:p>
            <a:pPr marL="0" indent="0">
              <a:buNone/>
            </a:pPr>
            <a:r>
              <a:rPr lang="en-US" b="1" dirty="0"/>
              <a:t>     Between the committee and those who used to be   </a:t>
            </a:r>
          </a:p>
          <a:p>
            <a:pPr marL="0" indent="0">
              <a:buNone/>
            </a:pPr>
            <a:r>
              <a:rPr lang="en-US" b="1" dirty="0"/>
              <a:t>           involved</a:t>
            </a:r>
          </a:p>
          <a:p>
            <a:pPr marL="0" indent="0">
              <a:buNone/>
            </a:pPr>
            <a:r>
              <a:rPr lang="en-US" dirty="0"/>
              <a:t>                                  </a:t>
            </a:r>
          </a:p>
        </p:txBody>
      </p:sp>
    </p:spTree>
    <p:extLst>
      <p:ext uri="{BB962C8B-B14F-4D97-AF65-F5344CB8AC3E}">
        <p14:creationId xmlns:p14="http://schemas.microsoft.com/office/powerpoint/2010/main" val="2611873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E7F427-CC38-4F2D-A352-AA760F542BF4}"/>
              </a:ext>
            </a:extLst>
          </p:cNvPr>
          <p:cNvSpPr>
            <a:spLocks noGrp="1"/>
          </p:cNvSpPr>
          <p:nvPr>
            <p:ph type="title"/>
          </p:nvPr>
        </p:nvSpPr>
        <p:spPr>
          <a:xfrm>
            <a:off x="838200" y="459863"/>
            <a:ext cx="10515600" cy="1004594"/>
          </a:xfrm>
        </p:spPr>
        <p:txBody>
          <a:bodyPr>
            <a:normAutofit/>
          </a:bodyPr>
          <a:lstStyle/>
          <a:p>
            <a:pPr algn="ctr"/>
            <a:r>
              <a:rPr lang="en-US" sz="3100" dirty="0">
                <a:solidFill>
                  <a:srgbClr val="FFFFFF"/>
                </a:solidFill>
              </a:rPr>
              <a:t>D is Development</a:t>
            </a:r>
            <a:br>
              <a:rPr lang="en-US" sz="3100" dirty="0">
                <a:solidFill>
                  <a:srgbClr val="FFFFFF"/>
                </a:solidFill>
              </a:rPr>
            </a:br>
            <a:endParaRPr lang="en-US" sz="3100" dirty="0">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945141F-1B5F-4ADE-72A9-819716D54086}"/>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536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95E70-71ED-44E7-BE57-AD2238777A3A}"/>
              </a:ext>
            </a:extLst>
          </p:cNvPr>
          <p:cNvSpPr>
            <a:spLocks noGrp="1"/>
          </p:cNvSpPr>
          <p:nvPr>
            <p:ph type="title"/>
          </p:nvPr>
        </p:nvSpPr>
        <p:spPr>
          <a:xfrm>
            <a:off x="6513788" y="365125"/>
            <a:ext cx="4840010" cy="1807305"/>
          </a:xfrm>
        </p:spPr>
        <p:txBody>
          <a:bodyPr>
            <a:normAutofit/>
          </a:bodyPr>
          <a:lstStyle/>
          <a:p>
            <a:r>
              <a:rPr lang="en-US" dirty="0"/>
              <a:t>N is For Necessary</a:t>
            </a:r>
          </a:p>
        </p:txBody>
      </p:sp>
      <p:pic>
        <p:nvPicPr>
          <p:cNvPr id="5" name="Picture 4" descr="Wood human figure">
            <a:extLst>
              <a:ext uri="{FF2B5EF4-FFF2-40B4-BE49-F238E27FC236}">
                <a16:creationId xmlns:a16="http://schemas.microsoft.com/office/drawing/2014/main" id="{7D72CD0B-0A0D-998D-5585-7AB3B2B446C3}"/>
              </a:ext>
            </a:extLst>
          </p:cNvPr>
          <p:cNvPicPr>
            <a:picLocks noChangeAspect="1"/>
          </p:cNvPicPr>
          <p:nvPr/>
        </p:nvPicPr>
        <p:blipFill rotWithShape="1">
          <a:blip r:embed="rId2"/>
          <a:srcRect r="40466" b="-1"/>
          <a:stretch/>
        </p:blipFill>
        <p:spPr>
          <a:xfrm>
            <a:off x="20" y="0"/>
            <a:ext cx="5678193"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CD95D91-B4A1-4AAA-A45B-FBFC55945B1C}"/>
              </a:ext>
            </a:extLst>
          </p:cNvPr>
          <p:cNvSpPr>
            <a:spLocks noGrp="1"/>
          </p:cNvSpPr>
          <p:nvPr>
            <p:ph idx="1"/>
          </p:nvPr>
        </p:nvSpPr>
        <p:spPr>
          <a:xfrm>
            <a:off x="5486400" y="1784194"/>
            <a:ext cx="6705599" cy="5073805"/>
          </a:xfrm>
        </p:spPr>
        <p:txBody>
          <a:bodyPr>
            <a:normAutofit/>
          </a:bodyPr>
          <a:lstStyle/>
          <a:p>
            <a:r>
              <a:rPr lang="en-US" sz="4400" b="1" dirty="0"/>
              <a:t>Stay on task</a:t>
            </a:r>
          </a:p>
          <a:p>
            <a:r>
              <a:rPr lang="en-US" sz="4400" b="1" dirty="0"/>
              <a:t>Take breaks (they are necessary) </a:t>
            </a:r>
          </a:p>
          <a:p>
            <a:r>
              <a:rPr lang="en-US" sz="4400" b="1" dirty="0"/>
              <a:t>When in doubt use the 2</a:t>
            </a:r>
            <a:r>
              <a:rPr lang="en-US" sz="4400" b="1" baseline="30000" dirty="0"/>
              <a:t>nd</a:t>
            </a:r>
            <a:r>
              <a:rPr lang="en-US" sz="4400" b="1" dirty="0"/>
              <a:t> concept </a:t>
            </a:r>
          </a:p>
        </p:txBody>
      </p:sp>
    </p:spTree>
    <p:extLst>
      <p:ext uri="{BB962C8B-B14F-4D97-AF65-F5344CB8AC3E}">
        <p14:creationId xmlns:p14="http://schemas.microsoft.com/office/powerpoint/2010/main" val="81335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1"/>
          <p:cNvSpPr txBox="1">
            <a:spLocks noGrp="1"/>
          </p:cNvSpPr>
          <p:nvPr>
            <p:ph type="body" idx="1"/>
          </p:nvPr>
        </p:nvSpPr>
        <p:spPr>
          <a:xfrm>
            <a:off x="162047" y="1551000"/>
            <a:ext cx="5034986" cy="3756000"/>
          </a:xfrm>
          <a:prstGeom prst="rect">
            <a:avLst/>
          </a:prstGeom>
        </p:spPr>
        <p:txBody>
          <a:bodyPr spcFirstLastPara="1" wrap="square" lIns="121900" tIns="121900" rIns="121900" bIns="121900" anchor="t" anchorCtr="0">
            <a:noAutofit/>
          </a:bodyPr>
          <a:lstStyle/>
          <a:p>
            <a:pPr marL="0" indent="0" algn="ctr">
              <a:buNone/>
            </a:pPr>
            <a:r>
              <a:rPr lang="en-US" sz="3600" i="1" dirty="0"/>
              <a:t>NAWS News</a:t>
            </a:r>
            <a:r>
              <a:rPr lang="en-US" sz="3600" dirty="0"/>
              <a:t/>
            </a:r>
            <a:br>
              <a:rPr lang="en-US" sz="3600" dirty="0"/>
            </a:br>
            <a:r>
              <a:rPr lang="en-US" sz="3600" dirty="0"/>
              <a:t>available here</a:t>
            </a:r>
          </a:p>
          <a:p>
            <a:pPr marL="0" indent="0" algn="ctr">
              <a:buNone/>
            </a:pPr>
            <a:r>
              <a:rPr lang="en-US" sz="3300" u="sng" dirty="0">
                <a:solidFill>
                  <a:srgbClr val="0070C0"/>
                </a:solidFill>
                <a:hlinkClick r:id="rId3">
                  <a:extLst>
                    <a:ext uri="{A12FA001-AC4F-418D-AE19-62706E023703}">
                      <ahyp:hlinkClr xmlns:ahyp="http://schemas.microsoft.com/office/drawing/2018/hyperlinkcolor" xmlns="" val="tx"/>
                    </a:ext>
                  </a:extLst>
                </a:hlinkClick>
              </a:rPr>
              <a:t>www.na.org/nawsnews</a:t>
            </a:r>
            <a:endParaRPr sz="3300" dirty="0">
              <a:solidFill>
                <a:srgbClr val="0070C0"/>
              </a:solidFill>
            </a:endParaRPr>
          </a:p>
        </p:txBody>
      </p:sp>
      <p:pic>
        <p:nvPicPr>
          <p:cNvPr id="3" name="Picture 2">
            <a:extLst>
              <a:ext uri="{FF2B5EF4-FFF2-40B4-BE49-F238E27FC236}">
                <a16:creationId xmlns:a16="http://schemas.microsoft.com/office/drawing/2014/main" id="{D0528B81-5103-A049-AC6C-0C20A0789A06}"/>
              </a:ext>
            </a:extLst>
          </p:cNvPr>
          <p:cNvPicPr>
            <a:picLocks noChangeAspect="1"/>
          </p:cNvPicPr>
          <p:nvPr/>
        </p:nvPicPr>
        <p:blipFill>
          <a:blip r:embed="rId4"/>
          <a:stretch>
            <a:fillRect/>
          </a:stretch>
        </p:blipFill>
        <p:spPr>
          <a:xfrm>
            <a:off x="5334000" y="0"/>
            <a:ext cx="6858000" cy="6858000"/>
          </a:xfrm>
          <a:prstGeom prst="rect">
            <a:avLst/>
          </a:prstGeom>
        </p:spPr>
      </p:pic>
      <p:pic>
        <p:nvPicPr>
          <p:cNvPr id="14" name="Picture 13">
            <a:extLst>
              <a:ext uri="{FF2B5EF4-FFF2-40B4-BE49-F238E27FC236}">
                <a16:creationId xmlns:a16="http://schemas.microsoft.com/office/drawing/2014/main" id="{C28E4C44-A80A-DE4A-90A0-CE43DDB90363}"/>
              </a:ext>
            </a:extLst>
          </p:cNvPr>
          <p:cNvPicPr>
            <a:picLocks noChangeAspect="1"/>
          </p:cNvPicPr>
          <p:nvPr/>
        </p:nvPicPr>
        <p:blipFill>
          <a:blip r:embed="rId5"/>
          <a:stretch>
            <a:fillRect/>
          </a:stretch>
        </p:blipFill>
        <p:spPr>
          <a:xfrm>
            <a:off x="2014734" y="4607495"/>
            <a:ext cx="1399009" cy="1399009"/>
          </a:xfrm>
          <a:prstGeom prst="rect">
            <a:avLst/>
          </a:prstGeom>
        </p:spPr>
      </p:pic>
    </p:spTree>
    <p:extLst>
      <p:ext uri="{BB962C8B-B14F-4D97-AF65-F5344CB8AC3E}">
        <p14:creationId xmlns:p14="http://schemas.microsoft.com/office/powerpoint/2010/main" val="143722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5" name="Content Placeholder 2">
            <a:extLst>
              <a:ext uri="{FF2B5EF4-FFF2-40B4-BE49-F238E27FC236}">
                <a16:creationId xmlns:a16="http://schemas.microsoft.com/office/drawing/2014/main" id="{959B8C67-4C62-66F6-E6CB-4C0102AF36B4}"/>
              </a:ext>
            </a:extLst>
          </p:cNvPr>
          <p:cNvGraphicFramePr>
            <a:graphicFrameLocks noGrp="1"/>
          </p:cNvGraphicFramePr>
          <p:nvPr>
            <p:ph idx="1"/>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56D2177-6E3C-4090-B418-CA8FE10F3666}"/>
              </a:ext>
            </a:extLst>
          </p:cNvPr>
          <p:cNvSpPr/>
          <p:nvPr/>
        </p:nvSpPr>
        <p:spPr>
          <a:xfrm>
            <a:off x="27646" y="2159219"/>
            <a:ext cx="606835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Ego is for Ego</a:t>
            </a:r>
          </a:p>
        </p:txBody>
      </p:sp>
    </p:spTree>
    <p:extLst>
      <p:ext uri="{BB962C8B-B14F-4D97-AF65-F5344CB8AC3E}">
        <p14:creationId xmlns:p14="http://schemas.microsoft.com/office/powerpoint/2010/main" val="2704636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Top view of sandwiches on the table">
            <a:extLst>
              <a:ext uri="{FF2B5EF4-FFF2-40B4-BE49-F238E27FC236}">
                <a16:creationId xmlns:a16="http://schemas.microsoft.com/office/drawing/2014/main" id="{7403D841-33A3-E4D6-BC30-C7455D3CC5E9}"/>
              </a:ext>
            </a:extLst>
          </p:cNvPr>
          <p:cNvPicPr>
            <a:picLocks noChangeAspect="1"/>
          </p:cNvPicPr>
          <p:nvPr/>
        </p:nvPicPr>
        <p:blipFill rotWithShape="1">
          <a:blip r:embed="rId2"/>
          <a:srcRect l="5884" r="-1" b="-1"/>
          <a:stretch/>
        </p:blipFill>
        <p:spPr>
          <a:xfrm>
            <a:off x="-3047" y="572282"/>
            <a:ext cx="6356550" cy="5713435"/>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9A5D69-120C-4454-9A1A-7A9D33B06FCB}"/>
              </a:ext>
            </a:extLst>
          </p:cNvPr>
          <p:cNvSpPr>
            <a:spLocks noGrp="1"/>
          </p:cNvSpPr>
          <p:nvPr>
            <p:ph idx="1"/>
          </p:nvPr>
        </p:nvSpPr>
        <p:spPr>
          <a:xfrm>
            <a:off x="6542690" y="1686910"/>
            <a:ext cx="5646261" cy="4598807"/>
          </a:xfrm>
        </p:spPr>
        <p:txBody>
          <a:bodyPr>
            <a:normAutofit/>
          </a:bodyPr>
          <a:lstStyle/>
          <a:p>
            <a:r>
              <a:rPr lang="en-US" sz="3200" dirty="0">
                <a:solidFill>
                  <a:srgbClr val="002060"/>
                </a:solidFill>
              </a:rPr>
              <a:t>Bring some for yourself</a:t>
            </a:r>
          </a:p>
          <a:p>
            <a:r>
              <a:rPr lang="en-US" sz="3200" dirty="0">
                <a:solidFill>
                  <a:srgbClr val="002060"/>
                </a:solidFill>
              </a:rPr>
              <a:t>Bring some for others</a:t>
            </a:r>
          </a:p>
          <a:p>
            <a:r>
              <a:rPr lang="en-US" sz="3200" dirty="0">
                <a:solidFill>
                  <a:srgbClr val="002060"/>
                </a:solidFill>
              </a:rPr>
              <a:t>Works both in person and online </a:t>
            </a:r>
          </a:p>
          <a:p>
            <a:r>
              <a:rPr lang="en-US" sz="3200" dirty="0">
                <a:solidFill>
                  <a:srgbClr val="002060"/>
                </a:solidFill>
              </a:rPr>
              <a:t>Great conversation starter</a:t>
            </a:r>
          </a:p>
          <a:p>
            <a:r>
              <a:rPr lang="en-US" sz="3200" dirty="0">
                <a:solidFill>
                  <a:srgbClr val="002060"/>
                </a:solidFill>
              </a:rPr>
              <a:t>Encourages attendance </a:t>
            </a:r>
          </a:p>
        </p:txBody>
      </p:sp>
      <p:sp>
        <p:nvSpPr>
          <p:cNvPr id="4" name="Rectangle 3">
            <a:extLst>
              <a:ext uri="{FF2B5EF4-FFF2-40B4-BE49-F238E27FC236}">
                <a16:creationId xmlns:a16="http://schemas.microsoft.com/office/drawing/2014/main" id="{1B29D6B7-F56C-456A-B0E4-3B8C38C607C8}"/>
              </a:ext>
            </a:extLst>
          </p:cNvPr>
          <p:cNvSpPr/>
          <p:nvPr/>
        </p:nvSpPr>
        <p:spPr>
          <a:xfrm>
            <a:off x="6929217" y="566241"/>
            <a:ext cx="418877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S is for Snacks</a:t>
            </a:r>
          </a:p>
        </p:txBody>
      </p:sp>
    </p:spTree>
    <p:extLst>
      <p:ext uri="{BB962C8B-B14F-4D97-AF65-F5344CB8AC3E}">
        <p14:creationId xmlns:p14="http://schemas.microsoft.com/office/powerpoint/2010/main" val="1900658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3B6A9A9-F73D-4F3F-A843-ED6D2B774A5E}"/>
              </a:ext>
            </a:extLst>
          </p:cNvPr>
          <p:cNvSpPr/>
          <p:nvPr/>
        </p:nvSpPr>
        <p:spPr>
          <a:xfrm>
            <a:off x="838200" y="365125"/>
            <a:ext cx="5558489"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S is for Survey</a:t>
            </a:r>
            <a:endParaRPr kumimoji="0" lang="en-US" sz="4400" b="1" i="0" u="none" strike="noStrike" kern="1200" cap="none" spc="0" normalizeH="0" baseline="0" noProof="0" dirty="0">
              <a:ln w="13462">
                <a:solidFill>
                  <a:prstClr val="white"/>
                </a:solidFill>
                <a:prstDash val="solid"/>
              </a:ln>
              <a:solidFill>
                <a:prstClr val="black"/>
              </a:solidFill>
              <a:effectLst>
                <a:outerShdw dist="38100" dir="2700000" algn="bl" rotWithShape="0">
                  <a:srgbClr val="5B9BD5"/>
                </a:outerShdw>
              </a:effectLst>
              <a:uLnTx/>
              <a:uFillTx/>
              <a:latin typeface="Calibri Light" panose="020F0302020204030204"/>
              <a:ea typeface="+mn-ea"/>
              <a:cs typeface="+mn-cs"/>
            </a:endParaRP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258E4E-D798-4A37-B8BA-2F9082B86D1C}"/>
              </a:ext>
            </a:extLst>
          </p:cNvPr>
          <p:cNvSpPr>
            <a:spLocks noGrp="1"/>
          </p:cNvSpPr>
          <p:nvPr>
            <p:ph idx="1"/>
          </p:nvPr>
        </p:nvSpPr>
        <p:spPr>
          <a:xfrm>
            <a:off x="223024" y="1825625"/>
            <a:ext cx="6423103" cy="4351338"/>
          </a:xfrm>
        </p:spPr>
        <p:txBody>
          <a:bodyPr vert="horz" lIns="91440" tIns="45720" rIns="91440" bIns="45720" rtlCol="0">
            <a:normAutofit/>
          </a:bodyPr>
          <a:lstStyle/>
          <a:p>
            <a:r>
              <a:rPr lang="en-US" sz="4800" b="1" dirty="0"/>
              <a:t>Take a risk ask attendees about </a:t>
            </a:r>
          </a:p>
          <a:p>
            <a:pPr marL="0" indent="0">
              <a:buNone/>
            </a:pPr>
            <a:r>
              <a:rPr lang="en-US" sz="4800" b="1" dirty="0"/>
              <a:t>   the good, </a:t>
            </a:r>
          </a:p>
          <a:p>
            <a:pPr marL="0" indent="0">
              <a:buNone/>
            </a:pPr>
            <a:r>
              <a:rPr lang="en-US" sz="4800" b="1" dirty="0"/>
              <a:t>      the bad, </a:t>
            </a:r>
          </a:p>
          <a:p>
            <a:pPr marL="0" indent="0">
              <a:buNone/>
            </a:pPr>
            <a:r>
              <a:rPr lang="en-US" sz="4800" b="1" dirty="0"/>
              <a:t>        and the ugly</a:t>
            </a:r>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96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397E3E-B90C-4D82-BAAA-36F7AC6A45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E16C8D8F-10E9-4498-ABDB-0F923F8B68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5A83E3-8A11-4492-BB6E-F5F2240316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CF5E676-CA04-4CED-9F1E-5026ED66E6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BA9E676-A8FC-4C2F-8D78-C13ED8ABD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2B5CBEA-F125-49B6-8335-227C325B11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ECD79B5-5FC5-495F-BFD6-346C16E78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1D3151-5F97-4860-B56C-C98BD62CC2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2D9D048-3063-435A-8C23-26C1907E9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E96824-E506-4448-8704-5EC7BF7BC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71BE33-F6B4-471D-8056-1E55AE6E0D45}"/>
              </a:ext>
            </a:extLst>
          </p:cNvPr>
          <p:cNvSpPr>
            <a:spLocks noGrp="1"/>
          </p:cNvSpPr>
          <p:nvPr>
            <p:ph type="title"/>
          </p:nvPr>
        </p:nvSpPr>
        <p:spPr>
          <a:xfrm>
            <a:off x="2313529" y="3914069"/>
            <a:ext cx="7451678" cy="4454330"/>
          </a:xfrm>
        </p:spPr>
        <p:txBody>
          <a:bodyPr vert="horz" lIns="91440" tIns="45720" rIns="91440" bIns="45720" rtlCol="0" anchor="b">
            <a:noAutofit/>
          </a:bodyPr>
          <a:lstStyle/>
          <a:p>
            <a:pPr algn="ctr"/>
            <a:r>
              <a:rPr lang="en-US" sz="3600" kern="1200" dirty="0">
                <a:solidFill>
                  <a:schemeClr val="bg1"/>
                </a:solidFill>
              </a:rPr>
              <a:t/>
            </a:r>
            <a:br>
              <a:rPr lang="en-US" sz="3600" kern="1200" dirty="0">
                <a:solidFill>
                  <a:schemeClr val="bg1"/>
                </a:solidFill>
              </a:rPr>
            </a:br>
            <a:r>
              <a:rPr lang="en-US" sz="3600" kern="1200" dirty="0">
                <a:solidFill>
                  <a:schemeClr val="bg1"/>
                </a:solidFill>
              </a:rPr>
              <a:t/>
            </a:r>
            <a:br>
              <a:rPr lang="en-US" sz="3600" kern="1200" dirty="0">
                <a:solidFill>
                  <a:schemeClr val="bg1"/>
                </a:solidFill>
              </a:rPr>
            </a:br>
            <a:r>
              <a:rPr lang="en-US" sz="3600" kern="1200" dirty="0">
                <a:solidFill>
                  <a:schemeClr val="bg1"/>
                </a:solidFill>
              </a:rPr>
              <a:t/>
            </a:r>
            <a:br>
              <a:rPr lang="en-US" sz="3600" kern="1200" dirty="0">
                <a:solidFill>
                  <a:schemeClr val="bg1"/>
                </a:solidFill>
              </a:rPr>
            </a:br>
            <a:r>
              <a:rPr lang="en-US" kern="1200" dirty="0">
                <a:solidFill>
                  <a:schemeClr val="bg1"/>
                </a:solidFill>
              </a:rPr>
              <a:t>K is for Keepin’ It </a:t>
            </a:r>
            <a:br>
              <a:rPr lang="en-US" kern="1200" dirty="0">
                <a:solidFill>
                  <a:schemeClr val="bg1"/>
                </a:solidFill>
              </a:rPr>
            </a:br>
            <a:r>
              <a:rPr lang="en-US" kern="1200" dirty="0">
                <a:solidFill>
                  <a:schemeClr val="bg1"/>
                </a:solidFill>
              </a:rPr>
              <a:t>I is for Include </a:t>
            </a:r>
            <a:br>
              <a:rPr lang="en-US" kern="1200" dirty="0">
                <a:solidFill>
                  <a:schemeClr val="bg1"/>
                </a:solidFill>
              </a:rPr>
            </a:br>
            <a:r>
              <a:rPr lang="en-US" kern="1200" dirty="0">
                <a:solidFill>
                  <a:schemeClr val="bg1"/>
                </a:solidFill>
              </a:rPr>
              <a:t>N is Nurture</a:t>
            </a:r>
            <a:br>
              <a:rPr lang="en-US" kern="1200" dirty="0">
                <a:solidFill>
                  <a:schemeClr val="bg1"/>
                </a:solidFill>
              </a:rPr>
            </a:br>
            <a:r>
              <a:rPr lang="en-US" kern="1200" dirty="0">
                <a:solidFill>
                  <a:schemeClr val="bg1"/>
                </a:solidFill>
              </a:rPr>
              <a:t>D is Development </a:t>
            </a:r>
            <a:br>
              <a:rPr lang="en-US" kern="1200" dirty="0">
                <a:solidFill>
                  <a:schemeClr val="bg1"/>
                </a:solidFill>
              </a:rPr>
            </a:br>
            <a:r>
              <a:rPr lang="en-US" kern="1200" dirty="0">
                <a:solidFill>
                  <a:schemeClr val="bg1"/>
                </a:solidFill>
              </a:rPr>
              <a:t>N is For Necessary </a:t>
            </a:r>
            <a:br>
              <a:rPr lang="en-US" kern="1200" dirty="0">
                <a:solidFill>
                  <a:schemeClr val="bg1"/>
                </a:solidFill>
              </a:rPr>
            </a:br>
            <a:r>
              <a:rPr lang="en-US" kern="1200" dirty="0">
                <a:solidFill>
                  <a:schemeClr val="bg1"/>
                </a:solidFill>
              </a:rPr>
              <a:t>E is for Ego</a:t>
            </a:r>
            <a:br>
              <a:rPr lang="en-US" kern="1200" dirty="0">
                <a:solidFill>
                  <a:schemeClr val="bg1"/>
                </a:solidFill>
              </a:rPr>
            </a:br>
            <a:r>
              <a:rPr lang="en-US" kern="1200" dirty="0">
                <a:solidFill>
                  <a:schemeClr val="bg1"/>
                </a:solidFill>
              </a:rPr>
              <a:t>S is for Snacks</a:t>
            </a:r>
            <a:br>
              <a:rPr lang="en-US" kern="1200" dirty="0">
                <a:solidFill>
                  <a:schemeClr val="bg1"/>
                </a:solidFill>
              </a:rPr>
            </a:br>
            <a:r>
              <a:rPr lang="en-US" kern="1200" dirty="0">
                <a:solidFill>
                  <a:schemeClr val="bg1"/>
                </a:solidFill>
              </a:rPr>
              <a:t>S is for Survey</a:t>
            </a:r>
            <a:r>
              <a:rPr lang="en-US" sz="3600" kern="1200" dirty="0">
                <a:solidFill>
                  <a:schemeClr val="bg1"/>
                </a:solidFill>
              </a:rPr>
              <a:t/>
            </a:r>
            <a:br>
              <a:rPr lang="en-US" sz="3600" kern="12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endParaRPr lang="en-US" sz="3600" kern="1200" dirty="0">
              <a:solidFill>
                <a:schemeClr val="bg1"/>
              </a:solidFill>
            </a:endParaRPr>
          </a:p>
        </p:txBody>
      </p:sp>
      <p:sp>
        <p:nvSpPr>
          <p:cNvPr id="27" name="Oval 26">
            <a:extLst>
              <a:ext uri="{FF2B5EF4-FFF2-40B4-BE49-F238E27FC236}">
                <a16:creationId xmlns:a16="http://schemas.microsoft.com/office/drawing/2014/main" id="{4D1A5E71-B6B6-486A-8CDC-C7ABD9B90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6C541AE-9B02-44C0-B8C6-B2DEA7ED38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84FB7E7-C7ED-4B3D-92B7-1AAA533BC93D}"/>
              </a:ext>
            </a:extLst>
          </p:cNvPr>
          <p:cNvSpPr/>
          <p:nvPr/>
        </p:nvSpPr>
        <p:spPr>
          <a:xfrm>
            <a:off x="3639318" y="-190441"/>
            <a:ext cx="5116529"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K.I.N.D.N.E.S.S</a:t>
            </a:r>
            <a:endParaRPr kumimoji="0" lang="en-US" sz="66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58670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64D992-F628-469A-89DD-81F416C154DD}"/>
              </a:ext>
            </a:extLst>
          </p:cNvPr>
          <p:cNvSpPr>
            <a:spLocks noGrp="1"/>
          </p:cNvSpPr>
          <p:nvPr>
            <p:ph idx="1"/>
          </p:nvPr>
        </p:nvSpPr>
        <p:spPr>
          <a:xfrm>
            <a:off x="0" y="1961461"/>
            <a:ext cx="12191999" cy="5166360"/>
          </a:xfrm>
        </p:spPr>
        <p:txBody>
          <a:bodyPr anchor="t">
            <a:normAutofit fontScale="92500" lnSpcReduction="20000"/>
          </a:bodyPr>
          <a:lstStyle/>
          <a:p>
            <a:pPr marL="0" indent="0" algn="ctr">
              <a:buNone/>
            </a:pPr>
            <a:r>
              <a:rPr lang="en-US" sz="6500" dirty="0"/>
              <a:t>Everything in NA is a suggestion</a:t>
            </a:r>
          </a:p>
          <a:p>
            <a:pPr marL="0" indent="0" algn="ctr">
              <a:buNone/>
            </a:pPr>
            <a:r>
              <a:rPr lang="en-US" sz="6500" dirty="0"/>
              <a:t> if this isn’t working  </a:t>
            </a:r>
          </a:p>
          <a:p>
            <a:pPr marL="0" indent="0" algn="ctr">
              <a:buNone/>
            </a:pPr>
            <a:r>
              <a:rPr lang="en-US" sz="6500" dirty="0"/>
              <a:t>create your own </a:t>
            </a:r>
          </a:p>
          <a:p>
            <a:pPr marL="0" indent="0" algn="ctr">
              <a:buNone/>
            </a:pPr>
            <a:r>
              <a:rPr lang="en-US" sz="6500" dirty="0"/>
              <a:t>K.I.N.D.N.E.S.S.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2400" dirty="0"/>
              <a:t> Thanks for listening and enjoy yourselves!!!</a:t>
            </a:r>
          </a:p>
        </p:txBody>
      </p:sp>
      <p:sp>
        <p:nvSpPr>
          <p:cNvPr id="4" name="Rectangle 3">
            <a:extLst>
              <a:ext uri="{FF2B5EF4-FFF2-40B4-BE49-F238E27FC236}">
                <a16:creationId xmlns:a16="http://schemas.microsoft.com/office/drawing/2014/main" id="{C504D051-AE32-41EF-A09F-62A0943536C1}"/>
              </a:ext>
            </a:extLst>
          </p:cNvPr>
          <p:cNvSpPr/>
          <p:nvPr/>
        </p:nvSpPr>
        <p:spPr>
          <a:xfrm>
            <a:off x="3452975" y="608848"/>
            <a:ext cx="57679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Closing Ponderings </a:t>
            </a:r>
          </a:p>
        </p:txBody>
      </p:sp>
    </p:spTree>
    <p:extLst>
      <p:ext uri="{BB962C8B-B14F-4D97-AF65-F5344CB8AC3E}">
        <p14:creationId xmlns:p14="http://schemas.microsoft.com/office/powerpoint/2010/main" val="2849123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E8D59-0494-824E-98D3-87EBAEA89868}"/>
              </a:ext>
            </a:extLst>
          </p:cNvPr>
          <p:cNvPicPr>
            <a:picLocks noChangeAspect="1"/>
          </p:cNvPicPr>
          <p:nvPr/>
        </p:nvPicPr>
        <p:blipFill>
          <a:blip r:embed="rId2"/>
          <a:stretch>
            <a:fillRect/>
          </a:stretch>
        </p:blipFill>
        <p:spPr>
          <a:xfrm>
            <a:off x="3721100" y="1358900"/>
            <a:ext cx="4749800" cy="4140200"/>
          </a:xfrm>
          <a:prstGeom prst="rect">
            <a:avLst/>
          </a:prstGeom>
        </p:spPr>
      </p:pic>
    </p:spTree>
    <p:extLst>
      <p:ext uri="{BB962C8B-B14F-4D97-AF65-F5344CB8AC3E}">
        <p14:creationId xmlns:p14="http://schemas.microsoft.com/office/powerpoint/2010/main" val="3384190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3;p21">
            <a:extLst>
              <a:ext uri="{FF2B5EF4-FFF2-40B4-BE49-F238E27FC236}">
                <a16:creationId xmlns:a16="http://schemas.microsoft.com/office/drawing/2014/main" id="{675A52C1-123E-434C-A6E3-152FA86AB1A0}"/>
              </a:ext>
            </a:extLst>
          </p:cNvPr>
          <p:cNvSpPr txBox="1">
            <a:spLocks noGrp="1"/>
          </p:cNvSpPr>
          <p:nvPr>
            <p:ph type="body" idx="1"/>
          </p:nvPr>
        </p:nvSpPr>
        <p:spPr>
          <a:xfrm>
            <a:off x="6250283" y="289721"/>
            <a:ext cx="5435566" cy="2199197"/>
          </a:xfrm>
          <a:prstGeom prst="rect">
            <a:avLst/>
          </a:prstGeom>
        </p:spPr>
        <p:txBody>
          <a:bodyPr spcFirstLastPara="1" wrap="square" lIns="121900" tIns="121900" rIns="121900" bIns="121900" anchor="t" anchorCtr="0">
            <a:noAutofit/>
          </a:bodyPr>
          <a:lstStyle/>
          <a:p>
            <a:pPr marL="0" indent="0" algn="ctr">
              <a:buNone/>
            </a:pPr>
            <a:r>
              <a:rPr lang="en-US" sz="3600" dirty="0"/>
              <a:t>World Service Conference</a:t>
            </a:r>
          </a:p>
          <a:p>
            <a:pPr marL="0" indent="0" algn="ctr">
              <a:buNone/>
            </a:pPr>
            <a:r>
              <a:rPr lang="en-US" sz="3300" u="sng" dirty="0">
                <a:solidFill>
                  <a:srgbClr val="0070C0"/>
                </a:solidFill>
                <a:hlinkClick r:id="rId2">
                  <a:extLst>
                    <a:ext uri="{A12FA001-AC4F-418D-AE19-62706E023703}">
                      <ahyp:hlinkClr xmlns:ahyp="http://schemas.microsoft.com/office/drawing/2018/hyperlinkcolor" xmlns="" val="tx"/>
                    </a:ext>
                  </a:extLst>
                </a:hlinkClick>
              </a:rPr>
              <a:t>www.na.org/conference</a:t>
            </a:r>
            <a:r>
              <a:rPr lang="en-US" sz="3300" dirty="0">
                <a:solidFill>
                  <a:srgbClr val="0070C0"/>
                </a:solidFill>
              </a:rPr>
              <a:t> </a:t>
            </a:r>
            <a:endParaRPr sz="3300" dirty="0">
              <a:solidFill>
                <a:srgbClr val="0070C0"/>
              </a:solidFill>
            </a:endParaRPr>
          </a:p>
        </p:txBody>
      </p:sp>
      <p:pic>
        <p:nvPicPr>
          <p:cNvPr id="15" name="Picture 14">
            <a:extLst>
              <a:ext uri="{FF2B5EF4-FFF2-40B4-BE49-F238E27FC236}">
                <a16:creationId xmlns:a16="http://schemas.microsoft.com/office/drawing/2014/main" id="{BF471820-C5BD-474D-80D9-BC1E2E7DA8AE}"/>
              </a:ext>
            </a:extLst>
          </p:cNvPr>
          <p:cNvPicPr>
            <a:picLocks noChangeAspect="1"/>
          </p:cNvPicPr>
          <p:nvPr/>
        </p:nvPicPr>
        <p:blipFill>
          <a:blip r:embed="rId3"/>
          <a:stretch>
            <a:fillRect/>
          </a:stretch>
        </p:blipFill>
        <p:spPr>
          <a:xfrm rot="21261351">
            <a:off x="8759834" y="2636697"/>
            <a:ext cx="3162300" cy="3187700"/>
          </a:xfrm>
          <a:prstGeom prst="rect">
            <a:avLst/>
          </a:prstGeom>
        </p:spPr>
      </p:pic>
      <p:pic>
        <p:nvPicPr>
          <p:cNvPr id="19" name="Picture 18">
            <a:extLst>
              <a:ext uri="{FF2B5EF4-FFF2-40B4-BE49-F238E27FC236}">
                <a16:creationId xmlns:a16="http://schemas.microsoft.com/office/drawing/2014/main" id="{1AD0C7C4-D46D-484A-9646-A3E262DFEA6D}"/>
              </a:ext>
            </a:extLst>
          </p:cNvPr>
          <p:cNvPicPr>
            <a:picLocks noChangeAspect="1"/>
          </p:cNvPicPr>
          <p:nvPr/>
        </p:nvPicPr>
        <p:blipFill rotWithShape="1">
          <a:blip r:embed="rId4"/>
          <a:srcRect b="33946"/>
          <a:stretch/>
        </p:blipFill>
        <p:spPr>
          <a:xfrm>
            <a:off x="413554" y="0"/>
            <a:ext cx="3720785" cy="6858000"/>
          </a:xfrm>
          <a:prstGeom prst="rect">
            <a:avLst/>
          </a:prstGeom>
        </p:spPr>
      </p:pic>
      <p:pic>
        <p:nvPicPr>
          <p:cNvPr id="20" name="Picture 19">
            <a:extLst>
              <a:ext uri="{FF2B5EF4-FFF2-40B4-BE49-F238E27FC236}">
                <a16:creationId xmlns:a16="http://schemas.microsoft.com/office/drawing/2014/main" id="{6FF91AA3-3000-2B45-97D8-AB25D5E0091D}"/>
              </a:ext>
            </a:extLst>
          </p:cNvPr>
          <p:cNvPicPr>
            <a:picLocks noChangeAspect="1"/>
          </p:cNvPicPr>
          <p:nvPr/>
        </p:nvPicPr>
        <p:blipFill rotWithShape="1">
          <a:blip r:embed="rId4"/>
          <a:srcRect t="65979"/>
          <a:stretch/>
        </p:blipFill>
        <p:spPr>
          <a:xfrm>
            <a:off x="4090738" y="3325791"/>
            <a:ext cx="3720785" cy="3532209"/>
          </a:xfrm>
          <a:prstGeom prst="rect">
            <a:avLst/>
          </a:prstGeom>
        </p:spPr>
      </p:pic>
    </p:spTree>
    <p:extLst>
      <p:ext uri="{BB962C8B-B14F-4D97-AF65-F5344CB8AC3E}">
        <p14:creationId xmlns:p14="http://schemas.microsoft.com/office/powerpoint/2010/main" val="179906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1"/>
          <p:cNvSpPr txBox="1">
            <a:spLocks noGrp="1"/>
          </p:cNvSpPr>
          <p:nvPr>
            <p:ph type="body" idx="1"/>
          </p:nvPr>
        </p:nvSpPr>
        <p:spPr>
          <a:xfrm>
            <a:off x="231447" y="1551000"/>
            <a:ext cx="4965585" cy="3756000"/>
          </a:xfrm>
          <a:prstGeom prst="rect">
            <a:avLst/>
          </a:prstGeom>
        </p:spPr>
        <p:txBody>
          <a:bodyPr spcFirstLastPara="1" wrap="square" lIns="121900" tIns="121900" rIns="121900" bIns="121900" anchor="t" anchorCtr="0">
            <a:noAutofit/>
          </a:bodyPr>
          <a:lstStyle/>
          <a:p>
            <a:pPr marL="0" indent="0" algn="ctr">
              <a:buNone/>
            </a:pPr>
            <a:r>
              <a:rPr lang="en-US" sz="3400" u="sng" dirty="0">
                <a:solidFill>
                  <a:srgbClr val="0070C0"/>
                </a:solidFill>
                <a:hlinkClick r:id="rId3"/>
              </a:rPr>
              <a:t>www.na.org/survey</a:t>
            </a:r>
            <a:endParaRPr lang="en-US" sz="3400" u="sng" dirty="0">
              <a:solidFill>
                <a:srgbClr val="0070C0"/>
              </a:solidFill>
            </a:endParaRPr>
          </a:p>
          <a:p>
            <a:pPr marL="0" indent="0" algn="ctr">
              <a:spcBef>
                <a:spcPts val="1400"/>
              </a:spcBef>
              <a:buNone/>
            </a:pPr>
            <a:r>
              <a:rPr lang="en-US" sz="3200" i="1" dirty="0"/>
              <a:t>available until</a:t>
            </a:r>
            <a:br>
              <a:rPr lang="en-US" sz="3200" i="1" dirty="0"/>
            </a:br>
            <a:r>
              <a:rPr lang="en-US" sz="3200" i="1" dirty="0"/>
              <a:t>the end of August 2022</a:t>
            </a:r>
            <a:endParaRPr lang="en-US" sz="3200" dirty="0"/>
          </a:p>
          <a:p>
            <a:pPr marL="0" indent="0" algn="ctr">
              <a:buNone/>
            </a:pPr>
            <a:endParaRPr sz="3400" dirty="0">
              <a:solidFill>
                <a:srgbClr val="0070C0"/>
              </a:solidFill>
            </a:endParaRPr>
          </a:p>
        </p:txBody>
      </p:sp>
      <p:pic>
        <p:nvPicPr>
          <p:cNvPr id="14" name="Picture 13">
            <a:extLst>
              <a:ext uri="{FF2B5EF4-FFF2-40B4-BE49-F238E27FC236}">
                <a16:creationId xmlns:a16="http://schemas.microsoft.com/office/drawing/2014/main" id="{C28E4C44-A80A-DE4A-90A0-CE43DDB90363}"/>
              </a:ext>
            </a:extLst>
          </p:cNvPr>
          <p:cNvPicPr>
            <a:picLocks noChangeAspect="1"/>
          </p:cNvPicPr>
          <p:nvPr/>
        </p:nvPicPr>
        <p:blipFill>
          <a:blip r:embed="rId4"/>
          <a:stretch>
            <a:fillRect/>
          </a:stretch>
        </p:blipFill>
        <p:spPr>
          <a:xfrm>
            <a:off x="2014734" y="4607495"/>
            <a:ext cx="1399009" cy="1399009"/>
          </a:xfrm>
          <a:prstGeom prst="rect">
            <a:avLst/>
          </a:prstGeom>
        </p:spPr>
      </p:pic>
      <p:pic>
        <p:nvPicPr>
          <p:cNvPr id="5" name="Picture 4">
            <a:extLst>
              <a:ext uri="{FF2B5EF4-FFF2-40B4-BE49-F238E27FC236}">
                <a16:creationId xmlns:a16="http://schemas.microsoft.com/office/drawing/2014/main" id="{50121C4D-A452-444B-AF84-C22EA87040CC}"/>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421542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a:extLst>
              <a:ext uri="{FF2B5EF4-FFF2-40B4-BE49-F238E27FC236}">
                <a16:creationId xmlns:a16="http://schemas.microsoft.com/office/drawing/2014/main" id="{CBE14FFA-7F66-8545-83F4-10F7416E1B93}"/>
              </a:ext>
            </a:extLst>
          </p:cNvPr>
          <p:cNvPicPr>
            <a:picLocks noChangeAspect="1"/>
          </p:cNvPicPr>
          <p:nvPr/>
        </p:nvPicPr>
        <p:blipFill>
          <a:blip r:embed="rId3"/>
          <a:stretch>
            <a:fillRect/>
          </a:stretch>
        </p:blipFill>
        <p:spPr>
          <a:xfrm>
            <a:off x="-23150" y="0"/>
            <a:ext cx="12227442"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82FF4C"/>
            </a:gs>
            <a:gs pos="78000">
              <a:srgbClr val="1A7F29"/>
            </a:gs>
          </a:gsLst>
          <a:lin ang="2698631"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79" y="111732"/>
            <a:ext cx="6096000" cy="4572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166563"/>
            <a:ext cx="6096000" cy="4572000"/>
          </a:xfrm>
          <a:prstGeom prst="rect">
            <a:avLst/>
          </a:prstGeom>
        </p:spPr>
      </p:pic>
      <p:sp>
        <p:nvSpPr>
          <p:cNvPr id="4" name="TextBox 3"/>
          <p:cNvSpPr txBox="1"/>
          <p:nvPr/>
        </p:nvSpPr>
        <p:spPr>
          <a:xfrm>
            <a:off x="6883686" y="914400"/>
            <a:ext cx="4301177" cy="769441"/>
          </a:xfrm>
          <a:prstGeom prst="rect">
            <a:avLst/>
          </a:prstGeom>
          <a:noFill/>
        </p:spPr>
        <p:txBody>
          <a:bodyPr wrap="none" rtlCol="0">
            <a:spAutoFit/>
          </a:bodyPr>
          <a:lstStyle/>
          <a:p>
            <a:r>
              <a:rPr lang="en-US" sz="3600" b="1" dirty="0">
                <a:latin typeface="Century Gothic" panose="020B0502020202020204" pitchFamily="34" charset="0"/>
              </a:rPr>
              <a:t>Send</a:t>
            </a:r>
            <a:r>
              <a:rPr lang="en-US" sz="3600" b="1" dirty="0"/>
              <a:t> </a:t>
            </a:r>
            <a:r>
              <a:rPr lang="en-US" sz="3600" b="1" dirty="0">
                <a:latin typeface="Century Gothic" panose="020B0502020202020204" pitchFamily="34" charset="0"/>
              </a:rPr>
              <a:t>some love </a:t>
            </a:r>
            <a:r>
              <a:rPr lang="en-US" sz="4400" b="1" dirty="0">
                <a:latin typeface="Century Gothic" panose="020B0502020202020204" pitchFamily="34" charset="0"/>
                <a:sym typeface="Symbol" panose="05050102010706020507" pitchFamily="18" charset="2"/>
              </a:rPr>
              <a:t></a:t>
            </a:r>
            <a:endParaRPr lang="en-US" sz="4400" b="1" dirty="0">
              <a:latin typeface="Century Gothic" panose="020B0502020202020204" pitchFamily="34" charset="0"/>
            </a:endParaRPr>
          </a:p>
        </p:txBody>
      </p:sp>
      <p:sp>
        <p:nvSpPr>
          <p:cNvPr id="5" name="TextBox 4"/>
          <p:cNvSpPr txBox="1"/>
          <p:nvPr/>
        </p:nvSpPr>
        <p:spPr>
          <a:xfrm>
            <a:off x="585007" y="5439308"/>
            <a:ext cx="4881465" cy="584775"/>
          </a:xfrm>
          <a:prstGeom prst="rect">
            <a:avLst/>
          </a:prstGeom>
          <a:noFill/>
        </p:spPr>
        <p:txBody>
          <a:bodyPr wrap="none" rtlCol="0">
            <a:spAutoFit/>
          </a:bodyPr>
          <a:lstStyle/>
          <a:p>
            <a:r>
              <a:rPr lang="en-US" sz="3200" b="1" dirty="0">
                <a:latin typeface="+mj-lt"/>
              </a:rPr>
              <a:t>www.na.org/contribute</a:t>
            </a:r>
          </a:p>
        </p:txBody>
      </p:sp>
    </p:spTree>
    <p:extLst>
      <p:ext uri="{BB962C8B-B14F-4D97-AF65-F5344CB8AC3E}">
        <p14:creationId xmlns:p14="http://schemas.microsoft.com/office/powerpoint/2010/main" val="3835186661"/>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5" name="Picture 4">
            <a:extLst>
              <a:ext uri="{FF2B5EF4-FFF2-40B4-BE49-F238E27FC236}">
                <a16:creationId xmlns:a16="http://schemas.microsoft.com/office/drawing/2014/main" id="{F1DAD506-5495-F54D-8BC2-E9F83A98A72E}"/>
              </a:ext>
            </a:extLst>
          </p:cNvPr>
          <p:cNvPicPr>
            <a:picLocks noChangeAspect="1"/>
          </p:cNvPicPr>
          <p:nvPr/>
        </p:nvPicPr>
        <p:blipFill>
          <a:blip r:embed="rId3"/>
          <a:stretch>
            <a:fillRect/>
          </a:stretch>
        </p:blipFill>
        <p:spPr>
          <a:xfrm>
            <a:off x="0" y="11575"/>
            <a:ext cx="12227442" cy="6858000"/>
          </a:xfrm>
          <a:prstGeom prst="rect">
            <a:avLst/>
          </a:prstGeom>
        </p:spPr>
      </p:pic>
    </p:spTree>
    <p:extLst>
      <p:ext uri="{BB962C8B-B14F-4D97-AF65-F5344CB8AC3E}">
        <p14:creationId xmlns:p14="http://schemas.microsoft.com/office/powerpoint/2010/main" val="3137798070"/>
      </p:ext>
    </p:extLst>
  </p:cSld>
  <p:clrMapOvr>
    <a:masterClrMapping/>
  </p:clrMapOvr>
</p:sld>
</file>

<file path=ppt/theme/theme1.xml><?xml version="1.0" encoding="utf-8"?>
<a:theme xmlns:a="http://schemas.openxmlformats.org/drawingml/2006/main" name="Rosalind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387</TotalTime>
  <Words>1413</Words>
  <Application>Microsoft Office PowerPoint</Application>
  <PresentationFormat>Widescreen</PresentationFormat>
  <Paragraphs>191</Paragraphs>
  <Slides>45</Slides>
  <Notes>25</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45</vt:i4>
      </vt:variant>
    </vt:vector>
  </HeadingPairs>
  <TitlesOfParts>
    <vt:vector size="67" baseType="lpstr">
      <vt:lpstr>Arial</vt:lpstr>
      <vt:lpstr>Brush Script MT</vt:lpstr>
      <vt:lpstr>Calibri</vt:lpstr>
      <vt:lpstr>Calibri Light</vt:lpstr>
      <vt:lpstr>Caveat</vt:lpstr>
      <vt:lpstr>Century Gothic</vt:lpstr>
      <vt:lpstr>Helvetica</vt:lpstr>
      <vt:lpstr>Liberation Serif</vt:lpstr>
      <vt:lpstr>Montserrat</vt:lpstr>
      <vt:lpstr>Noto Sans Symbols</vt:lpstr>
      <vt:lpstr>Oswald</vt:lpstr>
      <vt:lpstr>Playfair Display</vt:lpstr>
      <vt:lpstr>Symbol</vt:lpstr>
      <vt:lpstr>Tahoma</vt:lpstr>
      <vt:lpstr>Times New Roman</vt:lpstr>
      <vt:lpstr>Trebuchet MS</vt:lpstr>
      <vt:lpstr>Vidaloka</vt:lpstr>
      <vt:lpstr>Rosalind template</vt:lpstr>
      <vt:lpstr>Tema de Office</vt:lpstr>
      <vt:lpstr>Pop</vt:lpstr>
      <vt:lpstr>Facet</vt:lpstr>
      <vt:lpstr>Office Theme</vt:lpstr>
      <vt:lpstr>How do we attract members to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receive the NAWS Update emails that are sent when  you subscribe to either  NAWS News or the  Just For Today daily emails? </vt:lpstr>
      <vt:lpstr>60th Anniversary  White Book  (coming this month)</vt:lpstr>
      <vt:lpstr>PowerPoint Presentation</vt:lpstr>
      <vt:lpstr>PowerPoint Presentation</vt:lpstr>
      <vt:lpstr>PowerPoint Presentation</vt:lpstr>
      <vt:lpstr>How to attract members to service? </vt:lpstr>
      <vt:lpstr>Issue Discussion Topic 2018-2020</vt:lpstr>
      <vt:lpstr>PowerPoint Presentation</vt:lpstr>
      <vt:lpstr>Helpline         </vt:lpstr>
      <vt:lpstr>PR </vt:lpstr>
      <vt:lpstr>H&amp;I   </vt:lpstr>
      <vt:lpstr>Fellowship development   </vt:lpstr>
      <vt:lpstr>PowerPoint Presentation</vt:lpstr>
      <vt:lpstr> El Paso, TX Area of NA</vt:lpstr>
      <vt:lpstr>PowerPoint Presentation</vt:lpstr>
      <vt:lpstr>September:Recovery Month!</vt:lpstr>
      <vt:lpstr>PowerPoint Presentation</vt:lpstr>
      <vt:lpstr>PowerPoint Presentation</vt:lpstr>
      <vt:lpstr>PowerPoint Presentation</vt:lpstr>
      <vt:lpstr>Narcotics Anonymous   A Vital Community Resource</vt:lpstr>
      <vt:lpstr>PowerPoint Presentation</vt:lpstr>
      <vt:lpstr>Attracting members to service</vt:lpstr>
      <vt:lpstr>Beginning Ponderings  </vt:lpstr>
      <vt:lpstr>The Atmosphere of Service </vt:lpstr>
      <vt:lpstr>K is for Keepin’ it</vt:lpstr>
      <vt:lpstr>I is for Include</vt:lpstr>
      <vt:lpstr>N is Nurture</vt:lpstr>
      <vt:lpstr>D is Development </vt:lpstr>
      <vt:lpstr>N is For Necessary</vt:lpstr>
      <vt:lpstr>PowerPoint Presentation</vt:lpstr>
      <vt:lpstr>PowerPoint Presentation</vt:lpstr>
      <vt:lpstr>PowerPoint Presentation</vt:lpstr>
      <vt:lpstr>   K is for Keepin’ It  I is for Include  N is Nurture D is Development  N is For Necessary  E is for Ego S is for Snacks S is for Survey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David Buffington</dc:creator>
  <cp:lastModifiedBy>David Buffington</cp:lastModifiedBy>
  <cp:revision>11</cp:revision>
  <dcterms:modified xsi:type="dcterms:W3CDTF">2022-04-20T00:39:57Z</dcterms:modified>
</cp:coreProperties>
</file>