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49"/>
  </p:notesMasterIdLst>
  <p:sldIdLst>
    <p:sldId id="259" r:id="rId2"/>
    <p:sldId id="279" r:id="rId3"/>
    <p:sldId id="258" r:id="rId4"/>
    <p:sldId id="260" r:id="rId5"/>
    <p:sldId id="262" r:id="rId6"/>
    <p:sldId id="263" r:id="rId7"/>
    <p:sldId id="264" r:id="rId8"/>
    <p:sldId id="270" r:id="rId9"/>
    <p:sldId id="265" r:id="rId10"/>
    <p:sldId id="273" r:id="rId11"/>
    <p:sldId id="266" r:id="rId12"/>
    <p:sldId id="281" r:id="rId13"/>
    <p:sldId id="288" r:id="rId14"/>
    <p:sldId id="267" r:id="rId15"/>
    <p:sldId id="268" r:id="rId16"/>
    <p:sldId id="269" r:id="rId17"/>
    <p:sldId id="271" r:id="rId18"/>
    <p:sldId id="272" r:id="rId19"/>
    <p:sldId id="275" r:id="rId20"/>
    <p:sldId id="276" r:id="rId21"/>
    <p:sldId id="289" r:id="rId22"/>
    <p:sldId id="277" r:id="rId23"/>
    <p:sldId id="282" r:id="rId24"/>
    <p:sldId id="278" r:id="rId25"/>
    <p:sldId id="292" r:id="rId26"/>
    <p:sldId id="274" r:id="rId27"/>
    <p:sldId id="280" r:id="rId28"/>
    <p:sldId id="283" r:id="rId29"/>
    <p:sldId id="291" r:id="rId30"/>
    <p:sldId id="285" r:id="rId31"/>
    <p:sldId id="286" r:id="rId32"/>
    <p:sldId id="293" r:id="rId33"/>
    <p:sldId id="284" r:id="rId34"/>
    <p:sldId id="296" r:id="rId35"/>
    <p:sldId id="297" r:id="rId36"/>
    <p:sldId id="298" r:id="rId37"/>
    <p:sldId id="299" r:id="rId38"/>
    <p:sldId id="300" r:id="rId39"/>
    <p:sldId id="301" r:id="rId40"/>
    <p:sldId id="308" r:id="rId41"/>
    <p:sldId id="302" r:id="rId42"/>
    <p:sldId id="303" r:id="rId43"/>
    <p:sldId id="304" r:id="rId44"/>
    <p:sldId id="305" r:id="rId45"/>
    <p:sldId id="306" r:id="rId46"/>
    <p:sldId id="307" r:id="rId47"/>
    <p:sldId id="294"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008000"/>
    <a:srgbClr val="292929"/>
    <a:srgbClr val="333333"/>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53" y="470"/>
      </p:cViewPr>
      <p:guideLst>
        <p:guide orient="horz" pos="2160"/>
        <p:guide pos="2880"/>
      </p:guideLst>
    </p:cSldViewPr>
  </p:slideViewPr>
  <p:notesTextViewPr>
    <p:cViewPr>
      <p:scale>
        <a:sx n="1" d="1"/>
        <a:sy n="1" d="1"/>
      </p:scale>
      <p:origin x="0" y="0"/>
    </p:cViewPr>
  </p:notesTextViewPr>
  <p:sorterViewPr>
    <p:cViewPr>
      <p:scale>
        <a:sx n="100" d="100"/>
        <a:sy n="100" d="100"/>
      </p:scale>
      <p:origin x="0" y="-756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_tradnl"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E08FD4-9C5B-4983-92BC-1EC0C8958532}" type="datetimeFigureOut">
              <a:rPr lang="es-ES_tradnl" smtClean="0"/>
              <a:t>15/07/2016</a:t>
            </a:fld>
            <a:endParaRPr lang="es-ES_tradnl"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ES_tradnl"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_tradnl"/>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_tradnl"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90FFE7-7C3C-43FE-B8F0-2F7BC551BD26}" type="slidenum">
              <a:rPr lang="es-ES_tradnl" smtClean="0"/>
              <a:t>‹#›</a:t>
            </a:fld>
            <a:endParaRPr lang="es-ES_tradnl" dirty="0"/>
          </a:p>
        </p:txBody>
      </p:sp>
    </p:spTree>
    <p:extLst>
      <p:ext uri="{BB962C8B-B14F-4D97-AF65-F5344CB8AC3E}">
        <p14:creationId xmlns:p14="http://schemas.microsoft.com/office/powerpoint/2010/main" val="15983692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ES_tradnl" dirty="0"/>
          </a:p>
        </p:txBody>
      </p:sp>
      <p:sp>
        <p:nvSpPr>
          <p:cNvPr id="4" name="Slide Number Placeholder 3"/>
          <p:cNvSpPr>
            <a:spLocks noGrp="1"/>
          </p:cNvSpPr>
          <p:nvPr>
            <p:ph type="sldNum" sz="quarter" idx="10"/>
          </p:nvPr>
        </p:nvSpPr>
        <p:spPr/>
        <p:txBody>
          <a:bodyPr/>
          <a:lstStyle/>
          <a:p>
            <a:fld id="{7690FFE7-7C3C-43FE-B8F0-2F7BC551BD26}" type="slidenum">
              <a:rPr lang="es-ES_tradnl" smtClean="0"/>
              <a:t>15</a:t>
            </a:fld>
            <a:endParaRPr lang="es-ES_tradnl" dirty="0"/>
          </a:p>
        </p:txBody>
      </p:sp>
    </p:spTree>
    <p:extLst>
      <p:ext uri="{BB962C8B-B14F-4D97-AF65-F5344CB8AC3E}">
        <p14:creationId xmlns:p14="http://schemas.microsoft.com/office/powerpoint/2010/main" val="27430287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87552" y="1905000"/>
            <a:ext cx="7543800" cy="2593975"/>
          </a:xfrm>
        </p:spPr>
        <p:txBody>
          <a:bodyPr anchor="b"/>
          <a:lstStyle>
            <a:lvl1pPr>
              <a:defRPr sz="6600">
                <a:ln>
                  <a:noFill/>
                </a:ln>
                <a:solidFill>
                  <a:srgbClr val="333333"/>
                </a:solidFill>
                <a:latin typeface="Helvetica"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987552" y="4572000"/>
            <a:ext cx="6461760" cy="1066800"/>
          </a:xfrm>
        </p:spPr>
        <p:txBody>
          <a:bodyPr anchor="t">
            <a:normAutofit/>
          </a:bodyPr>
          <a:lstStyle>
            <a:lvl1pPr marL="0" indent="0" algn="l">
              <a:buNone/>
              <a:defRPr sz="2000">
                <a:solidFill>
                  <a:srgbClr val="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lstStyle/>
          <a:p>
            <a:fld id="{1E4E8FF2-CD55-43F5-A0EC-F3195BB96151}"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Helvetica"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latin typeface="Helvetica LT Std" pitchFamily="34" charset="0"/>
              </a:defRPr>
            </a:lvl1pPr>
            <a:lvl2pPr>
              <a:defRPr>
                <a:latin typeface="Helvetica LT Std" pitchFamily="34" charset="0"/>
              </a:defRPr>
            </a:lvl2pPr>
            <a:lvl3pPr>
              <a:defRPr>
                <a:latin typeface="Helvetica LT Std" pitchFamily="34" charset="0"/>
              </a:defRPr>
            </a:lvl3pPr>
            <a:lvl4pPr>
              <a:defRPr>
                <a:latin typeface="Helvetica LT Std" pitchFamily="34" charset="0"/>
              </a:defRPr>
            </a:lvl4pPr>
            <a:lvl5pPr>
              <a:defRPr>
                <a:latin typeface="Helvetica LT Std"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1E4E8FF2-CD55-43F5-A0EC-F3195BB96151}"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62800" y="274638"/>
            <a:ext cx="1752600" cy="5851525"/>
          </a:xfrm>
        </p:spPr>
        <p:txBody>
          <a:bodyPr vert="eaVert" anchor="b" anchorCtr="0"/>
          <a:lstStyle>
            <a:lvl1pPr>
              <a:defRPr>
                <a:latin typeface="Helvetica"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987552" y="274638"/>
            <a:ext cx="6019800" cy="5851525"/>
          </a:xfrm>
        </p:spPr>
        <p:txBody>
          <a:bodyPr vert="eaVert"/>
          <a:lstStyle>
            <a:lvl1pPr>
              <a:defRPr>
                <a:latin typeface="Helvetica LT Std" pitchFamily="34" charset="0"/>
              </a:defRPr>
            </a:lvl1pPr>
            <a:lvl2pPr>
              <a:defRPr>
                <a:latin typeface="Helvetica LT Std" pitchFamily="34" charset="0"/>
              </a:defRPr>
            </a:lvl2pPr>
            <a:lvl3pPr>
              <a:defRPr>
                <a:latin typeface="Helvetica LT Std" pitchFamily="34" charset="0"/>
              </a:defRPr>
            </a:lvl3pPr>
            <a:lvl4pPr>
              <a:defRPr>
                <a:latin typeface="Helvetica LT Std" pitchFamily="34" charset="0"/>
              </a:defRPr>
            </a:lvl4pPr>
            <a:lvl5pPr>
              <a:defRPr>
                <a:latin typeface="Helvetica LT Std"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1E4E8FF2-CD55-43F5-A0EC-F3195BB96151}"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333333"/>
                </a:solidFill>
                <a:effectLst>
                  <a:outerShdw blurRad="38100" dist="38100" dir="2700000" algn="tl">
                    <a:srgbClr val="000000">
                      <a:alpha val="43137"/>
                    </a:srgbClr>
                  </a:outerShdw>
                </a:effectLst>
                <a:latin typeface="Helvetica"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b="1">
                <a:solidFill>
                  <a:srgbClr val="000000"/>
                </a:solidFill>
                <a:latin typeface="Helvetica LT Std" pitchFamily="34" charset="0"/>
              </a:defRPr>
            </a:lvl1pPr>
            <a:lvl2pPr>
              <a:defRPr b="1">
                <a:solidFill>
                  <a:srgbClr val="000000"/>
                </a:solidFill>
                <a:latin typeface="Helvetica LT Std" pitchFamily="34" charset="0"/>
              </a:defRPr>
            </a:lvl2pPr>
            <a:lvl3pPr>
              <a:defRPr b="1">
                <a:solidFill>
                  <a:srgbClr val="000000"/>
                </a:solidFill>
                <a:latin typeface="Helvetica LT Std" pitchFamily="34" charset="0"/>
              </a:defRPr>
            </a:lvl3pPr>
            <a:lvl4pPr>
              <a:defRPr b="1">
                <a:solidFill>
                  <a:srgbClr val="000000"/>
                </a:solidFill>
                <a:latin typeface="Helvetica LT Std" pitchFamily="34" charset="0"/>
              </a:defRPr>
            </a:lvl4pPr>
            <a:lvl5pPr>
              <a:defRPr b="1">
                <a:solidFill>
                  <a:srgbClr val="000000"/>
                </a:solidFill>
                <a:latin typeface="Helvetica LT Std"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1E4E8FF2-CD55-43F5-A0EC-F3195BB96151}"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87552" y="5486400"/>
            <a:ext cx="7659687" cy="1168400"/>
          </a:xfrm>
        </p:spPr>
        <p:txBody>
          <a:bodyPr anchor="t"/>
          <a:lstStyle>
            <a:lvl1pPr algn="l">
              <a:defRPr sz="3600" b="0" cap="all">
                <a:solidFill>
                  <a:srgbClr val="333333"/>
                </a:solidFill>
                <a:latin typeface="Helvetica"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987552" y="3852863"/>
            <a:ext cx="6135687" cy="1633538"/>
          </a:xfrm>
        </p:spPr>
        <p:txBody>
          <a:bodyPr anchor="b"/>
          <a:lstStyle>
            <a:lvl1pPr marL="0" indent="0">
              <a:buNone/>
              <a:defRPr sz="2000">
                <a:solidFill>
                  <a:srgbClr val="000000"/>
                </a:solidFill>
                <a:latin typeface="Helvetica LT Std"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6" name="Slide Number Placeholder 5"/>
          <p:cNvSpPr>
            <a:spLocks noGrp="1"/>
          </p:cNvSpPr>
          <p:nvPr>
            <p:ph type="sldNum" sz="quarter" idx="12"/>
          </p:nvPr>
        </p:nvSpPr>
        <p:spPr/>
        <p:txBody>
          <a:bodyPr/>
          <a:lstStyle/>
          <a:p>
            <a:fld id="{1E4E8FF2-CD55-43F5-A0EC-F3195BB96151}"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Helvetica"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987552" y="1536192"/>
            <a:ext cx="3657600" cy="4590288"/>
          </a:xfrm>
        </p:spPr>
        <p:txBody>
          <a:bodyPr/>
          <a:lstStyle>
            <a:lvl1pPr>
              <a:defRPr sz="2800">
                <a:latin typeface="Helvetica LT Std" pitchFamily="34" charset="0"/>
              </a:defRPr>
            </a:lvl1pPr>
            <a:lvl2pPr>
              <a:defRPr sz="2400">
                <a:latin typeface="Helvetica LT Std" pitchFamily="34" charset="0"/>
              </a:defRPr>
            </a:lvl2pPr>
            <a:lvl3pPr>
              <a:defRPr sz="2000">
                <a:latin typeface="Helvetica LT Std" pitchFamily="34" charset="0"/>
              </a:defRPr>
            </a:lvl3pPr>
            <a:lvl4pPr>
              <a:defRPr sz="1800">
                <a:latin typeface="Helvetica LT Std" pitchFamily="34" charset="0"/>
              </a:defRPr>
            </a:lvl4pPr>
            <a:lvl5pPr>
              <a:defRPr sz="1800">
                <a:latin typeface="Helvetica LT Std"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800600" y="1536192"/>
            <a:ext cx="3657600" cy="4590288"/>
          </a:xfrm>
        </p:spPr>
        <p:txBody>
          <a:bodyPr/>
          <a:lstStyle>
            <a:lvl1pPr>
              <a:defRPr sz="2800">
                <a:latin typeface="Helvetica LT Std" pitchFamily="34" charset="0"/>
              </a:defRPr>
            </a:lvl1pPr>
            <a:lvl2pPr>
              <a:defRPr sz="2400">
                <a:latin typeface="Helvetica LT Std" pitchFamily="34" charset="0"/>
              </a:defRPr>
            </a:lvl2pPr>
            <a:lvl3pPr>
              <a:defRPr sz="2000">
                <a:latin typeface="Helvetica LT Std" pitchFamily="34" charset="0"/>
              </a:defRPr>
            </a:lvl3pPr>
            <a:lvl4pPr>
              <a:defRPr sz="1800">
                <a:latin typeface="Helvetica LT Std" pitchFamily="34" charset="0"/>
              </a:defRPr>
            </a:lvl4pPr>
            <a:lvl5pPr>
              <a:defRPr sz="1800">
                <a:latin typeface="Helvetica LT Std"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6"/>
          <p:cNvSpPr>
            <a:spLocks noGrp="1"/>
          </p:cNvSpPr>
          <p:nvPr>
            <p:ph type="sldNum" sz="quarter" idx="12"/>
          </p:nvPr>
        </p:nvSpPr>
        <p:spPr/>
        <p:txBody>
          <a:bodyPr/>
          <a:lstStyle/>
          <a:p>
            <a:fld id="{1E4E8FF2-CD55-43F5-A0EC-F3195BB96151}"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Helvetica"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987552" y="1535113"/>
            <a:ext cx="3657600" cy="639762"/>
          </a:xfrm>
        </p:spPr>
        <p:txBody>
          <a:bodyPr anchor="b">
            <a:noAutofit/>
          </a:bodyPr>
          <a:lstStyle>
            <a:lvl1pPr marL="0" indent="0" algn="ctr">
              <a:buNone/>
              <a:defRPr sz="2000" b="1">
                <a:solidFill>
                  <a:schemeClr val="tx2"/>
                </a:solidFill>
                <a:latin typeface="Helvetica LT Std"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987552" y="2174875"/>
            <a:ext cx="3657600" cy="3951288"/>
          </a:xfrm>
        </p:spPr>
        <p:txBody>
          <a:bodyPr/>
          <a:lstStyle>
            <a:lvl1pPr>
              <a:defRPr sz="2400">
                <a:latin typeface="Helvetica LT Std" pitchFamily="34" charset="0"/>
              </a:defRPr>
            </a:lvl1pPr>
            <a:lvl2pPr>
              <a:defRPr sz="2000">
                <a:latin typeface="Helvetica LT Std" pitchFamily="34" charset="0"/>
              </a:defRPr>
            </a:lvl2pPr>
            <a:lvl3pPr>
              <a:defRPr sz="1800">
                <a:latin typeface="Helvetica LT Std" pitchFamily="34" charset="0"/>
              </a:defRPr>
            </a:lvl3pPr>
            <a:lvl4pPr>
              <a:defRPr sz="1600">
                <a:latin typeface="Helvetica LT Std" pitchFamily="34" charset="0"/>
              </a:defRPr>
            </a:lvl4pPr>
            <a:lvl5pPr>
              <a:defRPr sz="1600">
                <a:latin typeface="Helvetica LT Std"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800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00600" y="2174875"/>
            <a:ext cx="3657600" cy="3951288"/>
          </a:xfrm>
        </p:spPr>
        <p:txBody>
          <a:bodyPr/>
          <a:lstStyle>
            <a:lvl1pPr>
              <a:defRPr sz="2400">
                <a:latin typeface="Helvetica LT Std" pitchFamily="34" charset="0"/>
              </a:defRPr>
            </a:lvl1pPr>
            <a:lvl2pPr>
              <a:defRPr sz="2000">
                <a:latin typeface="Helvetica LT Std" pitchFamily="34" charset="0"/>
              </a:defRPr>
            </a:lvl2pPr>
            <a:lvl3pPr>
              <a:defRPr sz="1800">
                <a:latin typeface="Helvetica LT Std" pitchFamily="34" charset="0"/>
              </a:defRPr>
            </a:lvl3pPr>
            <a:lvl4pPr>
              <a:defRPr sz="1600">
                <a:latin typeface="Helvetica LT Std" pitchFamily="34" charset="0"/>
              </a:defRPr>
            </a:lvl4pPr>
            <a:lvl5pPr>
              <a:defRPr sz="1600">
                <a:latin typeface="Helvetica LT Std"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8"/>
          <p:cNvSpPr>
            <a:spLocks noGrp="1"/>
          </p:cNvSpPr>
          <p:nvPr>
            <p:ph type="sldNum" sz="quarter" idx="12"/>
          </p:nvPr>
        </p:nvSpPr>
        <p:spPr/>
        <p:txBody>
          <a:bodyPr/>
          <a:lstStyle/>
          <a:p>
            <a:fld id="{1E4E8FF2-CD55-43F5-A0EC-F3195BB96151}"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Helvetica" pitchFamily="34" charset="0"/>
              </a:defRPr>
            </a:lvl1pPr>
          </a:lstStyle>
          <a:p>
            <a:r>
              <a:rPr lang="en-US" dirty="0" smtClean="0"/>
              <a:t>Click to edit Master title style</a:t>
            </a:r>
            <a:endParaRPr lang="en-US" dirty="0"/>
          </a:p>
        </p:txBody>
      </p:sp>
      <p:sp>
        <p:nvSpPr>
          <p:cNvPr id="5" name="Slide Number Placeholder 4"/>
          <p:cNvSpPr>
            <a:spLocks noGrp="1"/>
          </p:cNvSpPr>
          <p:nvPr>
            <p:ph type="sldNum" sz="quarter" idx="12"/>
          </p:nvPr>
        </p:nvSpPr>
        <p:spPr/>
        <p:txBody>
          <a:bodyPr/>
          <a:lstStyle/>
          <a:p>
            <a:fld id="{1E4E8FF2-CD55-43F5-A0EC-F3195BB96151}"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E4E8FF2-CD55-43F5-A0EC-F3195BB96151}"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87552" y="5495544"/>
            <a:ext cx="7772400" cy="987552"/>
          </a:xfrm>
        </p:spPr>
        <p:txBody>
          <a:bodyPr anchor="b"/>
          <a:lstStyle>
            <a:lvl1pPr algn="ctr">
              <a:defRPr sz="2200" b="1">
                <a:latin typeface="Helvetica" pitchFamily="34" charset="0"/>
              </a:defRPr>
            </a:lvl1pPr>
          </a:lstStyle>
          <a:p>
            <a:r>
              <a:rPr lang="en-US" dirty="0" smtClean="0"/>
              <a:t>Click to edit Master title style</a:t>
            </a:r>
            <a:endParaRPr lang="en-US" dirty="0"/>
          </a:p>
        </p:txBody>
      </p:sp>
      <p:sp>
        <p:nvSpPr>
          <p:cNvPr id="4" name="Text Placeholder 3"/>
          <p:cNvSpPr>
            <a:spLocks noGrp="1"/>
          </p:cNvSpPr>
          <p:nvPr>
            <p:ph type="body" sz="half" idx="2"/>
          </p:nvPr>
        </p:nvSpPr>
        <p:spPr>
          <a:xfrm>
            <a:off x="987552" y="6096000"/>
            <a:ext cx="7772401" cy="987552"/>
          </a:xfrm>
        </p:spPr>
        <p:txBody>
          <a:bodyPr>
            <a:normAutofit/>
          </a:bodyPr>
          <a:lstStyle>
            <a:lvl1pPr marL="0" indent="0" algn="ctr">
              <a:buNone/>
              <a:defRPr sz="1600">
                <a:latin typeface="Helvetica LT Std"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7" name="Slide Number Placeholder 6"/>
          <p:cNvSpPr>
            <a:spLocks noGrp="1"/>
          </p:cNvSpPr>
          <p:nvPr>
            <p:ph type="sldNum" sz="quarter" idx="12"/>
          </p:nvPr>
        </p:nvSpPr>
        <p:spPr/>
        <p:txBody>
          <a:bodyPr/>
          <a:lstStyle/>
          <a:p>
            <a:fld id="{1E4E8FF2-CD55-43F5-A0EC-F3195BB96151}" type="slidenum">
              <a:rPr lang="en-US" smtClean="0"/>
              <a:t>‹#›</a:t>
            </a:fld>
            <a:endParaRPr lang="en-US" dirty="0"/>
          </a:p>
        </p:txBody>
      </p:sp>
      <p:sp>
        <p:nvSpPr>
          <p:cNvPr id="9" name="Content Placeholder 8"/>
          <p:cNvSpPr>
            <a:spLocks noGrp="1"/>
          </p:cNvSpPr>
          <p:nvPr>
            <p:ph sz="quarter" idx="13"/>
          </p:nvPr>
        </p:nvSpPr>
        <p:spPr>
          <a:xfrm>
            <a:off x="987552" y="381000"/>
            <a:ext cx="7772400" cy="4942840"/>
          </a:xfrm>
        </p:spPr>
        <p:txBody>
          <a:bodyPr/>
          <a:lstStyle>
            <a:lvl1pPr>
              <a:defRPr>
                <a:latin typeface="Helvetica LT Std" pitchFamily="34" charset="0"/>
              </a:defRPr>
            </a:lvl1pPr>
            <a:lvl2pPr>
              <a:defRPr>
                <a:latin typeface="Helvetica LT Std" pitchFamily="34" charset="0"/>
              </a:defRPr>
            </a:lvl2pPr>
            <a:lvl3pPr>
              <a:defRPr>
                <a:latin typeface="Helvetica LT Std" pitchFamily="34" charset="0"/>
              </a:defRPr>
            </a:lvl3pPr>
            <a:lvl4pPr>
              <a:defRPr>
                <a:latin typeface="Helvetica LT Std" pitchFamily="34" charset="0"/>
              </a:defRPr>
            </a:lvl4pPr>
            <a:lvl5pPr>
              <a:defRPr>
                <a:latin typeface="Helvetica LT Std"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87552" y="5495278"/>
            <a:ext cx="7772400" cy="594626"/>
          </a:xfrm>
        </p:spPr>
        <p:txBody>
          <a:bodyPr anchor="b"/>
          <a:lstStyle>
            <a:lvl1pPr algn="ctr">
              <a:defRPr sz="2200" b="1">
                <a:ln>
                  <a:noFill/>
                </a:ln>
                <a:solidFill>
                  <a:schemeClr val="tx2"/>
                </a:solidFill>
                <a:latin typeface="Helvetica"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987552" y="0"/>
            <a:ext cx="8156448"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987552" y="6096000"/>
            <a:ext cx="7772400" cy="612648"/>
          </a:xfrm>
        </p:spPr>
        <p:txBody>
          <a:bodyPr>
            <a:normAutofit/>
          </a:bodyPr>
          <a:lstStyle>
            <a:lvl1pPr marL="0" indent="0" algn="ctr">
              <a:buNone/>
              <a:defRPr sz="1600">
                <a:latin typeface="Helvetica LT Std"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9" name="Slide Number Placeholder 8"/>
          <p:cNvSpPr>
            <a:spLocks noGrp="1"/>
          </p:cNvSpPr>
          <p:nvPr>
            <p:ph type="sldNum" sz="quarter" idx="11"/>
          </p:nvPr>
        </p:nvSpPr>
        <p:spPr/>
        <p:txBody>
          <a:bodyPr/>
          <a:lstStyle/>
          <a:p>
            <a:fld id="{1E4E8FF2-CD55-43F5-A0EC-F3195BB96151}"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p:cNvSpPr/>
          <p:nvPr userDrawn="1"/>
        </p:nvSpPr>
        <p:spPr>
          <a:xfrm rot="18869024">
            <a:off x="361787" y="1993891"/>
            <a:ext cx="425978" cy="421432"/>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rot="18869024">
            <a:off x="361787" y="1536691"/>
            <a:ext cx="425978" cy="421432"/>
          </a:xfrm>
          <a:prstGeom prst="rect">
            <a:avLst/>
          </a:prstGeom>
          <a:solidFill>
            <a:schemeClr val="tx2">
              <a:lumMod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990600" y="274638"/>
            <a:ext cx="7498080" cy="1143000"/>
          </a:xfrm>
          <a:prstGeom prst="rect">
            <a:avLst/>
          </a:prstGeom>
        </p:spPr>
        <p:txBody>
          <a:bodyPr vert="horz" lIns="91440" tIns="45720" rIns="91440" bIns="45720" rtlCol="0" anchor="ctr">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990600" y="1600200"/>
            <a:ext cx="7498080" cy="48006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p:nvSpPr>
        <p:spPr>
          <a:xfrm>
            <a:off x="8458200" y="0"/>
            <a:ext cx="6858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1E4E8FF2-CD55-43F5-A0EC-F3195BB96151}" type="slidenum">
              <a:rPr lang="en-US" smtClean="0"/>
              <a:t>‹#›</a:t>
            </a:fld>
            <a:endParaRPr lang="en-US" dirty="0"/>
          </a:p>
        </p:txBody>
      </p:sp>
      <p:sp>
        <p:nvSpPr>
          <p:cNvPr id="9" name="Rectangle 8"/>
          <p:cNvSpPr/>
          <p:nvPr userDrawn="1"/>
        </p:nvSpPr>
        <p:spPr>
          <a:xfrm rot="18869024">
            <a:off x="361787" y="1079491"/>
            <a:ext cx="425978" cy="421432"/>
          </a:xfrm>
          <a:prstGeom prst="rect">
            <a:avLst/>
          </a:prstGeom>
          <a:solidFill>
            <a:srgbClr val="008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userDrawn="1"/>
        </p:nvSpPr>
        <p:spPr>
          <a:xfrm rot="18869024">
            <a:off x="361787" y="622291"/>
            <a:ext cx="425978" cy="421432"/>
          </a:xfrm>
          <a:prstGeom prst="rect">
            <a:avLst/>
          </a:prstGeom>
          <a:solidFill>
            <a:schemeClr val="accent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defTabSz="914400" rtl="0" eaLnBrk="1" latinLnBrk="0" hangingPunct="1">
        <a:spcBef>
          <a:spcPct val="0"/>
        </a:spcBef>
        <a:buNone/>
        <a:defRPr sz="4600" b="1" kern="1200" cap="none" spc="-100" baseline="0">
          <a:ln>
            <a:noFill/>
          </a:ln>
          <a:solidFill>
            <a:srgbClr val="333333"/>
          </a:solidFill>
          <a:effectLst>
            <a:outerShdw blurRad="38100" dist="38100" dir="2700000" algn="tl">
              <a:srgbClr val="000000">
                <a:alpha val="43137"/>
              </a:srgbClr>
            </a:outerShdw>
          </a:effectLst>
          <a:latin typeface="Helvetica" pitchFamily="34" charset="0"/>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b="1" kern="1200">
          <a:solidFill>
            <a:srgbClr val="000000"/>
          </a:solidFill>
          <a:latin typeface="Helvetica LT Std" pitchFamily="34" charset="0"/>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b="1" kern="1200">
          <a:solidFill>
            <a:srgbClr val="000000"/>
          </a:solidFill>
          <a:latin typeface="Helvetica LT Std" pitchFamily="34" charset="0"/>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b="1" kern="1200">
          <a:solidFill>
            <a:srgbClr val="000000"/>
          </a:solidFill>
          <a:latin typeface="Helvetica LT Std" pitchFamily="34" charset="0"/>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b="1" kern="1200">
          <a:solidFill>
            <a:srgbClr val="000000"/>
          </a:solidFill>
          <a:latin typeface="Helvetica LT Std" pitchFamily="34" charset="0"/>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b="1" kern="1200" baseline="0">
          <a:solidFill>
            <a:srgbClr val="000000"/>
          </a:solidFill>
          <a:latin typeface="Helvetica LT Std" pitchFamily="34" charset="0"/>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na.org/servicesystem" TargetMode="Externa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mailto:servicesystem@na.org" TargetMode="Externa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6.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87552" y="1905000"/>
            <a:ext cx="7927848" cy="2593975"/>
          </a:xfrm>
        </p:spPr>
        <p:txBody>
          <a:bodyPr anchor="ctr" anchorCtr="0"/>
          <a:lstStyle/>
          <a:p>
            <a:pPr algn="ctr"/>
            <a:r>
              <a:rPr lang="en-US" dirty="0" smtClean="0"/>
              <a:t>Nuestro Sistema de Servicio</a:t>
            </a:r>
            <a:endParaRPr lang="en-US" dirty="0"/>
          </a:p>
        </p:txBody>
      </p:sp>
      <p:sp>
        <p:nvSpPr>
          <p:cNvPr id="3" name="Subtitle 2"/>
          <p:cNvSpPr>
            <a:spLocks noGrp="1"/>
          </p:cNvSpPr>
          <p:nvPr>
            <p:ph type="subTitle" idx="1"/>
          </p:nvPr>
        </p:nvSpPr>
        <p:spPr/>
        <p:txBody>
          <a:body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4073196"/>
            <a:ext cx="2678098" cy="29705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524007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8229600" cy="1143000"/>
          </a:xfrm>
        </p:spPr>
        <p:txBody>
          <a:bodyPr/>
          <a:lstStyle/>
          <a:p>
            <a:r>
              <a:rPr lang="en-US" dirty="0" smtClean="0">
                <a:solidFill>
                  <a:schemeClr val="accent6">
                    <a:lumMod val="75000"/>
                  </a:schemeClr>
                </a:solidFill>
              </a:rPr>
              <a:t>Conferencia de Servicio Local</a:t>
            </a:r>
            <a:endParaRPr lang="en-US" dirty="0">
              <a:solidFill>
                <a:schemeClr val="accent6">
                  <a:lumMod val="75000"/>
                </a:schemeClr>
              </a:solidFill>
            </a:endParaRPr>
          </a:p>
        </p:txBody>
      </p:sp>
      <p:sp>
        <p:nvSpPr>
          <p:cNvPr id="3" name="Content Placeholder 2"/>
          <p:cNvSpPr>
            <a:spLocks noGrp="1"/>
          </p:cNvSpPr>
          <p:nvPr>
            <p:ph sz="half" idx="1"/>
          </p:nvPr>
        </p:nvSpPr>
        <p:spPr>
          <a:xfrm>
            <a:off x="1143000" y="1536192"/>
            <a:ext cx="7162800" cy="4590288"/>
          </a:xfrm>
        </p:spPr>
        <p:txBody>
          <a:bodyPr>
            <a:noAutofit/>
          </a:bodyPr>
          <a:lstStyle/>
          <a:p>
            <a:pPr marL="114300" lvl="0" indent="0">
              <a:buNone/>
            </a:pPr>
            <a:r>
              <a:rPr lang="es-ES_tradnl" sz="3400" dirty="0" smtClean="0"/>
              <a:t>Características Esenciales</a:t>
            </a:r>
          </a:p>
          <a:p>
            <a:pPr lvl="1">
              <a:buClr>
                <a:schemeClr val="accent6">
                  <a:lumMod val="75000"/>
                </a:schemeClr>
              </a:buClr>
              <a:buFont typeface="Wingdings" panose="05000000000000000000" pitchFamily="2" charset="2"/>
              <a:buChar char="§"/>
            </a:pPr>
            <a:r>
              <a:rPr lang="es-ES_tradnl" sz="2800" dirty="0" smtClean="0"/>
              <a:t>Impulsada por planes</a:t>
            </a:r>
          </a:p>
          <a:p>
            <a:pPr lvl="1">
              <a:buClr>
                <a:schemeClr val="accent6">
                  <a:lumMod val="75000"/>
                </a:schemeClr>
              </a:buClr>
              <a:buFont typeface="Wingdings" panose="05000000000000000000" pitchFamily="2" charset="2"/>
              <a:buChar char="§"/>
            </a:pPr>
            <a:r>
              <a:rPr lang="es-ES_tradnl" sz="2800" dirty="0" smtClean="0"/>
              <a:t>La forma se adapta a la función</a:t>
            </a:r>
          </a:p>
          <a:p>
            <a:pPr lvl="1">
              <a:buClr>
                <a:schemeClr val="accent6">
                  <a:lumMod val="75000"/>
                </a:schemeClr>
              </a:buClr>
              <a:buFont typeface="Wingdings" panose="05000000000000000000" pitchFamily="2" charset="2"/>
              <a:buChar char="§"/>
            </a:pPr>
            <a:r>
              <a:rPr lang="es-ES_tradnl" sz="2800" dirty="0" smtClean="0"/>
              <a:t>Estratégica</a:t>
            </a:r>
          </a:p>
          <a:p>
            <a:pPr lvl="1">
              <a:buClr>
                <a:schemeClr val="accent6">
                  <a:lumMod val="75000"/>
                </a:schemeClr>
              </a:buClr>
              <a:buFont typeface="Wingdings" panose="05000000000000000000" pitchFamily="2" charset="2"/>
              <a:buChar char="§"/>
            </a:pPr>
            <a:r>
              <a:rPr lang="es-ES_tradnl" sz="2800" dirty="0" smtClean="0"/>
              <a:t>Basada en el consenso</a:t>
            </a:r>
          </a:p>
          <a:p>
            <a:pPr marL="114300" indent="0">
              <a:buNone/>
            </a:pPr>
            <a:r>
              <a:rPr lang="es-ES_tradnl" sz="3400" dirty="0" smtClean="0"/>
              <a:t>Características recomendadas</a:t>
            </a:r>
          </a:p>
          <a:p>
            <a:pPr lvl="1">
              <a:buClr>
                <a:schemeClr val="accent6">
                  <a:lumMod val="75000"/>
                </a:schemeClr>
              </a:buClr>
              <a:buFont typeface="Wingdings" panose="05000000000000000000" pitchFamily="2" charset="2"/>
              <a:buChar char="§"/>
            </a:pPr>
            <a:r>
              <a:rPr lang="es-ES_tradnl" sz="2800" dirty="0" smtClean="0"/>
              <a:t>Se reúne trimestralmente</a:t>
            </a:r>
          </a:p>
          <a:p>
            <a:pPr lvl="1">
              <a:buClr>
                <a:schemeClr val="accent6">
                  <a:lumMod val="75000"/>
                </a:schemeClr>
              </a:buClr>
              <a:buFont typeface="Wingdings" panose="05000000000000000000" pitchFamily="2" charset="2"/>
              <a:buChar char="§"/>
            </a:pPr>
            <a:r>
              <a:rPr lang="es-ES_tradnl" sz="2800" dirty="0" smtClean="0"/>
              <a:t>Definida por limites de condado, ciudad o pueblo</a:t>
            </a:r>
            <a:endParaRPr lang="es-ES_tradnl" sz="2800" dirty="0"/>
          </a:p>
        </p:txBody>
      </p:sp>
    </p:spTree>
    <p:extLst>
      <p:ext uri="{BB962C8B-B14F-4D97-AF65-F5344CB8AC3E}">
        <p14:creationId xmlns:p14="http://schemas.microsoft.com/office/powerpoint/2010/main" val="13816383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731838"/>
            <a:ext cx="7498080" cy="1477962"/>
          </a:xfrm>
        </p:spPr>
        <p:txBody>
          <a:bodyPr/>
          <a:lstStyle/>
          <a:p>
            <a:r>
              <a:rPr lang="en-US" sz="3600" dirty="0" smtClean="0">
                <a:solidFill>
                  <a:srgbClr val="000000"/>
                </a:solidFill>
              </a:rPr>
              <a:t>Moción #6:</a:t>
            </a:r>
            <a:endParaRPr lang="en-US" sz="4000" dirty="0">
              <a:solidFill>
                <a:srgbClr val="000000"/>
              </a:solidFill>
            </a:endParaRPr>
          </a:p>
        </p:txBody>
      </p:sp>
      <p:sp>
        <p:nvSpPr>
          <p:cNvPr id="3" name="Content Placeholder 2"/>
          <p:cNvSpPr>
            <a:spLocks noGrp="1"/>
          </p:cNvSpPr>
          <p:nvPr>
            <p:ph idx="1"/>
          </p:nvPr>
        </p:nvSpPr>
        <p:spPr>
          <a:xfrm>
            <a:off x="838200" y="2362200"/>
            <a:ext cx="8001000" cy="3962400"/>
          </a:xfrm>
        </p:spPr>
        <p:txBody>
          <a:bodyPr>
            <a:noAutofit/>
          </a:bodyPr>
          <a:lstStyle/>
          <a:p>
            <a:pPr marL="114300" lvl="0" indent="0">
              <a:lnSpc>
                <a:spcPct val="120000"/>
              </a:lnSpc>
              <a:spcBef>
                <a:spcPts val="1200"/>
              </a:spcBef>
              <a:spcAft>
                <a:spcPts val="1200"/>
              </a:spcAft>
              <a:buClr>
                <a:srgbClr val="FFFA21"/>
              </a:buClr>
              <a:buSzPct val="125000"/>
              <a:buNone/>
            </a:pPr>
            <a:r>
              <a:rPr lang="en-US" sz="3400" dirty="0" smtClean="0">
                <a:solidFill>
                  <a:srgbClr val="C00000"/>
                </a:solidFill>
              </a:rPr>
              <a:t>juntas de servicio local:</a:t>
            </a:r>
          </a:p>
          <a:p>
            <a:pPr marL="114300" indent="0">
              <a:spcAft>
                <a:spcPts val="1200"/>
              </a:spcAft>
              <a:buClr>
                <a:srgbClr val="FFFA21"/>
              </a:buClr>
              <a:buSzPct val="125000"/>
              <a:buNone/>
            </a:pPr>
            <a:r>
              <a:rPr lang="es-ES" sz="2800" dirty="0"/>
              <a:t>un organismo supervisado por la conferencia de servicio local que administra el trabajo priorizado por la CSL, tal como se </a:t>
            </a:r>
            <a:r>
              <a:rPr lang="es-ES" sz="2800" dirty="0" smtClean="0"/>
              <a:t>describe </a:t>
            </a:r>
            <a:r>
              <a:rPr lang="es-ES" sz="2800" dirty="0"/>
              <a:t>en las siguientes características, que se incluya como una opción en la Guía de Servicios Locales junto con nuestras unidades de servicio actuales.</a:t>
            </a:r>
            <a:endParaRPr lang="en-US" sz="2800" dirty="0" smtClean="0"/>
          </a:p>
        </p:txBody>
      </p:sp>
    </p:spTree>
    <p:extLst>
      <p:ext uri="{BB962C8B-B14F-4D97-AF65-F5344CB8AC3E}">
        <p14:creationId xmlns:p14="http://schemas.microsoft.com/office/powerpoint/2010/main" val="41014165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Junta de Servicio Local </a:t>
            </a:r>
            <a:endParaRPr lang="en-US" dirty="0">
              <a:solidFill>
                <a:srgbClr val="C00000"/>
              </a:solidFill>
            </a:endParaRPr>
          </a:p>
        </p:txBody>
      </p:sp>
      <p:sp>
        <p:nvSpPr>
          <p:cNvPr id="3" name="Content Placeholder 2"/>
          <p:cNvSpPr>
            <a:spLocks noGrp="1"/>
          </p:cNvSpPr>
          <p:nvPr>
            <p:ph sz="half" idx="1"/>
          </p:nvPr>
        </p:nvSpPr>
        <p:spPr>
          <a:xfrm>
            <a:off x="914400" y="1536192"/>
            <a:ext cx="7391400" cy="4590288"/>
          </a:xfrm>
        </p:spPr>
        <p:txBody>
          <a:bodyPr>
            <a:noAutofit/>
          </a:bodyPr>
          <a:lstStyle/>
          <a:p>
            <a:pPr marL="114300" lvl="0" indent="0">
              <a:buNone/>
            </a:pPr>
            <a:r>
              <a:rPr lang="es-ES_tradnl" sz="3400" dirty="0" smtClean="0"/>
              <a:t>Características esenciales</a:t>
            </a:r>
          </a:p>
          <a:p>
            <a:pPr lvl="1">
              <a:buClr>
                <a:srgbClr val="C00000"/>
              </a:buClr>
              <a:buSzPct val="90000"/>
              <a:buFont typeface="Wingdings" panose="05000000000000000000" pitchFamily="2" charset="2"/>
              <a:buChar char="v"/>
            </a:pPr>
            <a:r>
              <a:rPr lang="es-ES_tradnl" sz="2800" dirty="0" smtClean="0"/>
              <a:t>Responsable ante la CSL</a:t>
            </a:r>
          </a:p>
          <a:p>
            <a:pPr lvl="1">
              <a:buClr>
                <a:srgbClr val="C00000"/>
              </a:buClr>
              <a:buSzPct val="90000"/>
              <a:buFont typeface="Wingdings" panose="05000000000000000000" pitchFamily="2" charset="2"/>
              <a:buChar char="v"/>
            </a:pPr>
            <a:r>
              <a:rPr lang="es-ES_tradnl" sz="2800" dirty="0" smtClean="0"/>
              <a:t>Cumple con las prioridades de la CSL</a:t>
            </a:r>
          </a:p>
          <a:p>
            <a:pPr lvl="1">
              <a:buClr>
                <a:srgbClr val="C00000"/>
              </a:buClr>
              <a:buSzPct val="90000"/>
              <a:buFont typeface="Wingdings" panose="05000000000000000000" pitchFamily="2" charset="2"/>
              <a:buChar char="v"/>
            </a:pPr>
            <a:r>
              <a:rPr lang="es-ES_tradnl" sz="2800" dirty="0" smtClean="0"/>
              <a:t>Se reúne mensualmente</a:t>
            </a:r>
          </a:p>
          <a:p>
            <a:pPr lvl="1">
              <a:buClr>
                <a:srgbClr val="C00000"/>
              </a:buClr>
              <a:buSzPct val="90000"/>
              <a:buFont typeface="Wingdings" panose="05000000000000000000" pitchFamily="2" charset="2"/>
              <a:buChar char="v"/>
            </a:pPr>
            <a:r>
              <a:rPr lang="es-ES_tradnl" sz="2800" dirty="0" smtClean="0"/>
              <a:t>Administra las reuniones de la CSL</a:t>
            </a:r>
          </a:p>
          <a:p>
            <a:pPr marL="114300" indent="0">
              <a:buNone/>
            </a:pPr>
            <a:r>
              <a:rPr lang="es-ES_tradnl" sz="3400" dirty="0" smtClean="0"/>
              <a:t>Características recomendadas</a:t>
            </a:r>
          </a:p>
          <a:p>
            <a:pPr lvl="1">
              <a:buClr>
                <a:srgbClr val="C00000"/>
              </a:buClr>
              <a:buSzPct val="90000"/>
              <a:buFont typeface="Wingdings" panose="05000000000000000000" pitchFamily="2" charset="2"/>
              <a:buChar char="v"/>
            </a:pPr>
            <a:r>
              <a:rPr lang="es-ES_tradnl" sz="2800" dirty="0" smtClean="0"/>
              <a:t>Esta compuesta por un organismo administrativo y coordinadores de servicio</a:t>
            </a:r>
            <a:endParaRPr lang="es-ES_tradnl" sz="2800" dirty="0"/>
          </a:p>
        </p:txBody>
      </p:sp>
    </p:spTree>
    <p:extLst>
      <p:ext uri="{BB962C8B-B14F-4D97-AF65-F5344CB8AC3E}">
        <p14:creationId xmlns:p14="http://schemas.microsoft.com/office/powerpoint/2010/main" val="41700027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1143000"/>
            <a:ext cx="7345680" cy="4800600"/>
          </a:xfrm>
        </p:spPr>
        <p:txBody>
          <a:bodyPr>
            <a:normAutofit/>
          </a:bodyPr>
          <a:lstStyle/>
          <a:p>
            <a:pPr marL="114300" indent="0">
              <a:spcBef>
                <a:spcPts val="0"/>
              </a:spcBef>
              <a:buClr>
                <a:srgbClr val="FFFA21"/>
              </a:buClr>
              <a:buSzPct val="125000"/>
              <a:buNone/>
            </a:pPr>
            <a:r>
              <a:rPr lang="en-US" sz="3400" dirty="0" smtClean="0"/>
              <a:t>CSA = </a:t>
            </a:r>
            <a:r>
              <a:rPr lang="en-US" sz="3400" dirty="0" err="1" smtClean="0"/>
              <a:t>apoyo</a:t>
            </a:r>
            <a:r>
              <a:rPr lang="en-US" sz="3400" dirty="0" smtClean="0"/>
              <a:t> al grupo </a:t>
            </a:r>
            <a:r>
              <a:rPr lang="en-US" sz="3400" dirty="0"/>
              <a:t>+ </a:t>
            </a:r>
            <a:r>
              <a:rPr lang="en-US" sz="3400" dirty="0" smtClean="0"/>
              <a:t>suministro local de servicios</a:t>
            </a:r>
          </a:p>
          <a:p>
            <a:pPr marL="114300" indent="0">
              <a:spcBef>
                <a:spcPts val="0"/>
              </a:spcBef>
              <a:buClr>
                <a:srgbClr val="FFFA21"/>
              </a:buClr>
              <a:buSzPct val="125000"/>
              <a:buNone/>
            </a:pPr>
            <a:endParaRPr lang="en-US" sz="3400" dirty="0"/>
          </a:p>
          <a:p>
            <a:pPr marL="114300" indent="0">
              <a:spcBef>
                <a:spcPts val="0"/>
              </a:spcBef>
              <a:buClr>
                <a:srgbClr val="FFFA21"/>
              </a:buClr>
              <a:buSzPct val="125000"/>
              <a:buNone/>
            </a:pPr>
            <a:r>
              <a:rPr lang="en-US" sz="3400" dirty="0" smtClean="0"/>
              <a:t>CSL y JSL </a:t>
            </a:r>
            <a:r>
              <a:rPr lang="en-US" sz="3400" dirty="0"/>
              <a:t>= </a:t>
            </a:r>
            <a:r>
              <a:rPr lang="en-US" sz="3400" dirty="0" smtClean="0"/>
              <a:t>suministro local de servicios</a:t>
            </a:r>
            <a:endParaRPr lang="en-US" sz="3400" dirty="0"/>
          </a:p>
          <a:p>
            <a:pPr marL="114300" indent="0">
              <a:spcBef>
                <a:spcPts val="0"/>
              </a:spcBef>
              <a:buClr>
                <a:srgbClr val="FFFA21"/>
              </a:buClr>
              <a:buSzPct val="125000"/>
              <a:buNone/>
            </a:pPr>
            <a:endParaRPr lang="en-US" sz="3400" dirty="0" smtClean="0"/>
          </a:p>
          <a:p>
            <a:pPr marL="114300" indent="0">
              <a:spcBef>
                <a:spcPts val="0"/>
              </a:spcBef>
              <a:buClr>
                <a:srgbClr val="FFFA21"/>
              </a:buClr>
              <a:buSzPct val="125000"/>
              <a:buNone/>
            </a:pPr>
            <a:r>
              <a:rPr lang="en-US" sz="3400" dirty="0" smtClean="0"/>
              <a:t>FoAG </a:t>
            </a:r>
            <a:r>
              <a:rPr lang="en-US" sz="3400" dirty="0"/>
              <a:t>= </a:t>
            </a:r>
            <a:r>
              <a:rPr lang="en-US" sz="3400" dirty="0" err="1" smtClean="0"/>
              <a:t>apoyo</a:t>
            </a:r>
            <a:r>
              <a:rPr lang="en-US" sz="3400" dirty="0" smtClean="0"/>
              <a:t> al grupo</a:t>
            </a:r>
          </a:p>
          <a:p>
            <a:pPr marL="114300" indent="0">
              <a:spcBef>
                <a:spcPts val="0"/>
              </a:spcBef>
              <a:buClr>
                <a:srgbClr val="FFFA21"/>
              </a:buClr>
              <a:buSzPct val="125000"/>
              <a:buNone/>
            </a:pPr>
            <a:endParaRPr lang="en-US" sz="3400" dirty="0"/>
          </a:p>
          <a:p>
            <a:pPr marL="114300" indent="0">
              <a:spcAft>
                <a:spcPts val="1200"/>
              </a:spcAft>
              <a:buClr>
                <a:srgbClr val="FFFA21"/>
              </a:buClr>
              <a:buSzPct val="125000"/>
              <a:buNone/>
            </a:pPr>
            <a:endParaRPr lang="en-US" sz="3200" dirty="0" smtClean="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53200" y="4495801"/>
            <a:ext cx="1883664" cy="20893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317508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257800"/>
            <a:ext cx="8991600" cy="1225296"/>
          </a:xfrm>
        </p:spPr>
        <p:txBody>
          <a:bodyPr/>
          <a:lstStyle/>
          <a:p>
            <a:r>
              <a:rPr lang="en-US" sz="5400" dirty="0" smtClean="0">
                <a:solidFill>
                  <a:srgbClr val="008000"/>
                </a:solidFill>
                <a:effectLst>
                  <a:outerShdw blurRad="50800" dist="50800" dir="5400000" sx="102000" sy="102000" algn="ctr" rotWithShape="0">
                    <a:srgbClr val="292929"/>
                  </a:outerShdw>
                </a:effectLst>
              </a:rPr>
              <a:t>Foros de Apoyo al Grupo</a:t>
            </a:r>
            <a:endParaRPr lang="en-US" sz="5400" dirty="0">
              <a:solidFill>
                <a:srgbClr val="008000"/>
              </a:solidFill>
              <a:effectLst>
                <a:outerShdw blurRad="50800" dist="50800" dir="5400000" sx="102000" sy="102000" algn="ctr" rotWithShape="0">
                  <a:srgbClr val="292929"/>
                </a:outerShdw>
              </a:effectLst>
            </a:endParaRPr>
          </a:p>
        </p:txBody>
      </p:sp>
      <p:sp>
        <p:nvSpPr>
          <p:cNvPr id="3" name="Content Placeholder 2"/>
          <p:cNvSpPr>
            <a:spLocks noGrp="1"/>
          </p:cNvSpPr>
          <p:nvPr>
            <p:ph sz="quarter" idx="13"/>
          </p:nvPr>
        </p:nvSpPr>
        <p:spPr>
          <a:xfrm>
            <a:off x="914400" y="1447800"/>
            <a:ext cx="7772400" cy="3505200"/>
          </a:xfrm>
        </p:spPr>
        <p:txBody>
          <a:bodyPr>
            <a:noAutofit/>
          </a:bodyPr>
          <a:lstStyle/>
          <a:p>
            <a:pPr marL="114300" indent="0" algn="ctr">
              <a:spcBef>
                <a:spcPts val="0"/>
              </a:spcBef>
              <a:buClr>
                <a:srgbClr val="002060"/>
              </a:buClr>
              <a:buSzPct val="125000"/>
              <a:buNone/>
            </a:pPr>
            <a:r>
              <a:rPr lang="en-US" sz="4800" i="1" dirty="0" smtClean="0">
                <a:solidFill>
                  <a:srgbClr val="008000"/>
                </a:solidFill>
                <a:effectLst>
                  <a:outerShdw blurRad="38100" dist="38100" dir="2700000" algn="tl">
                    <a:srgbClr val="000000">
                      <a:alpha val="43137"/>
                    </a:srgbClr>
                  </a:outerShdw>
                </a:effectLst>
              </a:rPr>
              <a:t>“ </a:t>
            </a:r>
            <a:r>
              <a:rPr lang="es-ES" sz="4800" dirty="0" smtClean="0">
                <a:solidFill>
                  <a:schemeClr val="tx1"/>
                </a:solidFill>
                <a:effectLst>
                  <a:outerShdw blurRad="38100" dist="38100" dir="2700000" algn="tl">
                    <a:srgbClr val="000000">
                      <a:alpha val="43137"/>
                    </a:srgbClr>
                  </a:outerShdw>
                </a:effectLst>
              </a:rPr>
              <a:t>El </a:t>
            </a:r>
            <a:r>
              <a:rPr lang="es-ES" sz="4800" dirty="0">
                <a:solidFill>
                  <a:schemeClr val="tx1"/>
                </a:solidFill>
                <a:effectLst>
                  <a:outerShdw blurRad="38100" dist="38100" dir="2700000" algn="tl">
                    <a:srgbClr val="000000">
                      <a:alpha val="43137"/>
                    </a:srgbClr>
                  </a:outerShdw>
                </a:effectLst>
              </a:rPr>
              <a:t>grupo es la manera principal en que llevamos el mensaje </a:t>
            </a:r>
            <a:r>
              <a:rPr lang="en-US" sz="4800" dirty="0" smtClean="0">
                <a:solidFill>
                  <a:schemeClr val="tx1"/>
                </a:solidFill>
                <a:effectLst>
                  <a:outerShdw blurRad="38100" dist="38100" dir="2700000" algn="tl">
                    <a:srgbClr val="000000">
                      <a:alpha val="43137"/>
                    </a:srgbClr>
                  </a:outerShdw>
                </a:effectLst>
              </a:rPr>
              <a:t>.</a:t>
            </a:r>
            <a:r>
              <a:rPr lang="en-US" sz="4800" dirty="0" smtClean="0">
                <a:solidFill>
                  <a:srgbClr val="008000"/>
                </a:solidFill>
                <a:effectLst>
                  <a:outerShdw blurRad="38100" dist="38100" dir="2700000" algn="tl">
                    <a:srgbClr val="000000">
                      <a:alpha val="43137"/>
                    </a:srgbClr>
                  </a:outerShdw>
                </a:effectLst>
              </a:rPr>
              <a:t>”</a:t>
            </a:r>
          </a:p>
        </p:txBody>
      </p:sp>
    </p:spTree>
    <p:extLst>
      <p:ext uri="{BB962C8B-B14F-4D97-AF65-F5344CB8AC3E}">
        <p14:creationId xmlns:p14="http://schemas.microsoft.com/office/powerpoint/2010/main" val="4519751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Foros de </a:t>
            </a:r>
            <a:r>
              <a:rPr lang="en-US" dirty="0" err="1" smtClean="0"/>
              <a:t>apoyo</a:t>
            </a:r>
            <a:r>
              <a:rPr lang="en-US" dirty="0" smtClean="0"/>
              <a:t> al Grupo</a:t>
            </a:r>
            <a:endParaRPr lang="en-US" dirty="0"/>
          </a:p>
        </p:txBody>
      </p:sp>
      <p:sp>
        <p:nvSpPr>
          <p:cNvPr id="3" name="Content Placeholder 2"/>
          <p:cNvSpPr>
            <a:spLocks noGrp="1"/>
          </p:cNvSpPr>
          <p:nvPr>
            <p:ph sz="half" idx="1"/>
          </p:nvPr>
        </p:nvSpPr>
        <p:spPr>
          <a:xfrm>
            <a:off x="1600200" y="1429512"/>
            <a:ext cx="6553200" cy="5276088"/>
          </a:xfrm>
        </p:spPr>
        <p:txBody>
          <a:bodyPr>
            <a:noAutofit/>
          </a:bodyPr>
          <a:lstStyle/>
          <a:p>
            <a:pPr>
              <a:spcBef>
                <a:spcPts val="0"/>
              </a:spcBef>
              <a:spcAft>
                <a:spcPts val="600"/>
              </a:spcAft>
              <a:buClr>
                <a:srgbClr val="008000"/>
              </a:buClr>
              <a:buSzPct val="125000"/>
            </a:pPr>
            <a:r>
              <a:rPr lang="en-US" sz="3200" dirty="0" smtClean="0"/>
              <a:t> </a:t>
            </a:r>
            <a:r>
              <a:rPr lang="es-ES_tradnl" sz="3200" dirty="0" smtClean="0"/>
              <a:t>Orientados al dialogo</a:t>
            </a:r>
          </a:p>
          <a:p>
            <a:pPr>
              <a:spcBef>
                <a:spcPts val="0"/>
              </a:spcBef>
              <a:spcAft>
                <a:spcPts val="600"/>
              </a:spcAft>
              <a:buClr>
                <a:srgbClr val="008000"/>
              </a:buClr>
              <a:buSzPct val="125000"/>
            </a:pPr>
            <a:r>
              <a:rPr lang="es-ES_tradnl" sz="3200" dirty="0" smtClean="0"/>
              <a:t> Necesidades del grupo</a:t>
            </a:r>
          </a:p>
          <a:p>
            <a:pPr>
              <a:spcBef>
                <a:spcPts val="0"/>
              </a:spcBef>
              <a:spcAft>
                <a:spcPts val="600"/>
              </a:spcAft>
              <a:buClr>
                <a:srgbClr val="008000"/>
              </a:buClr>
              <a:buSzPct val="125000"/>
            </a:pPr>
            <a:r>
              <a:rPr lang="es-ES_tradnl" sz="3200" dirty="0" smtClean="0"/>
              <a:t> Distribuir literatura</a:t>
            </a:r>
          </a:p>
          <a:p>
            <a:pPr>
              <a:spcBef>
                <a:spcPts val="0"/>
              </a:spcBef>
              <a:spcAft>
                <a:spcPts val="600"/>
              </a:spcAft>
              <a:buClr>
                <a:srgbClr val="008000"/>
              </a:buClr>
              <a:buSzPct val="125000"/>
            </a:pPr>
            <a:r>
              <a:rPr lang="es-ES_tradnl" sz="3200" dirty="0" smtClean="0"/>
              <a:t> Capacitación/talleres</a:t>
            </a:r>
          </a:p>
          <a:p>
            <a:pPr>
              <a:spcBef>
                <a:spcPts val="0"/>
              </a:spcBef>
              <a:spcAft>
                <a:spcPts val="600"/>
              </a:spcAft>
              <a:buClr>
                <a:srgbClr val="008000"/>
              </a:buClr>
              <a:buSzPct val="125000"/>
            </a:pPr>
            <a:r>
              <a:rPr lang="es-ES_tradnl" sz="3200" dirty="0" smtClean="0"/>
              <a:t> Prestar servicio a miembros</a:t>
            </a:r>
          </a:p>
          <a:p>
            <a:pPr>
              <a:spcBef>
                <a:spcPts val="0"/>
              </a:spcBef>
              <a:spcAft>
                <a:spcPts val="600"/>
              </a:spcAft>
              <a:buClr>
                <a:srgbClr val="008000"/>
              </a:buClr>
              <a:buSzPct val="125000"/>
            </a:pPr>
            <a:r>
              <a:rPr lang="es-ES_tradnl" sz="3200" dirty="0" smtClean="0"/>
              <a:t> Flexibilidad</a:t>
            </a:r>
          </a:p>
          <a:p>
            <a:pPr>
              <a:spcBef>
                <a:spcPts val="0"/>
              </a:spcBef>
              <a:spcAft>
                <a:spcPts val="600"/>
              </a:spcAft>
              <a:buClr>
                <a:srgbClr val="008000"/>
              </a:buClr>
              <a:buSzPct val="125000"/>
            </a:pPr>
            <a:r>
              <a:rPr lang="es-ES_tradnl" sz="3200" dirty="0" smtClean="0"/>
              <a:t> Todos son bienvenidos</a:t>
            </a:r>
          </a:p>
          <a:p>
            <a:pPr>
              <a:spcBef>
                <a:spcPts val="0"/>
              </a:spcBef>
              <a:spcAft>
                <a:spcPts val="600"/>
              </a:spcAft>
              <a:buClr>
                <a:srgbClr val="008000"/>
              </a:buClr>
              <a:buSzPct val="125000"/>
            </a:pPr>
            <a:r>
              <a:rPr lang="es-ES_tradnl" sz="3200" dirty="0" smtClean="0"/>
              <a:t> Aprender sobre el servicio</a:t>
            </a:r>
          </a:p>
          <a:p>
            <a:pPr>
              <a:spcBef>
                <a:spcPts val="0"/>
              </a:spcBef>
              <a:spcAft>
                <a:spcPts val="600"/>
              </a:spcAft>
              <a:buClr>
                <a:srgbClr val="008000"/>
              </a:buClr>
              <a:buSzPct val="125000"/>
            </a:pPr>
            <a:r>
              <a:rPr lang="es-ES_tradnl" sz="3200" dirty="0" smtClean="0"/>
              <a:t> Tutorar a miembros nuevos</a:t>
            </a:r>
          </a:p>
          <a:p>
            <a:pPr>
              <a:spcBef>
                <a:spcPts val="0"/>
              </a:spcBef>
              <a:spcAft>
                <a:spcPts val="600"/>
              </a:spcAft>
            </a:pPr>
            <a:endParaRPr lang="en-US" sz="2600" dirty="0" smtClean="0"/>
          </a:p>
        </p:txBody>
      </p:sp>
    </p:spTree>
    <p:extLst>
      <p:ext uri="{BB962C8B-B14F-4D97-AF65-F5344CB8AC3E}">
        <p14:creationId xmlns:p14="http://schemas.microsoft.com/office/powerpoint/2010/main" val="14129242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Foros de Apoyo al Grupo</a:t>
            </a:r>
            <a:endParaRPr lang="en-US" dirty="0"/>
          </a:p>
        </p:txBody>
      </p:sp>
      <p:sp>
        <p:nvSpPr>
          <p:cNvPr id="3" name="Content Placeholder 2"/>
          <p:cNvSpPr>
            <a:spLocks noGrp="1"/>
          </p:cNvSpPr>
          <p:nvPr>
            <p:ph sz="half" idx="1"/>
          </p:nvPr>
        </p:nvSpPr>
        <p:spPr>
          <a:xfrm>
            <a:off x="1295400" y="1295400"/>
            <a:ext cx="7391400" cy="4590288"/>
          </a:xfrm>
        </p:spPr>
        <p:txBody>
          <a:bodyPr>
            <a:noAutofit/>
          </a:bodyPr>
          <a:lstStyle/>
          <a:p>
            <a:pPr marL="114300" indent="0">
              <a:spcBef>
                <a:spcPts val="0"/>
              </a:spcBef>
              <a:spcAft>
                <a:spcPts val="1200"/>
              </a:spcAft>
              <a:buClr>
                <a:srgbClr val="002060"/>
              </a:buClr>
              <a:buSzPct val="125000"/>
              <a:buNone/>
            </a:pPr>
            <a:r>
              <a:rPr lang="es-ES_tradnl" sz="3200" dirty="0" smtClean="0"/>
              <a:t>Opciones Flexibles para Reuniones:</a:t>
            </a:r>
          </a:p>
          <a:p>
            <a:pPr lvl="1" indent="-274320">
              <a:spcBef>
                <a:spcPts val="0"/>
              </a:spcBef>
              <a:spcAft>
                <a:spcPts val="600"/>
              </a:spcAft>
              <a:buClr>
                <a:srgbClr val="008000"/>
              </a:buClr>
              <a:buSzPct val="125000"/>
            </a:pPr>
            <a:r>
              <a:rPr lang="es-ES_tradnl" sz="2800" dirty="0" smtClean="0"/>
              <a:t>Programarlas como se desee</a:t>
            </a:r>
          </a:p>
          <a:p>
            <a:pPr lvl="1" indent="-274320">
              <a:spcBef>
                <a:spcPts val="0"/>
              </a:spcBef>
              <a:spcAft>
                <a:spcPts val="600"/>
              </a:spcAft>
              <a:buClr>
                <a:srgbClr val="008000"/>
              </a:buClr>
              <a:buSzPct val="125000"/>
            </a:pPr>
            <a:r>
              <a:rPr lang="es-ES_tradnl" sz="2800" dirty="0" smtClean="0"/>
              <a:t>Mensualmente o alternando con CSL/CSA</a:t>
            </a:r>
          </a:p>
          <a:p>
            <a:pPr marL="68580" indent="0">
              <a:spcBef>
                <a:spcPts val="0"/>
              </a:spcBef>
              <a:spcAft>
                <a:spcPts val="600"/>
              </a:spcAft>
              <a:buClr>
                <a:srgbClr val="008000"/>
              </a:buClr>
              <a:buSzPct val="125000"/>
              <a:buNone/>
            </a:pPr>
            <a:r>
              <a:rPr lang="es-ES_tradnl" sz="3200" dirty="0" smtClean="0"/>
              <a:t>Opciones Flexibles de Limites:</a:t>
            </a:r>
          </a:p>
          <a:p>
            <a:pPr lvl="1" indent="-274320">
              <a:spcBef>
                <a:spcPts val="0"/>
              </a:spcBef>
              <a:spcAft>
                <a:spcPts val="600"/>
              </a:spcAft>
              <a:buClr>
                <a:srgbClr val="008000"/>
              </a:buClr>
              <a:buSzPct val="125000"/>
            </a:pPr>
            <a:r>
              <a:rPr lang="es-ES_tradnl" sz="2800" dirty="0" smtClean="0"/>
              <a:t>Pueblos o vecindarios</a:t>
            </a:r>
          </a:p>
          <a:p>
            <a:pPr lvl="1" indent="-274320">
              <a:spcBef>
                <a:spcPts val="0"/>
              </a:spcBef>
              <a:spcAft>
                <a:spcPts val="600"/>
              </a:spcAft>
              <a:buClr>
                <a:srgbClr val="008000"/>
              </a:buClr>
              <a:buSzPct val="125000"/>
            </a:pPr>
            <a:r>
              <a:rPr lang="es-ES_tradnl" sz="2800" dirty="0" smtClean="0"/>
              <a:t>Reunión del FoAG para todos los grupos de la comunidad</a:t>
            </a:r>
          </a:p>
          <a:p>
            <a:pPr lvl="1" indent="-274320">
              <a:spcBef>
                <a:spcPts val="0"/>
              </a:spcBef>
              <a:spcAft>
                <a:spcPts val="600"/>
              </a:spcAft>
              <a:buClr>
                <a:srgbClr val="008000"/>
              </a:buClr>
              <a:buSzPct val="125000"/>
            </a:pPr>
            <a:r>
              <a:rPr lang="es-ES_tradnl" sz="2800" dirty="0" smtClean="0"/>
              <a:t>Lenguaje</a:t>
            </a:r>
          </a:p>
          <a:p>
            <a:pPr marL="68580" indent="0">
              <a:spcBef>
                <a:spcPts val="0"/>
              </a:spcBef>
              <a:buClr>
                <a:srgbClr val="008000"/>
              </a:buClr>
              <a:buSzPct val="125000"/>
              <a:buNone/>
            </a:pPr>
            <a:r>
              <a:rPr lang="en-US" dirty="0" smtClean="0"/>
              <a:t>Los FoAG pueden enviar delegados a la CSL</a:t>
            </a:r>
          </a:p>
          <a:p>
            <a:pPr marL="411480" lvl="1" indent="0">
              <a:spcBef>
                <a:spcPts val="0"/>
              </a:spcBef>
              <a:buClr>
                <a:srgbClr val="002060"/>
              </a:buClr>
              <a:buSzPct val="125000"/>
              <a:buNone/>
            </a:pPr>
            <a:endParaRPr lang="en-US" sz="2200" dirty="0" smtClean="0"/>
          </a:p>
        </p:txBody>
      </p:sp>
    </p:spTree>
    <p:extLst>
      <p:ext uri="{BB962C8B-B14F-4D97-AF65-F5344CB8AC3E}">
        <p14:creationId xmlns:p14="http://schemas.microsoft.com/office/powerpoint/2010/main" val="26901405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50976" y="381000"/>
            <a:ext cx="7772400" cy="4267200"/>
          </a:xfrm>
        </p:spPr>
        <p:txBody>
          <a:bodyPr>
            <a:noAutofit/>
          </a:bodyPr>
          <a:lstStyle/>
          <a:p>
            <a:pPr marL="114300" indent="0" algn="ctr">
              <a:spcBef>
                <a:spcPts val="0"/>
              </a:spcBef>
              <a:buClr>
                <a:srgbClr val="002060"/>
              </a:buClr>
              <a:buSzPct val="125000"/>
              <a:buNone/>
            </a:pPr>
            <a:r>
              <a:rPr lang="es-ES_tradnl" sz="4800" dirty="0" smtClean="0">
                <a:solidFill>
                  <a:schemeClr val="accent6">
                    <a:lumMod val="75000"/>
                  </a:schemeClr>
                </a:solidFill>
                <a:effectLst>
                  <a:outerShdw blurRad="38100" dist="38100" dir="2700000" algn="tl">
                    <a:srgbClr val="000000">
                      <a:alpha val="43137"/>
                    </a:srgbClr>
                  </a:outerShdw>
                </a:effectLst>
              </a:rPr>
              <a:t>La CSL y la JSL son responsables de suministrar la mayoría de los servicios locales</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88627" y="3657600"/>
            <a:ext cx="2297098" cy="2547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950976" y="5495544"/>
            <a:ext cx="7772400" cy="987552"/>
          </a:xfrm>
        </p:spPr>
        <p:txBody>
          <a:bodyPr/>
          <a:lstStyle/>
          <a:p>
            <a:r>
              <a:rPr lang="en-US" sz="5400" dirty="0" smtClean="0"/>
              <a:t>Servicios Locales</a:t>
            </a:r>
            <a:endParaRPr lang="en-US" sz="5400" dirty="0"/>
          </a:p>
        </p:txBody>
      </p:sp>
    </p:spTree>
    <p:extLst>
      <p:ext uri="{BB962C8B-B14F-4D97-AF65-F5344CB8AC3E}">
        <p14:creationId xmlns:p14="http://schemas.microsoft.com/office/powerpoint/2010/main" val="7120613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8229600" cy="1143000"/>
          </a:xfrm>
        </p:spPr>
        <p:txBody>
          <a:bodyPr/>
          <a:lstStyle/>
          <a:p>
            <a:r>
              <a:rPr lang="en-US" dirty="0" smtClean="0">
                <a:solidFill>
                  <a:schemeClr val="accent6">
                    <a:lumMod val="75000"/>
                  </a:schemeClr>
                </a:solidFill>
              </a:rPr>
              <a:t>Conferencia de Servicio Local</a:t>
            </a:r>
            <a:endParaRPr lang="en-US" dirty="0">
              <a:solidFill>
                <a:schemeClr val="accent6">
                  <a:lumMod val="75000"/>
                </a:schemeClr>
              </a:solidFill>
            </a:endParaRPr>
          </a:p>
        </p:txBody>
      </p:sp>
      <p:sp>
        <p:nvSpPr>
          <p:cNvPr id="3" name="Content Placeholder 2"/>
          <p:cNvSpPr>
            <a:spLocks noGrp="1"/>
          </p:cNvSpPr>
          <p:nvPr>
            <p:ph sz="half" idx="1"/>
          </p:nvPr>
        </p:nvSpPr>
        <p:spPr>
          <a:xfrm>
            <a:off x="1143000" y="1536192"/>
            <a:ext cx="7162800" cy="4590288"/>
          </a:xfrm>
        </p:spPr>
        <p:txBody>
          <a:bodyPr>
            <a:noAutofit/>
          </a:bodyPr>
          <a:lstStyle/>
          <a:p>
            <a:pPr marL="114300" lvl="0" indent="0">
              <a:spcAft>
                <a:spcPts val="1200"/>
              </a:spcAft>
              <a:buClr>
                <a:schemeClr val="accent6">
                  <a:lumMod val="75000"/>
                </a:schemeClr>
              </a:buClr>
              <a:buSzPct val="125000"/>
              <a:buNone/>
            </a:pPr>
            <a:r>
              <a:rPr lang="es-ES_tradnl" sz="3600" dirty="0" smtClean="0">
                <a:solidFill>
                  <a:schemeClr val="tx1"/>
                </a:solidFill>
              </a:rPr>
              <a:t>Impulsada por planes</a:t>
            </a:r>
          </a:p>
          <a:p>
            <a:pPr lvl="0">
              <a:spcAft>
                <a:spcPts val="1200"/>
              </a:spcAft>
              <a:buClr>
                <a:schemeClr val="accent6">
                  <a:lumMod val="75000"/>
                </a:schemeClr>
              </a:buClr>
              <a:buSzPct val="125000"/>
              <a:buFont typeface="Wingdings" panose="05000000000000000000" pitchFamily="2" charset="2"/>
              <a:buChar char="§"/>
            </a:pPr>
            <a:r>
              <a:rPr lang="es-ES_tradnl" sz="3200" dirty="0" smtClean="0">
                <a:solidFill>
                  <a:schemeClr val="tx1"/>
                </a:solidFill>
              </a:rPr>
              <a:t>Enfocada en los pasos que constituyen el ciclo de planificación</a:t>
            </a:r>
          </a:p>
          <a:p>
            <a:pPr lvl="0">
              <a:spcAft>
                <a:spcPts val="1200"/>
              </a:spcAft>
              <a:buClr>
                <a:schemeClr val="accent6">
                  <a:lumMod val="75000"/>
                </a:schemeClr>
              </a:buClr>
              <a:buSzPct val="125000"/>
              <a:buFont typeface="Wingdings" panose="05000000000000000000" pitchFamily="2" charset="2"/>
              <a:buChar char="§"/>
            </a:pPr>
            <a:r>
              <a:rPr lang="es-ES_tradnl" sz="3200" dirty="0" smtClean="0">
                <a:solidFill>
                  <a:schemeClr val="tx1"/>
                </a:solidFill>
              </a:rPr>
              <a:t>Supervisa servicios en curso </a:t>
            </a:r>
          </a:p>
          <a:p>
            <a:pPr lvl="0">
              <a:spcAft>
                <a:spcPts val="1200"/>
              </a:spcAft>
              <a:buClr>
                <a:schemeClr val="accent6">
                  <a:lumMod val="75000"/>
                </a:schemeClr>
              </a:buClr>
              <a:buSzPct val="125000"/>
              <a:buFont typeface="Wingdings" panose="05000000000000000000" pitchFamily="2" charset="2"/>
              <a:buChar char="§"/>
            </a:pPr>
            <a:r>
              <a:rPr lang="es-ES_tradnl" sz="3200" dirty="0" smtClean="0">
                <a:solidFill>
                  <a:schemeClr val="tx1"/>
                </a:solidFill>
              </a:rPr>
              <a:t>Envía un Delegado al siguiente nivel de servicio</a:t>
            </a:r>
          </a:p>
          <a:p>
            <a:pPr marL="777240" lvl="2" indent="0">
              <a:spcBef>
                <a:spcPts val="0"/>
              </a:spcBef>
              <a:buClr>
                <a:schemeClr val="accent6">
                  <a:lumMod val="75000"/>
                </a:schemeClr>
              </a:buClr>
              <a:buSzPct val="125000"/>
              <a:buNone/>
            </a:pPr>
            <a:endParaRPr lang="en-US" sz="2800" dirty="0"/>
          </a:p>
          <a:p>
            <a:pPr lvl="2">
              <a:buClr>
                <a:schemeClr val="accent6">
                  <a:lumMod val="75000"/>
                </a:schemeClr>
              </a:buClr>
              <a:buSzPct val="125000"/>
            </a:pPr>
            <a:endParaRPr lang="en-US" sz="2800" dirty="0"/>
          </a:p>
        </p:txBody>
      </p:sp>
    </p:spTree>
    <p:extLst>
      <p:ext uri="{BB962C8B-B14F-4D97-AF65-F5344CB8AC3E}">
        <p14:creationId xmlns:p14="http://schemas.microsoft.com/office/powerpoint/2010/main" val="14395799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8229600" cy="1143000"/>
          </a:xfrm>
        </p:spPr>
        <p:txBody>
          <a:bodyPr/>
          <a:lstStyle/>
          <a:p>
            <a:r>
              <a:rPr lang="en-US" dirty="0" smtClean="0"/>
              <a:t>Conferencia de Servicio Local</a:t>
            </a:r>
            <a:endParaRPr lang="en-US" dirty="0"/>
          </a:p>
        </p:txBody>
      </p:sp>
      <p:sp>
        <p:nvSpPr>
          <p:cNvPr id="3" name="Content Placeholder 2"/>
          <p:cNvSpPr>
            <a:spLocks noGrp="1"/>
          </p:cNvSpPr>
          <p:nvPr>
            <p:ph sz="half" idx="1"/>
          </p:nvPr>
        </p:nvSpPr>
        <p:spPr>
          <a:xfrm>
            <a:off x="1143000" y="1828800"/>
            <a:ext cx="7162800" cy="4590288"/>
          </a:xfrm>
        </p:spPr>
        <p:txBody>
          <a:bodyPr>
            <a:noAutofit/>
          </a:bodyPr>
          <a:lstStyle/>
          <a:p>
            <a:pPr>
              <a:spcAft>
                <a:spcPts val="400"/>
              </a:spcAft>
              <a:buClr>
                <a:schemeClr val="accent6">
                  <a:lumMod val="75000"/>
                </a:schemeClr>
              </a:buClr>
              <a:buSzPct val="125000"/>
              <a:buFont typeface="Wingdings" panose="05000000000000000000" pitchFamily="2" charset="2"/>
              <a:buChar char="§"/>
            </a:pPr>
            <a:r>
              <a:rPr lang="es-ES_tradnl" sz="3200" dirty="0" smtClean="0"/>
              <a:t>Asisten los RSGs, servidores de confianza de la CSL incluyendo la JSL, miembros interesados, delegados del FoAG si se utilizan</a:t>
            </a:r>
          </a:p>
          <a:p>
            <a:pPr lvl="0">
              <a:spcAft>
                <a:spcPts val="600"/>
              </a:spcAft>
              <a:buClr>
                <a:schemeClr val="accent6">
                  <a:lumMod val="75000"/>
                </a:schemeClr>
              </a:buClr>
              <a:buSzPct val="125000"/>
              <a:buFont typeface="Wingdings" panose="05000000000000000000" pitchFamily="2" charset="2"/>
              <a:buChar char="§"/>
            </a:pPr>
            <a:r>
              <a:rPr lang="es-ES_tradnl" sz="3200" dirty="0" smtClean="0"/>
              <a:t>Asamblea Anual de Planificación</a:t>
            </a:r>
          </a:p>
          <a:p>
            <a:pPr lvl="2">
              <a:spcBef>
                <a:spcPts val="0"/>
              </a:spcBef>
              <a:buClr>
                <a:schemeClr val="accent6">
                  <a:lumMod val="75000"/>
                </a:schemeClr>
              </a:buClr>
              <a:buSzPct val="125000"/>
              <a:buFont typeface="Wingdings" panose="05000000000000000000" pitchFamily="2" charset="2"/>
              <a:buChar char="§"/>
            </a:pPr>
            <a:r>
              <a:rPr lang="es-ES_tradnl" sz="2800" dirty="0" smtClean="0"/>
              <a:t>Grupos proveen orientación</a:t>
            </a:r>
          </a:p>
          <a:p>
            <a:pPr lvl="2">
              <a:spcBef>
                <a:spcPts val="0"/>
              </a:spcBef>
              <a:buClr>
                <a:schemeClr val="accent6">
                  <a:lumMod val="75000"/>
                </a:schemeClr>
              </a:buClr>
              <a:buSzPct val="125000"/>
              <a:buFont typeface="Wingdings" panose="05000000000000000000" pitchFamily="2" charset="2"/>
              <a:buChar char="§"/>
            </a:pPr>
            <a:r>
              <a:rPr lang="es-ES_tradnl" sz="2800" dirty="0" smtClean="0"/>
              <a:t>Se priorizan los temas a tratar</a:t>
            </a:r>
          </a:p>
          <a:p>
            <a:pPr lvl="2">
              <a:spcBef>
                <a:spcPts val="0"/>
              </a:spcBef>
              <a:buClr>
                <a:schemeClr val="accent6">
                  <a:lumMod val="75000"/>
                </a:schemeClr>
              </a:buClr>
              <a:buSzPct val="125000"/>
            </a:pPr>
            <a:endParaRPr lang="es-ES_tradnl" sz="2800" dirty="0" smtClean="0"/>
          </a:p>
          <a:p>
            <a:pPr lvl="2">
              <a:buClr>
                <a:schemeClr val="accent6">
                  <a:lumMod val="75000"/>
                </a:schemeClr>
              </a:buClr>
              <a:buSzPct val="125000"/>
            </a:pPr>
            <a:endParaRPr lang="en-US" sz="2800" dirty="0"/>
          </a:p>
        </p:txBody>
      </p:sp>
    </p:spTree>
    <p:extLst>
      <p:ext uri="{BB962C8B-B14F-4D97-AF65-F5344CB8AC3E}">
        <p14:creationId xmlns:p14="http://schemas.microsoft.com/office/powerpoint/2010/main" val="16149377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457200"/>
            <a:ext cx="7772400" cy="987552"/>
          </a:xfrm>
        </p:spPr>
        <p:txBody>
          <a:bodyPr/>
          <a:lstStyle/>
          <a:p>
            <a:r>
              <a:rPr lang="en-US" sz="5400" dirty="0" smtClean="0">
                <a:solidFill>
                  <a:srgbClr val="000000"/>
                </a:solidFill>
                <a:effectLst>
                  <a:outerShdw blurRad="38100" dist="38100" dir="2700000" sx="101000" sy="101000" algn="tl">
                    <a:srgbClr val="000000">
                      <a:alpha val="43137"/>
                    </a:srgbClr>
                  </a:outerShdw>
                </a:effectLst>
              </a:rPr>
              <a:t>Agenda del Taller</a:t>
            </a:r>
            <a:endParaRPr lang="en-US" sz="5400" dirty="0">
              <a:solidFill>
                <a:srgbClr val="000000"/>
              </a:solidFill>
              <a:effectLst>
                <a:outerShdw blurRad="38100" dist="38100" dir="2700000" sx="101000" sy="101000" algn="tl">
                  <a:srgbClr val="000000">
                    <a:alpha val="43137"/>
                  </a:srgbClr>
                </a:outerShdw>
              </a:effectLst>
            </a:endParaRPr>
          </a:p>
        </p:txBody>
      </p:sp>
      <p:sp>
        <p:nvSpPr>
          <p:cNvPr id="4" name="Content Placeholder 3"/>
          <p:cNvSpPr>
            <a:spLocks noGrp="1"/>
          </p:cNvSpPr>
          <p:nvPr>
            <p:ph sz="quarter" idx="13"/>
          </p:nvPr>
        </p:nvSpPr>
        <p:spPr>
          <a:xfrm>
            <a:off x="914400" y="2133600"/>
            <a:ext cx="8001000" cy="2667000"/>
          </a:xfrm>
        </p:spPr>
        <p:txBody>
          <a:bodyPr>
            <a:noAutofit/>
          </a:bodyPr>
          <a:lstStyle/>
          <a:p>
            <a:pPr indent="-457200">
              <a:buClr>
                <a:srgbClr val="008000"/>
              </a:buClr>
              <a:buFont typeface="Wingdings" panose="05000000000000000000" pitchFamily="2" charset="2"/>
              <a:buChar char="ü"/>
            </a:pPr>
            <a:r>
              <a:rPr lang="en-US" sz="4000" dirty="0"/>
              <a:t> </a:t>
            </a:r>
            <a:r>
              <a:rPr lang="es-ES_tradnl" sz="4000" dirty="0" smtClean="0"/>
              <a:t>Presentación de las ideas</a:t>
            </a:r>
          </a:p>
          <a:p>
            <a:pPr indent="-457200">
              <a:buClr>
                <a:schemeClr val="accent6">
                  <a:lumMod val="75000"/>
                </a:schemeClr>
              </a:buClr>
              <a:buFont typeface="Wingdings" panose="05000000000000000000" pitchFamily="2" charset="2"/>
              <a:buChar char="ü"/>
            </a:pPr>
            <a:r>
              <a:rPr lang="es-ES_tradnl" sz="4000" dirty="0" smtClean="0"/>
              <a:t> Presentación de las comunidades</a:t>
            </a:r>
          </a:p>
          <a:p>
            <a:pPr indent="-457200">
              <a:buClr>
                <a:srgbClr val="C00000"/>
              </a:buClr>
              <a:buFont typeface="Wingdings" panose="05000000000000000000" pitchFamily="2" charset="2"/>
              <a:buChar char="ü"/>
            </a:pPr>
            <a:r>
              <a:rPr lang="es-ES_tradnl" sz="4000" dirty="0" smtClean="0"/>
              <a:t> Preguntas y Respuestas</a:t>
            </a:r>
          </a:p>
          <a:p>
            <a:pPr marL="0" indent="0">
              <a:buClr>
                <a:srgbClr val="C00000"/>
              </a:buClr>
              <a:buNone/>
            </a:pPr>
            <a:endParaRPr lang="en-US" sz="3600" dirty="0" smtClean="0"/>
          </a:p>
          <a:p>
            <a:pPr marL="182880" lvl="1" indent="0">
              <a:spcBef>
                <a:spcPts val="0"/>
              </a:spcBef>
              <a:buClr>
                <a:srgbClr val="C00000"/>
              </a:buClr>
              <a:buNone/>
            </a:pPr>
            <a:r>
              <a:rPr lang="en-US" sz="3600" dirty="0" smtClean="0"/>
              <a:t>     servicesystem@na.org</a:t>
            </a:r>
            <a:endParaRPr lang="en-US" sz="3600" dirty="0"/>
          </a:p>
        </p:txBody>
      </p:sp>
    </p:spTree>
    <p:extLst>
      <p:ext uri="{BB962C8B-B14F-4D97-AF65-F5344CB8AC3E}">
        <p14:creationId xmlns:p14="http://schemas.microsoft.com/office/powerpoint/2010/main" val="36383669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8229600" cy="1143000"/>
          </a:xfrm>
        </p:spPr>
        <p:txBody>
          <a:bodyPr/>
          <a:lstStyle/>
          <a:p>
            <a:r>
              <a:rPr lang="en-US" dirty="0" smtClean="0"/>
              <a:t>Conferencia de Servicio Local</a:t>
            </a:r>
            <a:endParaRPr lang="en-US" dirty="0"/>
          </a:p>
        </p:txBody>
      </p:sp>
      <p:sp>
        <p:nvSpPr>
          <p:cNvPr id="3" name="Content Placeholder 2"/>
          <p:cNvSpPr>
            <a:spLocks noGrp="1"/>
          </p:cNvSpPr>
          <p:nvPr>
            <p:ph sz="half" idx="1"/>
          </p:nvPr>
        </p:nvSpPr>
        <p:spPr>
          <a:xfrm>
            <a:off x="914400" y="1295400"/>
            <a:ext cx="8077200" cy="5105400"/>
          </a:xfrm>
        </p:spPr>
        <p:txBody>
          <a:bodyPr>
            <a:noAutofit/>
          </a:bodyPr>
          <a:lstStyle/>
          <a:p>
            <a:pPr marL="114300" indent="0">
              <a:spcAft>
                <a:spcPts val="400"/>
              </a:spcAft>
              <a:buClr>
                <a:schemeClr val="accent6">
                  <a:lumMod val="75000"/>
                </a:schemeClr>
              </a:buClr>
              <a:buSzPct val="125000"/>
              <a:buNone/>
            </a:pPr>
            <a:r>
              <a:rPr lang="es-ES_tradnl" sz="3200" dirty="0" smtClean="0"/>
              <a:t>Otras reuniones de la CSL</a:t>
            </a:r>
          </a:p>
          <a:p>
            <a:pPr>
              <a:spcAft>
                <a:spcPts val="400"/>
              </a:spcAft>
              <a:buClr>
                <a:schemeClr val="accent6">
                  <a:lumMod val="75000"/>
                </a:schemeClr>
              </a:buClr>
              <a:buSzPct val="125000"/>
              <a:buFont typeface="Wingdings" panose="05000000000000000000" pitchFamily="2" charset="2"/>
              <a:buChar char="§"/>
            </a:pPr>
            <a:r>
              <a:rPr lang="es-ES_tradnl" dirty="0" smtClean="0"/>
              <a:t>Tareas de los delegados a través de aprobar los planes de proyecto y presupuestos</a:t>
            </a:r>
          </a:p>
          <a:p>
            <a:pPr>
              <a:spcAft>
                <a:spcPts val="400"/>
              </a:spcAft>
              <a:buClr>
                <a:schemeClr val="accent6">
                  <a:lumMod val="75000"/>
                </a:schemeClr>
              </a:buClr>
              <a:buSzPct val="125000"/>
              <a:buFont typeface="Wingdings" panose="05000000000000000000" pitchFamily="2" charset="2"/>
              <a:buChar char="§"/>
            </a:pPr>
            <a:r>
              <a:rPr lang="es-ES_tradnl" dirty="0" smtClean="0"/>
              <a:t>Elecciones</a:t>
            </a:r>
          </a:p>
          <a:p>
            <a:pPr>
              <a:spcAft>
                <a:spcPts val="400"/>
              </a:spcAft>
              <a:buClr>
                <a:schemeClr val="accent6">
                  <a:lumMod val="75000"/>
                </a:schemeClr>
              </a:buClr>
              <a:buSzPct val="125000"/>
              <a:buFont typeface="Wingdings" panose="05000000000000000000" pitchFamily="2" charset="2"/>
              <a:buChar char="§"/>
            </a:pPr>
            <a:r>
              <a:rPr lang="es-ES_tradnl" dirty="0" smtClean="0"/>
              <a:t>Monitorear el progreso de los proyectos</a:t>
            </a:r>
          </a:p>
          <a:p>
            <a:pPr>
              <a:spcAft>
                <a:spcPts val="400"/>
              </a:spcAft>
              <a:buClr>
                <a:schemeClr val="accent6">
                  <a:lumMod val="75000"/>
                </a:schemeClr>
              </a:buClr>
              <a:buSzPct val="125000"/>
              <a:buFont typeface="Wingdings" panose="05000000000000000000" pitchFamily="2" charset="2"/>
              <a:buChar char="§"/>
            </a:pPr>
            <a:r>
              <a:rPr lang="es-ES_tradnl" dirty="0" smtClean="0"/>
              <a:t>Evaluar los proyectos que se hayan terminado</a:t>
            </a:r>
          </a:p>
          <a:p>
            <a:pPr marL="114300" indent="0">
              <a:spcBef>
                <a:spcPts val="1800"/>
              </a:spcBef>
              <a:spcAft>
                <a:spcPts val="400"/>
              </a:spcAft>
              <a:buClr>
                <a:schemeClr val="accent6">
                  <a:lumMod val="75000"/>
                </a:schemeClr>
              </a:buClr>
              <a:buSzPct val="125000"/>
              <a:buNone/>
            </a:pPr>
            <a:r>
              <a:rPr lang="es-ES_tradnl" sz="3200" dirty="0" smtClean="0"/>
              <a:t>Utiliza el Proceso de Toma de Decisiones por Consenso</a:t>
            </a:r>
            <a:endParaRPr lang="es-ES_tradnl" sz="2800" dirty="0" smtClean="0"/>
          </a:p>
          <a:p>
            <a:pPr lvl="2">
              <a:buClr>
                <a:schemeClr val="accent6">
                  <a:lumMod val="75000"/>
                </a:schemeClr>
              </a:buClr>
              <a:buSzPct val="125000"/>
            </a:pPr>
            <a:endParaRPr lang="en-US" sz="2800" dirty="0"/>
          </a:p>
        </p:txBody>
      </p:sp>
    </p:spTree>
    <p:extLst>
      <p:ext uri="{BB962C8B-B14F-4D97-AF65-F5344CB8AC3E}">
        <p14:creationId xmlns:p14="http://schemas.microsoft.com/office/powerpoint/2010/main" val="11114780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8305800" cy="1143000"/>
          </a:xfrm>
        </p:spPr>
        <p:txBody>
          <a:bodyPr/>
          <a:lstStyle/>
          <a:p>
            <a:r>
              <a:rPr lang="en-US" dirty="0" smtClean="0"/>
              <a:t>Conferencia de Servicio Local</a:t>
            </a:r>
            <a:endParaRPr lang="en-US" dirty="0"/>
          </a:p>
        </p:txBody>
      </p:sp>
      <p:sp>
        <p:nvSpPr>
          <p:cNvPr id="3" name="Content Placeholder 2"/>
          <p:cNvSpPr>
            <a:spLocks noGrp="1"/>
          </p:cNvSpPr>
          <p:nvPr>
            <p:ph sz="half" idx="1"/>
          </p:nvPr>
        </p:nvSpPr>
        <p:spPr>
          <a:xfrm>
            <a:off x="1447800" y="1536192"/>
            <a:ext cx="6858000" cy="4590288"/>
          </a:xfrm>
        </p:spPr>
        <p:txBody>
          <a:bodyPr>
            <a:noAutofit/>
          </a:bodyPr>
          <a:lstStyle/>
          <a:p>
            <a:pPr marL="114300" indent="0">
              <a:spcAft>
                <a:spcPts val="400"/>
              </a:spcAft>
              <a:buClr>
                <a:schemeClr val="accent6">
                  <a:lumMod val="75000"/>
                </a:schemeClr>
              </a:buClr>
              <a:buSzPct val="125000"/>
              <a:buNone/>
            </a:pPr>
            <a:r>
              <a:rPr lang="es-ES_tradnl" sz="3600" dirty="0" smtClean="0"/>
              <a:t>Suministro de Servicios</a:t>
            </a:r>
          </a:p>
          <a:p>
            <a:pPr>
              <a:spcAft>
                <a:spcPts val="400"/>
              </a:spcAft>
              <a:buClr>
                <a:schemeClr val="accent6">
                  <a:lumMod val="75000"/>
                </a:schemeClr>
              </a:buClr>
              <a:buSzPct val="125000"/>
              <a:buFont typeface="Wingdings" panose="05000000000000000000" pitchFamily="2" charset="2"/>
              <a:buChar char="§"/>
            </a:pPr>
            <a:r>
              <a:rPr lang="es-ES_tradnl" dirty="0" smtClean="0"/>
              <a:t>Grupos de trabajo de proyectos</a:t>
            </a:r>
          </a:p>
          <a:p>
            <a:pPr>
              <a:spcAft>
                <a:spcPts val="400"/>
              </a:spcAft>
              <a:buClr>
                <a:schemeClr val="accent6">
                  <a:lumMod val="75000"/>
                </a:schemeClr>
              </a:buClr>
              <a:buSzPct val="125000"/>
              <a:buFont typeface="Wingdings" panose="05000000000000000000" pitchFamily="2" charset="2"/>
              <a:buChar char="§"/>
            </a:pPr>
            <a:r>
              <a:rPr lang="es-ES_tradnl" dirty="0" smtClean="0"/>
              <a:t>Subcomités</a:t>
            </a:r>
          </a:p>
          <a:p>
            <a:pPr>
              <a:spcAft>
                <a:spcPts val="400"/>
              </a:spcAft>
              <a:buClr>
                <a:schemeClr val="accent6">
                  <a:lumMod val="75000"/>
                </a:schemeClr>
              </a:buClr>
              <a:buSzPct val="125000"/>
              <a:buFont typeface="Wingdings" panose="05000000000000000000" pitchFamily="2" charset="2"/>
              <a:buChar char="§"/>
            </a:pPr>
            <a:r>
              <a:rPr lang="es-ES_tradnl" dirty="0" smtClean="0"/>
              <a:t>Coordinadores</a:t>
            </a:r>
          </a:p>
          <a:p>
            <a:pPr marL="114300" indent="0">
              <a:spcAft>
                <a:spcPts val="400"/>
              </a:spcAft>
              <a:buClr>
                <a:schemeClr val="accent6">
                  <a:lumMod val="75000"/>
                </a:schemeClr>
              </a:buClr>
              <a:buSzPct val="125000"/>
              <a:buNone/>
            </a:pPr>
            <a:r>
              <a:rPr lang="es-ES_tradnl" sz="3200" dirty="0" smtClean="0"/>
              <a:t>Lo que mejor se adapte a la comunidad…</a:t>
            </a:r>
          </a:p>
          <a:p>
            <a:pPr lvl="2">
              <a:buClr>
                <a:schemeClr val="accent6">
                  <a:lumMod val="75000"/>
                </a:schemeClr>
              </a:buClr>
              <a:buSzPct val="125000"/>
            </a:pPr>
            <a:endParaRPr lang="en-US" sz="2800" dirty="0"/>
          </a:p>
        </p:txBody>
      </p:sp>
    </p:spTree>
    <p:extLst>
      <p:ext uri="{BB962C8B-B14F-4D97-AF65-F5344CB8AC3E}">
        <p14:creationId xmlns:p14="http://schemas.microsoft.com/office/powerpoint/2010/main" val="17033196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4638"/>
            <a:ext cx="8305800" cy="1143000"/>
          </a:xfrm>
        </p:spPr>
        <p:txBody>
          <a:bodyPr/>
          <a:lstStyle/>
          <a:p>
            <a:r>
              <a:rPr lang="en-US" dirty="0" smtClean="0"/>
              <a:t>Conferencia de Servicio Local</a:t>
            </a:r>
            <a:endParaRPr lang="en-US" dirty="0"/>
          </a:p>
        </p:txBody>
      </p:sp>
      <p:sp>
        <p:nvSpPr>
          <p:cNvPr id="3" name="Content Placeholder 2"/>
          <p:cNvSpPr>
            <a:spLocks noGrp="1"/>
          </p:cNvSpPr>
          <p:nvPr>
            <p:ph sz="half" idx="1"/>
          </p:nvPr>
        </p:nvSpPr>
        <p:spPr>
          <a:xfrm>
            <a:off x="1447800" y="1536192"/>
            <a:ext cx="7315200" cy="4590288"/>
          </a:xfrm>
        </p:spPr>
        <p:txBody>
          <a:bodyPr>
            <a:noAutofit/>
          </a:bodyPr>
          <a:lstStyle/>
          <a:p>
            <a:pPr marL="114300" indent="0">
              <a:spcAft>
                <a:spcPts val="400"/>
              </a:spcAft>
              <a:buClr>
                <a:schemeClr val="accent6">
                  <a:lumMod val="75000"/>
                </a:schemeClr>
              </a:buClr>
              <a:buSzPct val="125000"/>
              <a:buNone/>
            </a:pPr>
            <a:r>
              <a:rPr lang="en-US" sz="3400" dirty="0" smtClean="0"/>
              <a:t>Opciones para reuniones</a:t>
            </a:r>
          </a:p>
          <a:p>
            <a:pPr>
              <a:spcAft>
                <a:spcPts val="400"/>
              </a:spcAft>
              <a:buClr>
                <a:schemeClr val="accent6">
                  <a:lumMod val="75000"/>
                </a:schemeClr>
              </a:buClr>
              <a:buSzPct val="125000"/>
              <a:buFont typeface="Wingdings" panose="05000000000000000000" pitchFamily="2" charset="2"/>
              <a:buChar char="§"/>
            </a:pPr>
            <a:r>
              <a:rPr lang="en-US" dirty="0" smtClean="0"/>
              <a:t>Trimestralmente</a:t>
            </a:r>
          </a:p>
          <a:p>
            <a:pPr>
              <a:spcAft>
                <a:spcPts val="400"/>
              </a:spcAft>
              <a:buClr>
                <a:schemeClr val="accent6">
                  <a:lumMod val="75000"/>
                </a:schemeClr>
              </a:buClr>
              <a:buSzPct val="125000"/>
              <a:buFont typeface="Wingdings" panose="05000000000000000000" pitchFamily="2" charset="2"/>
              <a:buChar char="§"/>
            </a:pPr>
            <a:r>
              <a:rPr lang="en-US" dirty="0" smtClean="0"/>
              <a:t>Alternando con las reuniones del FoAG</a:t>
            </a:r>
          </a:p>
          <a:p>
            <a:pPr>
              <a:spcAft>
                <a:spcPts val="400"/>
              </a:spcAft>
              <a:buClr>
                <a:schemeClr val="accent6">
                  <a:lumMod val="75000"/>
                </a:schemeClr>
              </a:buClr>
              <a:buSzPct val="125000"/>
              <a:buFont typeface="Wingdings" panose="05000000000000000000" pitchFamily="2" charset="2"/>
              <a:buChar char="§"/>
            </a:pPr>
            <a:r>
              <a:rPr lang="en-US" dirty="0" smtClean="0"/>
              <a:t>Mensualmente</a:t>
            </a:r>
          </a:p>
          <a:p>
            <a:pPr lvl="2">
              <a:buClr>
                <a:schemeClr val="accent6">
                  <a:lumMod val="75000"/>
                </a:schemeClr>
              </a:buClr>
              <a:buSzPct val="125000"/>
            </a:pPr>
            <a:endParaRPr lang="en-US" sz="2800"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65390" y="4953000"/>
            <a:ext cx="1884908" cy="2090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122412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8229600" cy="1143000"/>
          </a:xfrm>
        </p:spPr>
        <p:txBody>
          <a:bodyPr/>
          <a:lstStyle/>
          <a:p>
            <a:r>
              <a:rPr lang="en-US" dirty="0" smtClean="0"/>
              <a:t>Conferencia de Servicio Local</a:t>
            </a:r>
            <a:endParaRPr lang="en-US" dirty="0">
              <a:solidFill>
                <a:srgbClr val="C00000"/>
              </a:solidFill>
            </a:endParaRPr>
          </a:p>
        </p:txBody>
      </p:sp>
      <p:sp>
        <p:nvSpPr>
          <p:cNvPr id="3" name="Content Placeholder 2"/>
          <p:cNvSpPr>
            <a:spLocks noGrp="1"/>
          </p:cNvSpPr>
          <p:nvPr>
            <p:ph sz="half" idx="1"/>
          </p:nvPr>
        </p:nvSpPr>
        <p:spPr>
          <a:xfrm>
            <a:off x="990600" y="1536192"/>
            <a:ext cx="7848600" cy="4590288"/>
          </a:xfrm>
        </p:spPr>
        <p:txBody>
          <a:bodyPr>
            <a:noAutofit/>
          </a:bodyPr>
          <a:lstStyle/>
          <a:p>
            <a:pPr marL="114300" indent="0">
              <a:spcAft>
                <a:spcPts val="1200"/>
              </a:spcAft>
              <a:buClr>
                <a:srgbClr val="C00000"/>
              </a:buClr>
              <a:buSzPct val="125000"/>
              <a:buNone/>
            </a:pPr>
            <a:r>
              <a:rPr lang="es-ES_tradnl" sz="3200" dirty="0" smtClean="0"/>
              <a:t>Definido por limites geográficos cuando sea practico</a:t>
            </a:r>
          </a:p>
          <a:p>
            <a:pPr lvl="1">
              <a:spcAft>
                <a:spcPts val="1200"/>
              </a:spcAft>
              <a:buClr>
                <a:schemeClr val="accent6"/>
              </a:buClr>
              <a:buSzPct val="125000"/>
              <a:buFont typeface="Wingdings" panose="05000000000000000000" pitchFamily="2" charset="2"/>
              <a:buChar char="ü"/>
            </a:pPr>
            <a:r>
              <a:rPr lang="es-ES_tradnl" sz="2800" dirty="0" smtClean="0"/>
              <a:t>Evitar duplicación de servicios</a:t>
            </a:r>
          </a:p>
          <a:p>
            <a:pPr lvl="1">
              <a:spcAft>
                <a:spcPts val="1200"/>
              </a:spcAft>
              <a:buClr>
                <a:schemeClr val="accent6"/>
              </a:buClr>
              <a:buSzPct val="125000"/>
              <a:buFont typeface="Wingdings" panose="05000000000000000000" pitchFamily="2" charset="2"/>
              <a:buChar char="ü"/>
            </a:pPr>
            <a:r>
              <a:rPr lang="es-ES_tradnl" sz="2800" dirty="0" smtClean="0"/>
              <a:t>Asegurar que se cubran todas las partes del estado o país</a:t>
            </a:r>
          </a:p>
          <a:p>
            <a:pPr lvl="1">
              <a:spcAft>
                <a:spcPts val="1200"/>
              </a:spcAft>
              <a:buClr>
                <a:schemeClr val="accent6"/>
              </a:buClr>
              <a:buSzPct val="125000"/>
              <a:buFont typeface="Wingdings" panose="05000000000000000000" pitchFamily="2" charset="2"/>
              <a:buChar char="ü"/>
            </a:pPr>
            <a:r>
              <a:rPr lang="es-ES_tradnl" sz="2800" dirty="0" smtClean="0"/>
              <a:t>Hace que sea mas fácil que nos encuentren los adictos, el publico y los profesionales</a:t>
            </a:r>
          </a:p>
        </p:txBody>
      </p:sp>
    </p:spTree>
    <p:extLst>
      <p:ext uri="{BB962C8B-B14F-4D97-AF65-F5344CB8AC3E}">
        <p14:creationId xmlns:p14="http://schemas.microsoft.com/office/powerpoint/2010/main" val="2655471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Junta de Servicio Local</a:t>
            </a:r>
            <a:endParaRPr lang="en-US" dirty="0">
              <a:solidFill>
                <a:srgbClr val="C00000"/>
              </a:solidFill>
            </a:endParaRPr>
          </a:p>
        </p:txBody>
      </p:sp>
      <p:sp>
        <p:nvSpPr>
          <p:cNvPr id="3" name="Content Placeholder 2"/>
          <p:cNvSpPr>
            <a:spLocks noGrp="1"/>
          </p:cNvSpPr>
          <p:nvPr>
            <p:ph sz="half" idx="1"/>
          </p:nvPr>
        </p:nvSpPr>
        <p:spPr>
          <a:xfrm>
            <a:off x="990600" y="1536192"/>
            <a:ext cx="7543800" cy="4590288"/>
          </a:xfrm>
        </p:spPr>
        <p:txBody>
          <a:bodyPr>
            <a:noAutofit/>
          </a:bodyPr>
          <a:lstStyle/>
          <a:p>
            <a:pPr marL="114300" indent="0">
              <a:spcAft>
                <a:spcPts val="1200"/>
              </a:spcAft>
              <a:buClr>
                <a:srgbClr val="C00000"/>
              </a:buClr>
              <a:buSzPct val="125000"/>
              <a:buNone/>
            </a:pPr>
            <a:r>
              <a:rPr lang="es-ES_tradnl" sz="3200" dirty="0" smtClean="0"/>
              <a:t>Se enfoca en las tareas rutinarias que han sido delegadas por la CSL</a:t>
            </a:r>
          </a:p>
          <a:p>
            <a:pPr marL="114300" lvl="0" indent="0">
              <a:spcAft>
                <a:spcPts val="1200"/>
              </a:spcAft>
              <a:buNone/>
            </a:pPr>
            <a:r>
              <a:rPr lang="es-ES_tradnl" sz="3200" dirty="0" smtClean="0"/>
              <a:t>Libera a los grupos de que se atasquen con detalles administrativos en el CSA</a:t>
            </a:r>
          </a:p>
          <a:p>
            <a:pPr marL="114300" lvl="0" indent="0">
              <a:spcAft>
                <a:spcPts val="1200"/>
              </a:spcAft>
              <a:buNone/>
            </a:pPr>
            <a:r>
              <a:rPr lang="es-ES_tradnl" sz="3200" dirty="0" smtClean="0"/>
              <a:t>Trata las criticas de que “nada importante ocurre  en las reuniones del área”</a:t>
            </a:r>
            <a:endParaRPr lang="es-ES_tradnl" sz="3200" dirty="0"/>
          </a:p>
        </p:txBody>
      </p:sp>
    </p:spTree>
    <p:extLst>
      <p:ext uri="{BB962C8B-B14F-4D97-AF65-F5344CB8AC3E}">
        <p14:creationId xmlns:p14="http://schemas.microsoft.com/office/powerpoint/2010/main" val="39582098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Junta de Servicio Local</a:t>
            </a:r>
            <a:endParaRPr lang="en-US" dirty="0">
              <a:solidFill>
                <a:srgbClr val="C00000"/>
              </a:solidFill>
            </a:endParaRPr>
          </a:p>
        </p:txBody>
      </p:sp>
      <p:sp>
        <p:nvSpPr>
          <p:cNvPr id="3" name="Content Placeholder 2"/>
          <p:cNvSpPr>
            <a:spLocks noGrp="1"/>
          </p:cNvSpPr>
          <p:nvPr>
            <p:ph sz="half" idx="1"/>
          </p:nvPr>
        </p:nvSpPr>
        <p:spPr>
          <a:xfrm>
            <a:off x="990600" y="1536192"/>
            <a:ext cx="7543800" cy="4590288"/>
          </a:xfrm>
        </p:spPr>
        <p:txBody>
          <a:bodyPr>
            <a:noAutofit/>
          </a:bodyPr>
          <a:lstStyle/>
          <a:p>
            <a:pPr marL="114300" indent="0">
              <a:spcAft>
                <a:spcPts val="1200"/>
              </a:spcAft>
              <a:buClr>
                <a:srgbClr val="C00000"/>
              </a:buClr>
              <a:buSzPct val="125000"/>
              <a:buNone/>
            </a:pPr>
            <a:r>
              <a:rPr lang="es-ES_tradnl" sz="3200" dirty="0" smtClean="0"/>
              <a:t>Tareas de la JSL</a:t>
            </a:r>
          </a:p>
          <a:p>
            <a:pPr lvl="1">
              <a:spcAft>
                <a:spcPts val="1200"/>
              </a:spcAft>
              <a:buClr>
                <a:srgbClr val="C00000"/>
              </a:buClr>
              <a:buSzPct val="100000"/>
              <a:buFont typeface="Wingdings" panose="05000000000000000000" pitchFamily="2" charset="2"/>
              <a:buChar char="v"/>
            </a:pPr>
            <a:r>
              <a:rPr lang="es-ES_tradnl" sz="2800" dirty="0" smtClean="0"/>
              <a:t>Crear presupuestos y planes de proyectos para que se aprueben en la CSL</a:t>
            </a:r>
          </a:p>
          <a:p>
            <a:pPr lvl="1">
              <a:spcAft>
                <a:spcPts val="1200"/>
              </a:spcAft>
              <a:buClr>
                <a:srgbClr val="C00000"/>
              </a:buClr>
              <a:buSzPct val="100000"/>
              <a:buFont typeface="Wingdings" panose="05000000000000000000" pitchFamily="2" charset="2"/>
              <a:buChar char="v"/>
            </a:pPr>
            <a:r>
              <a:rPr lang="es-ES_tradnl" sz="2800" dirty="0" smtClean="0"/>
              <a:t>Paga cuentas recurrentes</a:t>
            </a:r>
          </a:p>
          <a:p>
            <a:pPr lvl="1">
              <a:spcAft>
                <a:spcPts val="1200"/>
              </a:spcAft>
              <a:buClr>
                <a:srgbClr val="C00000"/>
              </a:buClr>
              <a:buSzPct val="100000"/>
              <a:buFont typeface="Wingdings" panose="05000000000000000000" pitchFamily="2" charset="2"/>
              <a:buChar char="v"/>
            </a:pPr>
            <a:r>
              <a:rPr lang="es-ES_tradnl" sz="2800" dirty="0" smtClean="0"/>
              <a:t>Organiza y facilita las reuniones de la CSL</a:t>
            </a:r>
          </a:p>
          <a:p>
            <a:pPr marL="114300" lvl="1" indent="0">
              <a:spcAft>
                <a:spcPts val="1200"/>
              </a:spcAft>
              <a:buClr>
                <a:srgbClr val="C00000"/>
              </a:buClr>
              <a:buSzPct val="125000"/>
              <a:buNone/>
            </a:pPr>
            <a:r>
              <a:rPr lang="es-ES_tradnl" sz="3200" dirty="0" smtClean="0"/>
              <a:t>La JSL le rinde cuentas a la CSL.</a:t>
            </a:r>
          </a:p>
          <a:p>
            <a:pPr marL="114300" lvl="0" indent="0">
              <a:spcAft>
                <a:spcPts val="1200"/>
              </a:spcAft>
              <a:buNone/>
            </a:pPr>
            <a:endParaRPr lang="en-US" sz="2800" dirty="0"/>
          </a:p>
        </p:txBody>
      </p:sp>
    </p:spTree>
    <p:extLst>
      <p:ext uri="{BB962C8B-B14F-4D97-AF65-F5344CB8AC3E}">
        <p14:creationId xmlns:p14="http://schemas.microsoft.com/office/powerpoint/2010/main" val="405701918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05840" y="1219200"/>
            <a:ext cx="7162800" cy="3657600"/>
          </a:xfrm>
        </p:spPr>
        <p:txBody>
          <a:bodyPr>
            <a:noAutofit/>
          </a:bodyPr>
          <a:lstStyle/>
          <a:p>
            <a:pPr marL="114300" lvl="0" indent="0" algn="ctr">
              <a:spcAft>
                <a:spcPts val="1200"/>
              </a:spcAft>
              <a:buNone/>
            </a:pPr>
            <a:r>
              <a:rPr lang="es-ES_tradnl" sz="4800" dirty="0" smtClean="0">
                <a:solidFill>
                  <a:schemeClr val="accent6">
                    <a:lumMod val="75000"/>
                  </a:schemeClr>
                </a:solidFill>
              </a:rPr>
              <a:t>Piense sobre las CSL como si fueran los arquitectos y las JSL como si fueran los constructores.</a:t>
            </a:r>
            <a:endParaRPr lang="es-ES_tradnl" sz="4800" dirty="0">
              <a:solidFill>
                <a:schemeClr val="accent6">
                  <a:lumMod val="75000"/>
                </a:schemeClr>
              </a:solidFill>
            </a:endParaRP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65390" y="4953000"/>
            <a:ext cx="1884908" cy="2090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329961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Junta de Servicio Local</a:t>
            </a:r>
            <a:endParaRPr lang="en-US" dirty="0">
              <a:solidFill>
                <a:srgbClr val="C00000"/>
              </a:solidFill>
            </a:endParaRPr>
          </a:p>
        </p:txBody>
      </p:sp>
      <p:sp>
        <p:nvSpPr>
          <p:cNvPr id="3" name="Content Placeholder 2"/>
          <p:cNvSpPr>
            <a:spLocks noGrp="1"/>
          </p:cNvSpPr>
          <p:nvPr>
            <p:ph sz="half" idx="1"/>
          </p:nvPr>
        </p:nvSpPr>
        <p:spPr>
          <a:xfrm>
            <a:off x="914400" y="1536192"/>
            <a:ext cx="8077200" cy="4590288"/>
          </a:xfrm>
        </p:spPr>
        <p:txBody>
          <a:bodyPr>
            <a:noAutofit/>
          </a:bodyPr>
          <a:lstStyle/>
          <a:p>
            <a:pPr marL="114300" indent="0">
              <a:spcAft>
                <a:spcPts val="1200"/>
              </a:spcAft>
              <a:buClr>
                <a:srgbClr val="C00000"/>
              </a:buClr>
              <a:buSzPct val="100000"/>
              <a:buNone/>
            </a:pPr>
            <a:r>
              <a:rPr lang="es-ES_tradnl" sz="3200" dirty="0" smtClean="0"/>
              <a:t>Reuniones mensuales y/o por Internet</a:t>
            </a:r>
          </a:p>
          <a:p>
            <a:pPr marL="114300" indent="0">
              <a:spcAft>
                <a:spcPts val="1200"/>
              </a:spcAft>
              <a:buClr>
                <a:srgbClr val="C00000"/>
              </a:buClr>
              <a:buSzPct val="100000"/>
              <a:buNone/>
            </a:pPr>
            <a:r>
              <a:rPr lang="es-ES_tradnl" sz="3200" dirty="0" smtClean="0"/>
              <a:t>El organismo administrativo, los coordinadores de los subcomités y los coordinadores de servicio/proyectos asisten a la reunión de la JSL</a:t>
            </a:r>
          </a:p>
          <a:p>
            <a:pPr marL="114300" indent="0">
              <a:spcAft>
                <a:spcPts val="1200"/>
              </a:spcAft>
              <a:buClr>
                <a:srgbClr val="C00000"/>
              </a:buClr>
              <a:buSzPct val="100000"/>
              <a:buNone/>
            </a:pPr>
            <a:r>
              <a:rPr lang="es-ES_tradnl" sz="3200" dirty="0" smtClean="0"/>
              <a:t>Asisten miembros adicionales si es necesario</a:t>
            </a:r>
          </a:p>
        </p:txBody>
      </p:sp>
    </p:spTree>
    <p:extLst>
      <p:ext uri="{BB962C8B-B14F-4D97-AF65-F5344CB8AC3E}">
        <p14:creationId xmlns:p14="http://schemas.microsoft.com/office/powerpoint/2010/main" val="42619307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8229600" cy="1143000"/>
          </a:xfrm>
        </p:spPr>
        <p:txBody>
          <a:bodyPr/>
          <a:lstStyle/>
          <a:p>
            <a:pPr algn="ctr"/>
            <a:r>
              <a:rPr lang="en-US" sz="4400" dirty="0" smtClean="0"/>
              <a:t>Componentes del </a:t>
            </a:r>
            <a:br>
              <a:rPr lang="en-US" sz="4400" dirty="0" smtClean="0"/>
            </a:br>
            <a:r>
              <a:rPr lang="en-US" sz="4400" dirty="0" smtClean="0"/>
              <a:t>Sistema de Servicio</a:t>
            </a:r>
            <a:endParaRPr lang="en-US" sz="4400" dirty="0"/>
          </a:p>
        </p:txBody>
      </p:sp>
      <p:sp>
        <p:nvSpPr>
          <p:cNvPr id="3" name="Content Placeholder 2"/>
          <p:cNvSpPr>
            <a:spLocks noGrp="1"/>
          </p:cNvSpPr>
          <p:nvPr>
            <p:ph idx="1"/>
          </p:nvPr>
        </p:nvSpPr>
        <p:spPr>
          <a:xfrm>
            <a:off x="914400" y="1600200"/>
            <a:ext cx="8153400" cy="4800600"/>
          </a:xfrm>
        </p:spPr>
        <p:txBody>
          <a:bodyPr>
            <a:normAutofit/>
          </a:bodyPr>
          <a:lstStyle/>
          <a:p>
            <a:pPr marL="114300" lvl="0" indent="0">
              <a:buNone/>
            </a:pPr>
            <a:r>
              <a:rPr lang="es-ES_tradnl" sz="3400" dirty="0" smtClean="0"/>
              <a:t>Tres tipos de tareas:</a:t>
            </a:r>
          </a:p>
          <a:p>
            <a:pPr marL="628650" lvl="0" indent="-514350">
              <a:buClr>
                <a:srgbClr val="008000"/>
              </a:buClr>
              <a:buSzPct val="100000"/>
              <a:buFont typeface="+mj-lt"/>
              <a:buAutoNum type="arabicPeriod"/>
            </a:pPr>
            <a:r>
              <a:rPr lang="es-ES_tradnl" sz="3000" dirty="0" smtClean="0"/>
              <a:t>EL FoAG trata los temas y necesidades de los grupos</a:t>
            </a:r>
          </a:p>
          <a:p>
            <a:pPr marL="628650" lvl="0" indent="-514350">
              <a:buClr>
                <a:srgbClr val="008000"/>
              </a:buClr>
              <a:buSzPct val="100000"/>
              <a:buFont typeface="+mj-lt"/>
              <a:buAutoNum type="arabicPeriod"/>
            </a:pPr>
            <a:r>
              <a:rPr lang="es-ES_tradnl" sz="3000" dirty="0" smtClean="0"/>
              <a:t>La CSL maneja las decisiones estratégicas y  la supervisión general de los servicios locales</a:t>
            </a:r>
          </a:p>
          <a:p>
            <a:pPr marL="628650" lvl="0" indent="-514350">
              <a:buClr>
                <a:srgbClr val="008000"/>
              </a:buClr>
              <a:buSzPct val="100000"/>
              <a:buFont typeface="+mj-lt"/>
              <a:buAutoNum type="arabicPeriod"/>
            </a:pPr>
            <a:r>
              <a:rPr lang="es-ES_tradnl" sz="3000" dirty="0" smtClean="0"/>
              <a:t>La JSL maneja la administración rutinaria</a:t>
            </a:r>
          </a:p>
          <a:p>
            <a:pPr marL="114300" indent="0">
              <a:buClr>
                <a:srgbClr val="FFFA21"/>
              </a:buClr>
              <a:buSzPct val="125000"/>
              <a:buNone/>
            </a:pPr>
            <a:endParaRPr lang="en-US" sz="3200" dirty="0"/>
          </a:p>
        </p:txBody>
      </p:sp>
    </p:spTree>
    <p:extLst>
      <p:ext uri="{BB962C8B-B14F-4D97-AF65-F5344CB8AC3E}">
        <p14:creationId xmlns:p14="http://schemas.microsoft.com/office/powerpoint/2010/main" val="11807600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990600"/>
            <a:ext cx="7696200" cy="5867400"/>
          </a:xfrm>
        </p:spPr>
        <p:txBody>
          <a:bodyPr>
            <a:noAutofit/>
          </a:bodyPr>
          <a:lstStyle/>
          <a:p>
            <a:pPr marL="114300" lvl="0" indent="0" algn="ctr">
              <a:spcAft>
                <a:spcPts val="1200"/>
              </a:spcAft>
              <a:buNone/>
            </a:pPr>
            <a:r>
              <a:rPr lang="es-ES_tradnl" sz="4800" dirty="0" smtClean="0">
                <a:solidFill>
                  <a:schemeClr val="accent6">
                    <a:lumMod val="75000"/>
                  </a:schemeClr>
                </a:solidFill>
              </a:rPr>
              <a:t>Sobre todo, un sistema de servicio debe ser flexible para que se acomode a las necesidades locales y a los recursos que se encuentran disponibles</a:t>
            </a:r>
            <a:r>
              <a:rPr lang="en-US" sz="4800" dirty="0" smtClean="0">
                <a:solidFill>
                  <a:schemeClr val="accent6">
                    <a:lumMod val="75000"/>
                  </a:schemeClr>
                </a:solidFill>
              </a:rPr>
              <a:t>.</a:t>
            </a:r>
            <a:endParaRPr lang="en-US" sz="4800" dirty="0">
              <a:solidFill>
                <a:schemeClr val="accent6">
                  <a:lumMod val="75000"/>
                </a:schemeClr>
              </a:solidFill>
            </a:endParaRP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72401" y="228600"/>
            <a:ext cx="11430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430671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smtClean="0"/>
              <a:t>Proyecto del Sistema de Servicio</a:t>
            </a:r>
            <a:endParaRPr lang="en-US" sz="4400" dirty="0"/>
          </a:p>
        </p:txBody>
      </p:sp>
      <p:sp>
        <p:nvSpPr>
          <p:cNvPr id="3" name="Content Placeholder 2"/>
          <p:cNvSpPr>
            <a:spLocks noGrp="1"/>
          </p:cNvSpPr>
          <p:nvPr>
            <p:ph idx="1"/>
          </p:nvPr>
        </p:nvSpPr>
        <p:spPr>
          <a:xfrm>
            <a:off x="1066800" y="1600200"/>
            <a:ext cx="7162800" cy="5943600"/>
          </a:xfrm>
        </p:spPr>
        <p:txBody>
          <a:bodyPr>
            <a:noAutofit/>
          </a:bodyPr>
          <a:lstStyle/>
          <a:p>
            <a:pPr>
              <a:buClr>
                <a:srgbClr val="FFFA21"/>
              </a:buClr>
              <a:buSzPct val="125000"/>
              <a:buFont typeface="Helvetica LT Std" pitchFamily="34" charset="0"/>
              <a:buChar char="•"/>
            </a:pPr>
            <a:r>
              <a:rPr lang="es-ES_tradnl" sz="3200" dirty="0" smtClean="0"/>
              <a:t>Esfuerzos de desarrollo de la confraternidad </a:t>
            </a:r>
          </a:p>
          <a:p>
            <a:pPr>
              <a:buClr>
                <a:srgbClr val="FFFA21"/>
              </a:buClr>
              <a:buSzPct val="125000"/>
              <a:buFont typeface="Helvetica LT Std" pitchFamily="34" charset="0"/>
              <a:buChar char="•"/>
            </a:pPr>
            <a:r>
              <a:rPr lang="es-ES_tradnl" sz="3200" dirty="0" smtClean="0"/>
              <a:t>Ayudar a proveer servicios mas eficazmente</a:t>
            </a:r>
          </a:p>
          <a:p>
            <a:pPr>
              <a:buClr>
                <a:srgbClr val="FFFA21"/>
              </a:buClr>
              <a:buSzPct val="125000"/>
              <a:buFont typeface="Helvetica LT Std" pitchFamily="34" charset="0"/>
              <a:buChar char="•"/>
            </a:pPr>
            <a:r>
              <a:rPr lang="es-ES_tradnl" sz="3200" dirty="0" smtClean="0"/>
              <a:t>Los Servicios Mundiales cambiaron en los 90s</a:t>
            </a:r>
          </a:p>
          <a:p>
            <a:pPr>
              <a:buClr>
                <a:srgbClr val="FFFA21"/>
              </a:buClr>
              <a:buSzPct val="125000"/>
              <a:buFont typeface="Helvetica LT Std" pitchFamily="34" charset="0"/>
              <a:buChar char="•"/>
            </a:pPr>
            <a:r>
              <a:rPr lang="es-ES_tradnl" sz="3200" dirty="0" smtClean="0"/>
              <a:t>PSS se aprobó en el 2008</a:t>
            </a:r>
          </a:p>
          <a:p>
            <a:pPr>
              <a:buClr>
                <a:srgbClr val="FFFA21"/>
              </a:buClr>
              <a:buSzPct val="125000"/>
              <a:buFont typeface="Helvetica LT Std" pitchFamily="34" charset="0"/>
              <a:buChar char="•"/>
            </a:pPr>
            <a:r>
              <a:rPr lang="es-ES_tradnl" sz="3200" dirty="0" smtClean="0"/>
              <a:t>Un amplio vistazo al suministro de nuestros servicios</a:t>
            </a:r>
            <a:endParaRPr lang="es-ES_tradnl" sz="3200" dirty="0"/>
          </a:p>
        </p:txBody>
      </p:sp>
    </p:spTree>
    <p:extLst>
      <p:ext uri="{BB962C8B-B14F-4D97-AF65-F5344CB8AC3E}">
        <p14:creationId xmlns:p14="http://schemas.microsoft.com/office/powerpoint/2010/main" val="215393173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39952" y="381001"/>
            <a:ext cx="7927848" cy="1371599"/>
          </a:xfrm>
        </p:spPr>
        <p:txBody>
          <a:bodyPr anchor="ctr" anchorCtr="0"/>
          <a:lstStyle/>
          <a:p>
            <a:r>
              <a:rPr lang="en-US" sz="4800" dirty="0" smtClean="0"/>
              <a:t>Información y Recursos</a:t>
            </a:r>
            <a:endParaRPr lang="en-US" sz="48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18302" y="4343400"/>
            <a:ext cx="2449498" cy="2716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066800" y="1600200"/>
            <a:ext cx="6858000" cy="4632037"/>
          </a:xfrm>
          <a:prstGeom prst="rect">
            <a:avLst/>
          </a:prstGeom>
          <a:noFill/>
        </p:spPr>
        <p:txBody>
          <a:bodyPr wrap="square" rtlCol="0">
            <a:spAutoFit/>
          </a:bodyPr>
          <a:lstStyle/>
          <a:p>
            <a:pPr algn="ctr">
              <a:spcAft>
                <a:spcPts val="1800"/>
              </a:spcAft>
            </a:pPr>
            <a:r>
              <a:rPr lang="es-ES_tradnl" sz="3600" b="1" dirty="0" smtClean="0">
                <a:latin typeface="Helvetica LT Std" pitchFamily="34" charset="0"/>
                <a:hlinkClick r:id="rId3"/>
              </a:rPr>
              <a:t>www.na.org/servicesystem</a:t>
            </a:r>
            <a:endParaRPr lang="es-ES_tradnl" sz="3600" b="1" dirty="0" smtClean="0">
              <a:latin typeface="Helvetica LT Std" pitchFamily="34" charset="0"/>
            </a:endParaRPr>
          </a:p>
          <a:p>
            <a:pPr marL="457200" indent="-457200">
              <a:spcAft>
                <a:spcPts val="1200"/>
              </a:spcAft>
              <a:buClr>
                <a:srgbClr val="008000"/>
              </a:buClr>
              <a:buFont typeface="Wingdings" panose="05000000000000000000" pitchFamily="2" charset="2"/>
              <a:buChar char="ü"/>
            </a:pPr>
            <a:r>
              <a:rPr lang="es-ES_tradnl" sz="3200" b="1" dirty="0" smtClean="0">
                <a:latin typeface="Helvetica LT Std" pitchFamily="34" charset="0"/>
              </a:rPr>
              <a:t>Herramientas para FoAG, CSL y JSL</a:t>
            </a:r>
          </a:p>
          <a:p>
            <a:pPr marL="457200" indent="-457200">
              <a:spcAft>
                <a:spcPts val="1200"/>
              </a:spcAft>
              <a:buClr>
                <a:srgbClr val="008000"/>
              </a:buClr>
              <a:buFont typeface="Wingdings" panose="05000000000000000000" pitchFamily="2" charset="2"/>
              <a:buChar char="ü"/>
            </a:pPr>
            <a:r>
              <a:rPr lang="es-ES_tradnl" sz="3200" b="1" dirty="0" smtClean="0">
                <a:latin typeface="Helvetica LT Std" pitchFamily="34" charset="0"/>
              </a:rPr>
              <a:t>Materiales del PSS del IAC 2014</a:t>
            </a:r>
            <a:endParaRPr lang="es-ES_tradnl" sz="3200" b="1" i="1" dirty="0" smtClean="0">
              <a:latin typeface="Helvetica LT Std" pitchFamily="34" charset="0"/>
            </a:endParaRPr>
          </a:p>
          <a:p>
            <a:pPr marL="457200" indent="-457200">
              <a:buClr>
                <a:srgbClr val="008000"/>
              </a:buClr>
              <a:buFont typeface="Wingdings" panose="05000000000000000000" pitchFamily="2" charset="2"/>
              <a:buChar char="ü"/>
            </a:pPr>
            <a:r>
              <a:rPr lang="es-ES_tradnl" sz="3200" b="1" dirty="0" smtClean="0">
                <a:latin typeface="Helvetica LT Std" pitchFamily="34" charset="0"/>
              </a:rPr>
              <a:t>Antecedentes del proyecto</a:t>
            </a:r>
          </a:p>
          <a:p>
            <a:pPr marL="457200" indent="-457200">
              <a:buClr>
                <a:srgbClr val="008000"/>
              </a:buClr>
              <a:buFont typeface="Wingdings" panose="05000000000000000000" pitchFamily="2" charset="2"/>
              <a:buChar char="ü"/>
            </a:pPr>
            <a:r>
              <a:rPr lang="es-ES_tradnl" sz="3200" b="1" dirty="0" smtClean="0">
                <a:latin typeface="Helvetica LT Std" pitchFamily="34" charset="0"/>
              </a:rPr>
              <a:t>Materiales traducidos en la</a:t>
            </a:r>
            <a:br>
              <a:rPr lang="es-ES_tradnl" sz="3200" b="1" dirty="0" smtClean="0">
                <a:latin typeface="Helvetica LT Std" pitchFamily="34" charset="0"/>
              </a:rPr>
            </a:br>
            <a:r>
              <a:rPr lang="es-ES_tradnl" sz="3200" b="1" dirty="0" smtClean="0">
                <a:latin typeface="Helvetica LT Std" pitchFamily="34" charset="0"/>
              </a:rPr>
              <a:t>medida que se encuentren disponibles</a:t>
            </a:r>
            <a:endParaRPr lang="es-ES_tradnl" sz="3200" b="1" dirty="0">
              <a:latin typeface="Helvetica LT Std" pitchFamily="34" charset="0"/>
            </a:endParaRPr>
          </a:p>
        </p:txBody>
      </p:sp>
    </p:spTree>
    <p:extLst>
      <p:ext uri="{BB962C8B-B14F-4D97-AF65-F5344CB8AC3E}">
        <p14:creationId xmlns:p14="http://schemas.microsoft.com/office/powerpoint/2010/main" val="168579967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81001"/>
            <a:ext cx="8305800" cy="1371599"/>
          </a:xfrm>
        </p:spPr>
        <p:txBody>
          <a:bodyPr anchor="ctr" anchorCtr="0"/>
          <a:lstStyle/>
          <a:p>
            <a:r>
              <a:rPr lang="en-US" sz="4400" dirty="0" smtClean="0"/>
              <a:t>¿Que sigue en este proyecto?</a:t>
            </a:r>
            <a:endParaRPr lang="en-US" sz="4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0" y="3657600"/>
            <a:ext cx="2678098" cy="29705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371600" y="1447800"/>
            <a:ext cx="7010400" cy="5170646"/>
          </a:xfrm>
          <a:prstGeom prst="rect">
            <a:avLst/>
          </a:prstGeom>
          <a:noFill/>
        </p:spPr>
        <p:txBody>
          <a:bodyPr wrap="square" rtlCol="0">
            <a:spAutoFit/>
          </a:bodyPr>
          <a:lstStyle/>
          <a:p>
            <a:pPr lvl="0">
              <a:spcAft>
                <a:spcPts val="1200"/>
              </a:spcAft>
              <a:buClr>
                <a:srgbClr val="C00000"/>
              </a:buClr>
              <a:buSzPct val="90000"/>
            </a:pPr>
            <a:r>
              <a:rPr lang="en-US" sz="4400" b="1" dirty="0" smtClean="0"/>
              <a:t>Mas reuniones por Internet </a:t>
            </a:r>
          </a:p>
          <a:p>
            <a:pPr marL="571500" lvl="0" indent="-571500">
              <a:spcAft>
                <a:spcPts val="1200"/>
              </a:spcAft>
              <a:buClr>
                <a:srgbClr val="C00000"/>
              </a:buClr>
              <a:buSzPct val="90000"/>
              <a:buFont typeface="Wingdings" panose="05000000000000000000" pitchFamily="2" charset="2"/>
              <a:buChar char="q"/>
            </a:pPr>
            <a:r>
              <a:rPr lang="es-ES_tradnl" sz="3200" b="1" dirty="0" smtClean="0"/>
              <a:t>Implementar estas ideas. Si esta interesado envíe un e-mail a</a:t>
            </a:r>
            <a:r>
              <a:rPr lang="es-ES_tradnl" sz="3200" b="1" dirty="0" smtClean="0">
                <a:solidFill>
                  <a:srgbClr val="2F2B20"/>
                </a:solidFill>
              </a:rPr>
              <a:t> </a:t>
            </a:r>
            <a:r>
              <a:rPr lang="es-ES_tradnl" sz="3200" b="1" dirty="0" smtClean="0">
                <a:solidFill>
                  <a:schemeClr val="accent6"/>
                </a:solidFill>
                <a:hlinkClick r:id="rId3"/>
              </a:rPr>
              <a:t>servicesystem@na.org</a:t>
            </a:r>
            <a:r>
              <a:rPr lang="es-ES_tradnl" sz="3200" b="1" dirty="0" smtClean="0">
                <a:solidFill>
                  <a:schemeClr val="accent6"/>
                </a:solidFill>
              </a:rPr>
              <a:t> </a:t>
            </a:r>
          </a:p>
          <a:p>
            <a:pPr marL="571500" lvl="0" indent="-571500">
              <a:spcAft>
                <a:spcPts val="1200"/>
              </a:spcAft>
              <a:buClr>
                <a:srgbClr val="C00000"/>
              </a:buClr>
              <a:buSzPct val="90000"/>
              <a:buFont typeface="Wingdings" panose="05000000000000000000" pitchFamily="2" charset="2"/>
              <a:buChar char="q"/>
            </a:pPr>
            <a:r>
              <a:rPr lang="es-ES_tradnl" sz="3200" b="1" dirty="0" smtClean="0"/>
              <a:t>Listado de contactos para otras comunidades – por favor digite su información en la ventana de chat</a:t>
            </a:r>
          </a:p>
          <a:p>
            <a:pPr marL="571500" lvl="0" indent="-571500">
              <a:spcAft>
                <a:spcPts val="1200"/>
              </a:spcAft>
              <a:buClr>
                <a:srgbClr val="C00000"/>
              </a:buClr>
              <a:buSzPct val="90000"/>
              <a:buFont typeface="Wingdings" panose="05000000000000000000" pitchFamily="2" charset="2"/>
              <a:buChar char="q"/>
            </a:pPr>
            <a:r>
              <a:rPr lang="es-ES_tradnl" sz="3200" b="1" dirty="0" smtClean="0"/>
              <a:t>Sin decidir: Suministro de servicios rurales</a:t>
            </a:r>
          </a:p>
        </p:txBody>
      </p:sp>
    </p:spTree>
    <p:extLst>
      <p:ext uri="{BB962C8B-B14F-4D97-AF65-F5344CB8AC3E}">
        <p14:creationId xmlns:p14="http://schemas.microsoft.com/office/powerpoint/2010/main" val="380129865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39952" y="381001"/>
            <a:ext cx="7927848" cy="1371599"/>
          </a:xfrm>
        </p:spPr>
        <p:txBody>
          <a:bodyPr anchor="ctr" anchorCtr="0"/>
          <a:lstStyle/>
          <a:p>
            <a:r>
              <a:rPr lang="es-ES" sz="4400" dirty="0"/>
              <a:t>¿Que sigue en este proyecto</a:t>
            </a:r>
            <a:r>
              <a:rPr lang="es-ES" sz="4400" dirty="0" smtClean="0"/>
              <a:t>?</a:t>
            </a:r>
            <a:endParaRPr lang="en-US" sz="4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0" y="3657600"/>
            <a:ext cx="2678098" cy="29705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371600" y="1802398"/>
            <a:ext cx="7239000" cy="5093702"/>
          </a:xfrm>
          <a:prstGeom prst="rect">
            <a:avLst/>
          </a:prstGeom>
          <a:noFill/>
        </p:spPr>
        <p:txBody>
          <a:bodyPr wrap="square" rtlCol="0">
            <a:spAutoFit/>
          </a:bodyPr>
          <a:lstStyle/>
          <a:p>
            <a:pPr marL="457200" indent="-457200">
              <a:spcAft>
                <a:spcPts val="600"/>
              </a:spcAft>
              <a:buClr>
                <a:srgbClr val="C00000"/>
              </a:buClr>
              <a:buSzPct val="90000"/>
              <a:buFont typeface="Wingdings" panose="05000000000000000000" pitchFamily="2" charset="2"/>
              <a:buChar char="q"/>
            </a:pPr>
            <a:r>
              <a:rPr lang="es-ES_tradnl" sz="4000" b="1" dirty="0" smtClean="0"/>
              <a:t>Una sección de recursos del PSS desarrollados localmente en la pagina Web del proyecto. Envíenos sus recursos!!</a:t>
            </a:r>
          </a:p>
          <a:p>
            <a:pPr marL="457200" lvl="0" indent="-457200">
              <a:spcAft>
                <a:spcPts val="600"/>
              </a:spcAft>
              <a:buClr>
                <a:srgbClr val="C00000"/>
              </a:buClr>
              <a:buSzPct val="90000"/>
              <a:buFont typeface="Wingdings" panose="05000000000000000000" pitchFamily="2" charset="2"/>
              <a:buChar char="q"/>
            </a:pPr>
            <a:r>
              <a:rPr lang="es-ES_tradnl" sz="4000" b="1" dirty="0" smtClean="0"/>
              <a:t>Folletos simples – Guía Básica del Sistema de Servicio, Guía Básica de Apoyo al Grupo, Guía Básica de Servicios Locales</a:t>
            </a:r>
          </a:p>
        </p:txBody>
      </p:sp>
    </p:spTree>
    <p:extLst>
      <p:ext uri="{BB962C8B-B14F-4D97-AF65-F5344CB8AC3E}">
        <p14:creationId xmlns:p14="http://schemas.microsoft.com/office/powerpoint/2010/main" val="232245481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05840" y="990600"/>
            <a:ext cx="7162800" cy="3657600"/>
          </a:xfrm>
        </p:spPr>
        <p:txBody>
          <a:bodyPr>
            <a:noAutofit/>
          </a:bodyPr>
          <a:lstStyle/>
          <a:p>
            <a:pPr marL="114300" lvl="0" indent="0" algn="ctr">
              <a:spcAft>
                <a:spcPts val="1200"/>
              </a:spcAft>
              <a:buNone/>
            </a:pPr>
            <a:r>
              <a:rPr lang="en-US" sz="4800" spc="-100" dirty="0" smtClean="0">
                <a:solidFill>
                  <a:srgbClr val="333333"/>
                </a:solidFill>
                <a:effectLst>
                  <a:outerShdw blurRad="38100" dist="38100" dir="2700000" algn="tl">
                    <a:srgbClr val="000000">
                      <a:alpha val="43137"/>
                    </a:srgbClr>
                  </a:outerShdw>
                </a:effectLst>
                <a:latin typeface="Helvetica" pitchFamily="34" charset="0"/>
                <a:ea typeface="+mj-ea"/>
                <a:cs typeface="+mj-cs"/>
              </a:rPr>
              <a:t>¿Que sigue para su comunidad de NA?</a:t>
            </a:r>
          </a:p>
          <a:p>
            <a:pPr marL="114300" lvl="0" indent="0" algn="ctr">
              <a:spcAft>
                <a:spcPts val="1200"/>
              </a:spcAft>
              <a:buNone/>
            </a:pPr>
            <a:r>
              <a:rPr lang="en-US" sz="4800" spc="-100" dirty="0" smtClean="0">
                <a:solidFill>
                  <a:srgbClr val="333333"/>
                </a:solidFill>
                <a:effectLst>
                  <a:outerShdw blurRad="38100" dist="38100" dir="2700000" algn="tl">
                    <a:srgbClr val="000000">
                      <a:alpha val="43137"/>
                    </a:srgbClr>
                  </a:outerShdw>
                </a:effectLst>
                <a:latin typeface="Helvetica" pitchFamily="34" charset="0"/>
                <a:ea typeface="+mj-ea"/>
                <a:cs typeface="+mj-cs"/>
              </a:rPr>
              <a:t>Comience en un extremo…</a:t>
            </a:r>
            <a:endParaRPr lang="en-US" sz="4800" dirty="0" smtClean="0">
              <a:solidFill>
                <a:schemeClr val="accent6">
                  <a:lumMod val="75000"/>
                </a:schemeClr>
              </a:solidFill>
            </a:endParaRPr>
          </a:p>
          <a:p>
            <a:pPr marL="114300" lvl="0" indent="0" algn="ctr">
              <a:spcAft>
                <a:spcPts val="1200"/>
              </a:spcAft>
              <a:buNone/>
            </a:pPr>
            <a:r>
              <a:rPr lang="en-US" sz="4800" dirty="0" smtClean="0">
                <a:solidFill>
                  <a:schemeClr val="accent6">
                    <a:lumMod val="75000"/>
                  </a:schemeClr>
                </a:solidFill>
              </a:rPr>
              <a:t>Evolución…no revolución</a:t>
            </a:r>
            <a:endParaRPr lang="en-US" sz="4800" dirty="0">
              <a:solidFill>
                <a:schemeClr val="accent6">
                  <a:lumMod val="75000"/>
                </a:schemeClr>
              </a:solidFill>
            </a:endParaRP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15802" y="4343400"/>
            <a:ext cx="2434495" cy="2700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0406127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05840" y="1752600"/>
            <a:ext cx="7162800" cy="1828800"/>
          </a:xfrm>
        </p:spPr>
        <p:txBody>
          <a:bodyPr>
            <a:noAutofit/>
          </a:bodyPr>
          <a:lstStyle/>
          <a:p>
            <a:pPr marL="114300" lvl="0" indent="0" algn="ctr">
              <a:spcAft>
                <a:spcPts val="1200"/>
              </a:spcAft>
              <a:buNone/>
            </a:pPr>
            <a:r>
              <a:rPr lang="en-US" sz="7200" dirty="0" smtClean="0">
                <a:solidFill>
                  <a:schemeClr val="accent6">
                    <a:lumMod val="75000"/>
                  </a:schemeClr>
                </a:solidFill>
              </a:rPr>
              <a:t>Costa Rica</a:t>
            </a: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15802" y="4343400"/>
            <a:ext cx="2434495" cy="2700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577379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57200"/>
            <a:ext cx="8229600" cy="1143000"/>
          </a:xfrm>
        </p:spPr>
        <p:txBody>
          <a:bodyPr/>
          <a:lstStyle/>
          <a:p>
            <a:r>
              <a:rPr lang="es-ES_tradnl" sz="4000" dirty="0" smtClean="0"/>
              <a:t>Foros de Apoyo de Grupo (FoAGs</a:t>
            </a:r>
            <a:r>
              <a:rPr lang="en-US" sz="4000" dirty="0" smtClean="0"/>
              <a:t>)</a:t>
            </a:r>
            <a:endParaRPr lang="en-US" sz="4000" dirty="0"/>
          </a:p>
        </p:txBody>
      </p:sp>
      <p:sp>
        <p:nvSpPr>
          <p:cNvPr id="3" name="Content Placeholder 2"/>
          <p:cNvSpPr>
            <a:spLocks noGrp="1"/>
          </p:cNvSpPr>
          <p:nvPr>
            <p:ph sz="half" idx="1"/>
          </p:nvPr>
        </p:nvSpPr>
        <p:spPr>
          <a:xfrm>
            <a:off x="987552" y="1718754"/>
            <a:ext cx="7501128" cy="4590288"/>
          </a:xfrm>
        </p:spPr>
        <p:txBody>
          <a:bodyPr>
            <a:normAutofit lnSpcReduction="10000"/>
          </a:bodyPr>
          <a:lstStyle/>
          <a:p>
            <a:pPr>
              <a:buClr>
                <a:schemeClr val="accent3"/>
              </a:buClr>
            </a:pPr>
            <a:r>
              <a:rPr lang="es-ES_tradnl" sz="3200" dirty="0" smtClean="0"/>
              <a:t>2010 – se creo el primer FoAG en Costa Rica</a:t>
            </a:r>
          </a:p>
          <a:p>
            <a:pPr>
              <a:buClr>
                <a:schemeClr val="accent3"/>
              </a:buClr>
            </a:pPr>
            <a:r>
              <a:rPr lang="es-ES_tradnl" sz="3200" dirty="0" smtClean="0"/>
              <a:t>Primero hubo 7 FoAGs – ahora existen 4</a:t>
            </a:r>
          </a:p>
          <a:p>
            <a:pPr>
              <a:buClr>
                <a:schemeClr val="accent3"/>
              </a:buClr>
            </a:pPr>
            <a:r>
              <a:rPr lang="es-ES_tradnl" sz="3200" dirty="0" smtClean="0"/>
              <a:t>Los FoAGs son organismos de servicio informales que se enfocan en las necesidades del grupo</a:t>
            </a:r>
          </a:p>
          <a:p>
            <a:pPr>
              <a:buClr>
                <a:schemeClr val="accent3"/>
              </a:buClr>
            </a:pPr>
            <a:r>
              <a:rPr lang="es-ES_tradnl" sz="3200" dirty="0" smtClean="0"/>
              <a:t>Los grupos que participan en el FoAG son solidos y funcionan bien</a:t>
            </a:r>
          </a:p>
          <a:p>
            <a:endParaRPr lang="en-US" dirty="0"/>
          </a:p>
        </p:txBody>
      </p:sp>
    </p:spTree>
    <p:extLst>
      <p:ext uri="{BB962C8B-B14F-4D97-AF65-F5344CB8AC3E}">
        <p14:creationId xmlns:p14="http://schemas.microsoft.com/office/powerpoint/2010/main" val="27368007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987552" y="1688592"/>
            <a:ext cx="7851648" cy="5093208"/>
          </a:xfrm>
        </p:spPr>
        <p:txBody>
          <a:bodyPr>
            <a:normAutofit fontScale="92500" lnSpcReduction="20000"/>
          </a:bodyPr>
          <a:lstStyle/>
          <a:p>
            <a:pPr>
              <a:buClr>
                <a:schemeClr val="accent3"/>
              </a:buClr>
            </a:pPr>
            <a:r>
              <a:rPr lang="es-ES_tradnl" sz="3200" dirty="0" smtClean="0"/>
              <a:t>Los FoAGs realizan talleres con regularidad</a:t>
            </a:r>
          </a:p>
          <a:p>
            <a:pPr>
              <a:buClr>
                <a:schemeClr val="accent3"/>
              </a:buClr>
            </a:pPr>
            <a:r>
              <a:rPr lang="es-ES_tradnl" sz="3200" dirty="0" smtClean="0"/>
              <a:t>Los talleres son organizados por el coordinador de proyectos, quien es un miembro del comité de servicio local (CSL)</a:t>
            </a:r>
          </a:p>
          <a:p>
            <a:pPr>
              <a:buClr>
                <a:schemeClr val="accent3"/>
              </a:buClr>
            </a:pPr>
            <a:r>
              <a:rPr lang="es-ES_tradnl" sz="3200" dirty="0" smtClean="0"/>
              <a:t>Los temas incluyen:</a:t>
            </a:r>
          </a:p>
          <a:p>
            <a:pPr lvl="1">
              <a:buClr>
                <a:schemeClr val="accent3"/>
              </a:buClr>
              <a:buFont typeface="Wingdings" panose="05000000000000000000" pitchFamily="2" charset="2"/>
              <a:buChar char="q"/>
            </a:pPr>
            <a:r>
              <a:rPr lang="es-ES_tradnl" sz="2800" dirty="0" smtClean="0"/>
              <a:t>  Festivales de Pasos, Tradiciones </a:t>
            </a:r>
            <a:r>
              <a:rPr lang="es-ES_tradnl" sz="2800" smtClean="0"/>
              <a:t>y   	Conceptos</a:t>
            </a:r>
            <a:endParaRPr lang="es-ES_tradnl" sz="2800" dirty="0" smtClean="0"/>
          </a:p>
          <a:p>
            <a:pPr lvl="1">
              <a:buClr>
                <a:schemeClr val="accent3"/>
              </a:buClr>
              <a:buFont typeface="Wingdings" panose="05000000000000000000" pitchFamily="2" charset="2"/>
              <a:buChar char="q"/>
            </a:pPr>
            <a:r>
              <a:rPr lang="es-ES_tradnl" sz="2800" dirty="0" smtClean="0"/>
              <a:t>  Padrinazgo</a:t>
            </a:r>
          </a:p>
          <a:p>
            <a:pPr lvl="1">
              <a:buClr>
                <a:schemeClr val="accent3"/>
              </a:buClr>
              <a:buFont typeface="Wingdings" panose="05000000000000000000" pitchFamily="2" charset="2"/>
              <a:buChar char="q"/>
            </a:pPr>
            <a:r>
              <a:rPr lang="es-ES_tradnl" sz="2800" dirty="0" smtClean="0"/>
              <a:t>  Tesoreros</a:t>
            </a:r>
          </a:p>
          <a:p>
            <a:pPr lvl="1">
              <a:buClr>
                <a:schemeClr val="accent3"/>
              </a:buClr>
              <a:buFont typeface="Wingdings" panose="05000000000000000000" pitchFamily="2" charset="2"/>
              <a:buChar char="q"/>
            </a:pPr>
            <a:r>
              <a:rPr lang="es-ES_tradnl" sz="2800" dirty="0" smtClean="0"/>
              <a:t>  Secretarios</a:t>
            </a:r>
            <a:endParaRPr lang="es-ES_tradnl" sz="2800" dirty="0"/>
          </a:p>
        </p:txBody>
      </p:sp>
      <p:sp>
        <p:nvSpPr>
          <p:cNvPr id="6" name="Title 1"/>
          <p:cNvSpPr>
            <a:spLocks noGrp="1"/>
          </p:cNvSpPr>
          <p:nvPr>
            <p:ph type="title"/>
          </p:nvPr>
        </p:nvSpPr>
        <p:spPr>
          <a:xfrm>
            <a:off x="838200" y="427038"/>
            <a:ext cx="8305800" cy="1143000"/>
          </a:xfrm>
        </p:spPr>
        <p:txBody>
          <a:bodyPr/>
          <a:lstStyle/>
          <a:p>
            <a:r>
              <a:rPr lang="es-ES_tradnl" sz="4000" dirty="0"/>
              <a:t>Foros de Apoyo de Grupo (</a:t>
            </a:r>
            <a:r>
              <a:rPr lang="es-ES_tradnl" sz="4000" dirty="0" smtClean="0"/>
              <a:t>FoAGs</a:t>
            </a:r>
            <a:r>
              <a:rPr lang="en-US" sz="4000" dirty="0" smtClean="0"/>
              <a:t>)</a:t>
            </a:r>
            <a:endParaRPr lang="en-US" sz="4000" dirty="0"/>
          </a:p>
        </p:txBody>
      </p:sp>
    </p:spTree>
    <p:extLst>
      <p:ext uri="{BB962C8B-B14F-4D97-AF65-F5344CB8AC3E}">
        <p14:creationId xmlns:p14="http://schemas.microsoft.com/office/powerpoint/2010/main" val="311061516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987552" y="1536192"/>
            <a:ext cx="7851648" cy="4590288"/>
          </a:xfrm>
        </p:spPr>
        <p:txBody>
          <a:bodyPr>
            <a:normAutofit/>
          </a:bodyPr>
          <a:lstStyle/>
          <a:p>
            <a:pPr>
              <a:buClr>
                <a:schemeClr val="accent3"/>
              </a:buClr>
            </a:pPr>
            <a:r>
              <a:rPr lang="es-ES_tradnl" sz="3200" dirty="0" smtClean="0"/>
              <a:t>La CSL presta servicio a Costa Rica en su totalidad</a:t>
            </a:r>
          </a:p>
          <a:p>
            <a:pPr>
              <a:buClr>
                <a:schemeClr val="accent3"/>
              </a:buClr>
            </a:pPr>
            <a:r>
              <a:rPr lang="es-ES_tradnl" sz="3200" dirty="0" smtClean="0"/>
              <a:t>El comité ejecutivo (CE) trabaja con la CSL para proveer servicios que incluyen:</a:t>
            </a:r>
          </a:p>
          <a:p>
            <a:pPr lvl="1">
              <a:buClr>
                <a:schemeClr val="accent3"/>
              </a:buClr>
              <a:buFont typeface="Wingdings" panose="05000000000000000000" pitchFamily="2" charset="2"/>
              <a:buChar char="q"/>
            </a:pPr>
            <a:r>
              <a:rPr lang="es-ES_tradnl" sz="2600" dirty="0" smtClean="0"/>
              <a:t>  Talleres para los FoAGs</a:t>
            </a:r>
          </a:p>
          <a:p>
            <a:pPr lvl="1">
              <a:buClr>
                <a:schemeClr val="accent3"/>
              </a:buClr>
              <a:buFont typeface="Wingdings" panose="05000000000000000000" pitchFamily="2" charset="2"/>
              <a:buChar char="q"/>
            </a:pPr>
            <a:r>
              <a:rPr lang="es-ES_tradnl" sz="2600" dirty="0" smtClean="0"/>
              <a:t>  Oficina de Servicio Regional</a:t>
            </a:r>
          </a:p>
          <a:p>
            <a:pPr lvl="1">
              <a:buClr>
                <a:schemeClr val="accent3"/>
              </a:buClr>
              <a:buFont typeface="Wingdings" panose="05000000000000000000" pitchFamily="2" charset="2"/>
              <a:buChar char="q"/>
            </a:pPr>
            <a:r>
              <a:rPr lang="es-ES_tradnl" sz="2600" dirty="0" smtClean="0"/>
              <a:t>  Recaudación de dinero</a:t>
            </a:r>
          </a:p>
          <a:p>
            <a:pPr lvl="1">
              <a:buClr>
                <a:schemeClr val="accent3"/>
              </a:buClr>
              <a:buFont typeface="Wingdings" panose="05000000000000000000" pitchFamily="2" charset="2"/>
              <a:buChar char="q"/>
            </a:pPr>
            <a:r>
              <a:rPr lang="es-ES_tradnl" sz="2600" dirty="0" smtClean="0"/>
              <a:t>  Convención regional</a:t>
            </a:r>
            <a:endParaRPr lang="es-ES_tradnl" sz="2600" dirty="0"/>
          </a:p>
        </p:txBody>
      </p:sp>
      <p:sp>
        <p:nvSpPr>
          <p:cNvPr id="5" name="Title 1"/>
          <p:cNvSpPr>
            <a:spLocks noGrp="1"/>
          </p:cNvSpPr>
          <p:nvPr>
            <p:ph type="title"/>
          </p:nvPr>
        </p:nvSpPr>
        <p:spPr>
          <a:xfrm>
            <a:off x="609600" y="521208"/>
            <a:ext cx="8610600" cy="850392"/>
          </a:xfrm>
        </p:spPr>
        <p:txBody>
          <a:bodyPr/>
          <a:lstStyle/>
          <a:p>
            <a:r>
              <a:rPr lang="en-US" sz="4000" dirty="0" smtClean="0"/>
              <a:t>   </a:t>
            </a:r>
            <a:r>
              <a:rPr lang="en-US" sz="3600" dirty="0" smtClean="0"/>
              <a:t>Conferencia de Servicio Local (CSL)</a:t>
            </a:r>
            <a:endParaRPr lang="en-US" sz="3600" dirty="0"/>
          </a:p>
        </p:txBody>
      </p:sp>
    </p:spTree>
    <p:extLst>
      <p:ext uri="{BB962C8B-B14F-4D97-AF65-F5344CB8AC3E}">
        <p14:creationId xmlns:p14="http://schemas.microsoft.com/office/powerpoint/2010/main" val="42209554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987552" y="1642554"/>
            <a:ext cx="7851648" cy="4590288"/>
          </a:xfrm>
        </p:spPr>
        <p:txBody>
          <a:bodyPr>
            <a:normAutofit fontScale="92500" lnSpcReduction="10000"/>
          </a:bodyPr>
          <a:lstStyle/>
          <a:p>
            <a:pPr>
              <a:buClr>
                <a:schemeClr val="accent3"/>
              </a:buClr>
            </a:pPr>
            <a:r>
              <a:rPr lang="es-ES_tradnl" sz="3200" dirty="0" smtClean="0"/>
              <a:t>Los FoAGs no envían un delegado a la CSL</a:t>
            </a:r>
          </a:p>
          <a:p>
            <a:pPr>
              <a:lnSpc>
                <a:spcPct val="110000"/>
              </a:lnSpc>
              <a:buClr>
                <a:schemeClr val="accent3"/>
              </a:buClr>
            </a:pPr>
            <a:r>
              <a:rPr lang="es-ES_tradnl" sz="3200" dirty="0" smtClean="0"/>
              <a:t>Los servidores de confianza de la CSL no asisten a los FoAGs</a:t>
            </a:r>
          </a:p>
          <a:p>
            <a:pPr>
              <a:lnSpc>
                <a:spcPct val="110000"/>
              </a:lnSpc>
              <a:buClr>
                <a:schemeClr val="accent3"/>
              </a:buClr>
            </a:pPr>
            <a:r>
              <a:rPr lang="es-ES_tradnl" sz="3200" dirty="0" smtClean="0"/>
              <a:t>Las asambleas regionales son la única ocasión en que los grupos y la CSL se comunican</a:t>
            </a:r>
          </a:p>
          <a:p>
            <a:pPr>
              <a:lnSpc>
                <a:spcPct val="110000"/>
              </a:lnSpc>
              <a:buClr>
                <a:schemeClr val="accent3"/>
              </a:buClr>
            </a:pPr>
            <a:r>
              <a:rPr lang="es-ES_tradnl" sz="3200" dirty="0" smtClean="0"/>
              <a:t>La comunicación es de una vía por parte de la CSL/CE con los grupos</a:t>
            </a:r>
          </a:p>
        </p:txBody>
      </p:sp>
      <p:sp>
        <p:nvSpPr>
          <p:cNvPr id="5" name="Title 1"/>
          <p:cNvSpPr>
            <a:spLocks noGrp="1"/>
          </p:cNvSpPr>
          <p:nvPr>
            <p:ph type="title"/>
          </p:nvPr>
        </p:nvSpPr>
        <p:spPr>
          <a:xfrm>
            <a:off x="990600" y="381000"/>
            <a:ext cx="8001000" cy="1143000"/>
          </a:xfrm>
        </p:spPr>
        <p:txBody>
          <a:bodyPr/>
          <a:lstStyle/>
          <a:p>
            <a:r>
              <a:rPr lang="en-US" sz="4000" dirty="0" smtClean="0"/>
              <a:t>Retos de la Comunicación</a:t>
            </a:r>
            <a:endParaRPr lang="en-US" sz="4000" dirty="0"/>
          </a:p>
        </p:txBody>
      </p:sp>
    </p:spTree>
    <p:extLst>
      <p:ext uri="{BB962C8B-B14F-4D97-AF65-F5344CB8AC3E}">
        <p14:creationId xmlns:p14="http://schemas.microsoft.com/office/powerpoint/2010/main" val="12736518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987552" y="1734312"/>
            <a:ext cx="7851648" cy="4590288"/>
          </a:xfrm>
        </p:spPr>
        <p:txBody>
          <a:bodyPr>
            <a:normAutofit/>
          </a:bodyPr>
          <a:lstStyle/>
          <a:p>
            <a:pPr>
              <a:buClr>
                <a:schemeClr val="accent3"/>
              </a:buClr>
            </a:pPr>
            <a:r>
              <a:rPr lang="es-ES_tradnl" sz="3200" dirty="0" smtClean="0"/>
              <a:t>La CSL se enfoca principalmente en la convención y en la recaudación de eventos para poder mantener abierta la OSR</a:t>
            </a:r>
          </a:p>
          <a:p>
            <a:pPr>
              <a:lnSpc>
                <a:spcPct val="110000"/>
              </a:lnSpc>
              <a:buClr>
                <a:schemeClr val="accent3"/>
              </a:buClr>
            </a:pPr>
            <a:r>
              <a:rPr lang="es-ES_tradnl" sz="3200" dirty="0" smtClean="0"/>
              <a:t>La TDPC no ha tenido éxito</a:t>
            </a:r>
          </a:p>
          <a:p>
            <a:pPr>
              <a:lnSpc>
                <a:spcPct val="110000"/>
              </a:lnSpc>
              <a:buClr>
                <a:schemeClr val="accent3"/>
              </a:buClr>
            </a:pPr>
            <a:r>
              <a:rPr lang="es-ES_tradnl" sz="3200" dirty="0" smtClean="0"/>
              <a:t>Dificultad obteniendo los servidores de confianza indicados</a:t>
            </a:r>
          </a:p>
        </p:txBody>
      </p:sp>
      <p:sp>
        <p:nvSpPr>
          <p:cNvPr id="5" name="Title 1"/>
          <p:cNvSpPr>
            <a:spLocks noGrp="1"/>
          </p:cNvSpPr>
          <p:nvPr>
            <p:ph type="title"/>
          </p:nvPr>
        </p:nvSpPr>
        <p:spPr>
          <a:xfrm>
            <a:off x="990600" y="472758"/>
            <a:ext cx="8001000" cy="1143000"/>
          </a:xfrm>
        </p:spPr>
        <p:txBody>
          <a:bodyPr/>
          <a:lstStyle/>
          <a:p>
            <a:r>
              <a:rPr lang="en-US" sz="4000" dirty="0" smtClean="0"/>
              <a:t>Otros Retos</a:t>
            </a:r>
            <a:endParaRPr lang="en-US" sz="4000" dirty="0"/>
          </a:p>
        </p:txBody>
      </p:sp>
    </p:spTree>
    <p:extLst>
      <p:ext uri="{BB962C8B-B14F-4D97-AF65-F5344CB8AC3E}">
        <p14:creationId xmlns:p14="http://schemas.microsoft.com/office/powerpoint/2010/main" val="622946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english vision stmnt 8 x 11_2014.jpg"/>
          <p:cNvPicPr>
            <a:picLocks noChangeAspect="1"/>
          </p:cNvPicPr>
          <p:nvPr/>
        </p:nvPicPr>
        <p:blipFill>
          <a:blip r:embed="rId2" cstate="print"/>
          <a:stretch>
            <a:fillRect/>
          </a:stretch>
        </p:blipFill>
        <p:spPr>
          <a:xfrm>
            <a:off x="2057400" y="304800"/>
            <a:ext cx="5008520" cy="6481615"/>
          </a:xfrm>
          <a:prstGeom prst="rect">
            <a:avLst/>
          </a:prstGeom>
          <a:effectLst>
            <a:outerShdw blurRad="50800" dist="76200" dir="8100000" algn="tr" rotWithShape="0">
              <a:srgbClr val="0070C0">
                <a:alpha val="40000"/>
              </a:srgbClr>
            </a:outerShdw>
          </a:effectLst>
        </p:spPr>
      </p:pic>
    </p:spTree>
    <p:extLst>
      <p:ext uri="{BB962C8B-B14F-4D97-AF65-F5344CB8AC3E}">
        <p14:creationId xmlns:p14="http://schemas.microsoft.com/office/powerpoint/2010/main" val="284936928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05840" y="1752600"/>
            <a:ext cx="7162800" cy="1828800"/>
          </a:xfrm>
        </p:spPr>
        <p:txBody>
          <a:bodyPr>
            <a:noAutofit/>
          </a:bodyPr>
          <a:lstStyle/>
          <a:p>
            <a:pPr marL="114300" lvl="0" indent="0" algn="ctr">
              <a:spcAft>
                <a:spcPts val="1200"/>
              </a:spcAft>
              <a:buNone/>
            </a:pPr>
            <a:r>
              <a:rPr lang="en-US" sz="7200" dirty="0" smtClean="0">
                <a:solidFill>
                  <a:schemeClr val="accent6">
                    <a:lumMod val="75000"/>
                  </a:schemeClr>
                </a:solidFill>
              </a:rPr>
              <a:t>HOW Brasil</a:t>
            </a: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15802" y="4343400"/>
            <a:ext cx="2434495" cy="2700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652192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57200"/>
            <a:ext cx="8231688" cy="1143000"/>
          </a:xfrm>
        </p:spPr>
        <p:txBody>
          <a:bodyPr/>
          <a:lstStyle/>
          <a:p>
            <a:r>
              <a:rPr lang="en-US" sz="3600" dirty="0" smtClean="0"/>
              <a:t>Foros de Apoyo de Grupos (FoAGs)</a:t>
            </a:r>
            <a:endParaRPr lang="en-US" sz="3600" dirty="0"/>
          </a:p>
        </p:txBody>
      </p:sp>
      <p:sp>
        <p:nvSpPr>
          <p:cNvPr id="3" name="Content Placeholder 2"/>
          <p:cNvSpPr>
            <a:spLocks noGrp="1"/>
          </p:cNvSpPr>
          <p:nvPr>
            <p:ph sz="half" idx="1"/>
          </p:nvPr>
        </p:nvSpPr>
        <p:spPr>
          <a:xfrm>
            <a:off x="987552" y="1734312"/>
            <a:ext cx="7501128" cy="4590288"/>
          </a:xfrm>
        </p:spPr>
        <p:txBody>
          <a:bodyPr>
            <a:normAutofit fontScale="92500" lnSpcReduction="10000"/>
          </a:bodyPr>
          <a:lstStyle/>
          <a:p>
            <a:pPr>
              <a:buClr>
                <a:schemeClr val="accent3"/>
              </a:buClr>
            </a:pPr>
            <a:r>
              <a:rPr lang="es-ES_tradnl" dirty="0" smtClean="0"/>
              <a:t>2012 – se creo el primer FoAG en la región HOW</a:t>
            </a:r>
          </a:p>
          <a:p>
            <a:pPr>
              <a:buClr>
                <a:schemeClr val="accent3"/>
              </a:buClr>
            </a:pPr>
            <a:r>
              <a:rPr lang="es-ES_tradnl" dirty="0" smtClean="0"/>
              <a:t>Los primeros FoAGs se formaron después de que se logro consenso  en el CSA – algunos de los problemas fueron:</a:t>
            </a:r>
          </a:p>
          <a:p>
            <a:pPr lvl="1">
              <a:buClr>
                <a:schemeClr val="accent3"/>
              </a:buClr>
              <a:buFont typeface="Wingdings" panose="05000000000000000000" pitchFamily="2" charset="2"/>
              <a:buChar char="q"/>
            </a:pPr>
            <a:r>
              <a:rPr lang="es-ES_tradnl" dirty="0" smtClean="0"/>
              <a:t> Distancia geográfica</a:t>
            </a:r>
          </a:p>
          <a:p>
            <a:pPr lvl="1">
              <a:buClr>
                <a:schemeClr val="accent3"/>
              </a:buClr>
              <a:buFont typeface="Wingdings" panose="05000000000000000000" pitchFamily="2" charset="2"/>
              <a:buChar char="q"/>
            </a:pPr>
            <a:r>
              <a:rPr lang="es-ES_tradnl" dirty="0" smtClean="0"/>
              <a:t> Falta de servidores de confianza</a:t>
            </a:r>
          </a:p>
          <a:p>
            <a:pPr lvl="1">
              <a:buClr>
                <a:schemeClr val="accent3"/>
              </a:buClr>
              <a:buFont typeface="Wingdings" panose="05000000000000000000" pitchFamily="2" charset="2"/>
              <a:buChar char="q"/>
            </a:pPr>
            <a:r>
              <a:rPr lang="es-ES_tradnl" dirty="0" smtClean="0"/>
              <a:t> Falta de comunicación</a:t>
            </a:r>
          </a:p>
          <a:p>
            <a:pPr lvl="1">
              <a:buClr>
                <a:schemeClr val="accent3"/>
              </a:buClr>
              <a:buFont typeface="Wingdings" panose="05000000000000000000" pitchFamily="2" charset="2"/>
              <a:buChar char="q"/>
            </a:pPr>
            <a:r>
              <a:rPr lang="es-ES_tradnl" dirty="0" smtClean="0"/>
              <a:t> Ambiente de servicio pobre</a:t>
            </a:r>
          </a:p>
          <a:p>
            <a:pPr>
              <a:buClr>
                <a:schemeClr val="accent3"/>
              </a:buClr>
            </a:pPr>
            <a:r>
              <a:rPr lang="es-ES_tradnl" dirty="0" smtClean="0"/>
              <a:t>Se formaron 4 FoAGs adicionales en otro CSA después de estudiar los materiales del PSS</a:t>
            </a:r>
          </a:p>
          <a:p>
            <a:pPr lvl="1">
              <a:buClr>
                <a:schemeClr val="accent3"/>
              </a:buClr>
              <a:buFont typeface="Wingdings" panose="05000000000000000000" pitchFamily="2" charset="2"/>
              <a:buChar char="q"/>
            </a:pPr>
            <a:endParaRPr lang="en-US" dirty="0"/>
          </a:p>
        </p:txBody>
      </p:sp>
    </p:spTree>
    <p:extLst>
      <p:ext uri="{BB962C8B-B14F-4D97-AF65-F5344CB8AC3E}">
        <p14:creationId xmlns:p14="http://schemas.microsoft.com/office/powerpoint/2010/main" val="106958687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96558"/>
            <a:ext cx="8305800" cy="1143000"/>
          </a:xfrm>
        </p:spPr>
        <p:txBody>
          <a:bodyPr/>
          <a:lstStyle/>
          <a:p>
            <a:r>
              <a:rPr lang="es-ES_tradnl" sz="4000" dirty="0"/>
              <a:t>Foros de Apoyo de Grupo (</a:t>
            </a:r>
            <a:r>
              <a:rPr lang="es-ES_tradnl" sz="4000" dirty="0" smtClean="0"/>
              <a:t>FoAGs</a:t>
            </a:r>
            <a:r>
              <a:rPr lang="en-US" sz="4000" dirty="0" smtClean="0"/>
              <a:t>)</a:t>
            </a:r>
            <a:endParaRPr lang="en-US" sz="4000" dirty="0"/>
          </a:p>
        </p:txBody>
      </p:sp>
      <p:sp>
        <p:nvSpPr>
          <p:cNvPr id="3" name="Content Placeholder 2"/>
          <p:cNvSpPr>
            <a:spLocks noGrp="1"/>
          </p:cNvSpPr>
          <p:nvPr>
            <p:ph sz="half" idx="1"/>
          </p:nvPr>
        </p:nvSpPr>
        <p:spPr>
          <a:xfrm>
            <a:off x="987552" y="1658112"/>
            <a:ext cx="7501128" cy="4590288"/>
          </a:xfrm>
        </p:spPr>
        <p:txBody>
          <a:bodyPr>
            <a:normAutofit/>
          </a:bodyPr>
          <a:lstStyle/>
          <a:p>
            <a:pPr>
              <a:buClr>
                <a:schemeClr val="accent3"/>
              </a:buClr>
            </a:pPr>
            <a:r>
              <a:rPr lang="es-ES_tradnl" dirty="0" smtClean="0"/>
              <a:t>En la actualidad existen 6 FoAGs</a:t>
            </a:r>
          </a:p>
          <a:p>
            <a:pPr>
              <a:buClr>
                <a:schemeClr val="accent3"/>
              </a:buClr>
            </a:pPr>
            <a:r>
              <a:rPr lang="es-ES_tradnl" dirty="0" smtClean="0"/>
              <a:t>Los FoAGs se reúnen usualmente cada mes – 15 días antes del CSA y 15 días después</a:t>
            </a:r>
          </a:p>
          <a:p>
            <a:pPr>
              <a:buClr>
                <a:schemeClr val="accent3"/>
              </a:buClr>
            </a:pPr>
            <a:r>
              <a:rPr lang="es-ES_tradnl" dirty="0" smtClean="0"/>
              <a:t>Los temas se discuten antes deI CSA y se traen soluciones al FoAG después de la reunión del CSA</a:t>
            </a:r>
          </a:p>
          <a:p>
            <a:pPr>
              <a:buClr>
                <a:schemeClr val="accent3"/>
              </a:buClr>
            </a:pPr>
            <a:r>
              <a:rPr lang="es-ES_tradnl" dirty="0" smtClean="0"/>
              <a:t>La mayoría de los CSAs se reúnen cada 60 días</a:t>
            </a:r>
          </a:p>
          <a:p>
            <a:pPr marL="411480" lvl="1" indent="0">
              <a:buClr>
                <a:schemeClr val="accent3"/>
              </a:buClr>
              <a:buNone/>
            </a:pPr>
            <a:endParaRPr lang="en-US" dirty="0"/>
          </a:p>
        </p:txBody>
      </p:sp>
    </p:spTree>
    <p:extLst>
      <p:ext uri="{BB962C8B-B14F-4D97-AF65-F5344CB8AC3E}">
        <p14:creationId xmlns:p14="http://schemas.microsoft.com/office/powerpoint/2010/main" val="79655805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57200"/>
            <a:ext cx="8305800" cy="1143000"/>
          </a:xfrm>
        </p:spPr>
        <p:txBody>
          <a:bodyPr/>
          <a:lstStyle/>
          <a:p>
            <a:r>
              <a:rPr lang="es-ES_tradnl" sz="4000" dirty="0"/>
              <a:t>Foros de Apoyo de Grupo (</a:t>
            </a:r>
            <a:r>
              <a:rPr lang="es-ES_tradnl" sz="4000" dirty="0" smtClean="0"/>
              <a:t>FoAGs</a:t>
            </a:r>
            <a:r>
              <a:rPr lang="en-US" sz="4000" dirty="0" smtClean="0"/>
              <a:t>)</a:t>
            </a:r>
            <a:endParaRPr lang="en-US" sz="4000" dirty="0"/>
          </a:p>
        </p:txBody>
      </p:sp>
      <p:sp>
        <p:nvSpPr>
          <p:cNvPr id="3" name="Content Placeholder 2"/>
          <p:cNvSpPr>
            <a:spLocks noGrp="1"/>
          </p:cNvSpPr>
          <p:nvPr>
            <p:ph sz="half" idx="1"/>
          </p:nvPr>
        </p:nvSpPr>
        <p:spPr>
          <a:xfrm>
            <a:off x="987552" y="1718754"/>
            <a:ext cx="7501128" cy="4590288"/>
          </a:xfrm>
        </p:spPr>
        <p:txBody>
          <a:bodyPr>
            <a:normAutofit/>
          </a:bodyPr>
          <a:lstStyle/>
          <a:p>
            <a:pPr>
              <a:buClr>
                <a:schemeClr val="accent3"/>
              </a:buClr>
            </a:pPr>
            <a:r>
              <a:rPr lang="es-ES_tradnl" dirty="0" smtClean="0"/>
              <a:t>Los FoAGs son reuniones informales que se enfocan en apoyar a los grupos, incluyendo:</a:t>
            </a:r>
          </a:p>
          <a:p>
            <a:pPr lvl="1">
              <a:buClr>
                <a:schemeClr val="accent3"/>
              </a:buClr>
              <a:buFont typeface="Wingdings" panose="05000000000000000000" pitchFamily="2" charset="2"/>
              <a:buChar char="q"/>
            </a:pPr>
            <a:r>
              <a:rPr lang="es-ES_tradnl" dirty="0" smtClean="0"/>
              <a:t> Personalidades fuertes</a:t>
            </a:r>
          </a:p>
          <a:p>
            <a:pPr lvl="1">
              <a:buClr>
                <a:schemeClr val="accent3"/>
              </a:buClr>
              <a:buFont typeface="Wingdings" panose="05000000000000000000" pitchFamily="2" charset="2"/>
              <a:buChar char="q"/>
            </a:pPr>
            <a:r>
              <a:rPr lang="es-ES_tradnl" dirty="0" smtClean="0"/>
              <a:t> Mejorar la 7 Tradición</a:t>
            </a:r>
          </a:p>
          <a:p>
            <a:pPr lvl="1">
              <a:buClr>
                <a:schemeClr val="accent3"/>
              </a:buClr>
              <a:buFont typeface="Wingdings" panose="05000000000000000000" pitchFamily="2" charset="2"/>
              <a:buChar char="q"/>
            </a:pPr>
            <a:r>
              <a:rPr lang="es-ES_tradnl" dirty="0" smtClean="0"/>
              <a:t> Ayudar con los esfuerzos de RRPP</a:t>
            </a:r>
          </a:p>
          <a:p>
            <a:pPr lvl="1">
              <a:buClr>
                <a:schemeClr val="accent3"/>
              </a:buClr>
              <a:buFont typeface="Wingdings" panose="05000000000000000000" pitchFamily="2" charset="2"/>
              <a:buChar char="q"/>
            </a:pPr>
            <a:r>
              <a:rPr lang="es-ES_tradnl" dirty="0" smtClean="0"/>
              <a:t> Capacitar a miembros nuevos</a:t>
            </a:r>
          </a:p>
          <a:p>
            <a:pPr lvl="1">
              <a:buClr>
                <a:schemeClr val="accent3"/>
              </a:buClr>
              <a:buFont typeface="Wingdings" panose="05000000000000000000" pitchFamily="2" charset="2"/>
              <a:buChar char="q"/>
            </a:pPr>
            <a:r>
              <a:rPr lang="es-ES_tradnl" dirty="0" smtClean="0"/>
              <a:t> Como prestar servicio a la confraternidad en el ámbito de los grupos</a:t>
            </a:r>
            <a:endParaRPr lang="es-ES_tradnl" dirty="0"/>
          </a:p>
        </p:txBody>
      </p:sp>
    </p:spTree>
    <p:extLst>
      <p:ext uri="{BB962C8B-B14F-4D97-AF65-F5344CB8AC3E}">
        <p14:creationId xmlns:p14="http://schemas.microsoft.com/office/powerpoint/2010/main" val="222955867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503238"/>
            <a:ext cx="8001000" cy="1143000"/>
          </a:xfrm>
        </p:spPr>
        <p:txBody>
          <a:bodyPr/>
          <a:lstStyle/>
          <a:p>
            <a:r>
              <a:rPr lang="es-ES_tradnl" sz="4000" dirty="0" smtClean="0"/>
              <a:t>Retos y Exi</a:t>
            </a:r>
            <a:r>
              <a:rPr lang="en-US" sz="4000" dirty="0" smtClean="0"/>
              <a:t>tos</a:t>
            </a:r>
            <a:endParaRPr lang="en-US" sz="4000" dirty="0"/>
          </a:p>
        </p:txBody>
      </p:sp>
      <p:sp>
        <p:nvSpPr>
          <p:cNvPr id="3" name="Content Placeholder 2"/>
          <p:cNvSpPr>
            <a:spLocks noGrp="1"/>
          </p:cNvSpPr>
          <p:nvPr>
            <p:ph sz="half" idx="1"/>
          </p:nvPr>
        </p:nvSpPr>
        <p:spPr>
          <a:xfrm>
            <a:off x="987552" y="1524000"/>
            <a:ext cx="7501128" cy="5017008"/>
          </a:xfrm>
        </p:spPr>
        <p:txBody>
          <a:bodyPr>
            <a:normAutofit lnSpcReduction="10000"/>
          </a:bodyPr>
          <a:lstStyle/>
          <a:p>
            <a:pPr marL="114300" indent="0">
              <a:buClr>
                <a:schemeClr val="accent3"/>
              </a:buClr>
              <a:buNone/>
            </a:pPr>
            <a:r>
              <a:rPr lang="es-ES_tradnl" dirty="0" smtClean="0"/>
              <a:t>Retos:</a:t>
            </a:r>
          </a:p>
          <a:p>
            <a:pPr>
              <a:buClr>
                <a:schemeClr val="accent3"/>
              </a:buClr>
            </a:pPr>
            <a:r>
              <a:rPr lang="es-ES_tradnl" dirty="0" smtClean="0"/>
              <a:t>Resistencia al cambio por parte de los miembros veteranos</a:t>
            </a:r>
          </a:p>
          <a:p>
            <a:pPr>
              <a:buClr>
                <a:schemeClr val="accent3"/>
              </a:buClr>
            </a:pPr>
            <a:r>
              <a:rPr lang="es-ES_tradnl" dirty="0" smtClean="0"/>
              <a:t>Comunicación eficaz debido a que se tiene un solo delegado del FoAG que asiste a al CSA</a:t>
            </a:r>
          </a:p>
          <a:p>
            <a:pPr marL="114300" indent="0">
              <a:buClr>
                <a:schemeClr val="accent3"/>
              </a:buClr>
              <a:buNone/>
            </a:pPr>
            <a:r>
              <a:rPr lang="es-ES_tradnl" dirty="0" smtClean="0"/>
              <a:t>Éxitos:</a:t>
            </a:r>
          </a:p>
          <a:p>
            <a:pPr>
              <a:buClr>
                <a:schemeClr val="accent3"/>
              </a:buClr>
            </a:pPr>
            <a:r>
              <a:rPr lang="es-ES_tradnl" dirty="0" smtClean="0"/>
              <a:t>Mas unidad entre los grupos</a:t>
            </a:r>
          </a:p>
          <a:p>
            <a:pPr>
              <a:buClr>
                <a:schemeClr val="accent3"/>
              </a:buClr>
            </a:pPr>
            <a:r>
              <a:rPr lang="es-ES_tradnl" dirty="0" smtClean="0"/>
              <a:t>Atrae a mas servidores de confianza</a:t>
            </a:r>
          </a:p>
          <a:p>
            <a:pPr>
              <a:buClr>
                <a:schemeClr val="accent3"/>
              </a:buClr>
            </a:pPr>
            <a:r>
              <a:rPr lang="es-ES_tradnl" dirty="0" smtClean="0"/>
              <a:t>Apoyo a los grupos nuevos</a:t>
            </a:r>
          </a:p>
          <a:p>
            <a:pPr>
              <a:buClr>
                <a:schemeClr val="accent3"/>
              </a:buClr>
            </a:pPr>
            <a:r>
              <a:rPr lang="es-ES_tradnl" dirty="0" smtClean="0"/>
              <a:t>Ahorrar dinero</a:t>
            </a:r>
          </a:p>
          <a:p>
            <a:pPr>
              <a:buClr>
                <a:schemeClr val="accent3"/>
              </a:buClr>
            </a:pPr>
            <a:endParaRPr lang="en-US" dirty="0"/>
          </a:p>
        </p:txBody>
      </p:sp>
    </p:spTree>
    <p:extLst>
      <p:ext uri="{BB962C8B-B14F-4D97-AF65-F5344CB8AC3E}">
        <p14:creationId xmlns:p14="http://schemas.microsoft.com/office/powerpoint/2010/main" val="41916308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33873"/>
            <a:ext cx="8312020" cy="1143000"/>
          </a:xfrm>
        </p:spPr>
        <p:txBody>
          <a:bodyPr/>
          <a:lstStyle/>
          <a:p>
            <a:r>
              <a:rPr lang="en-US" sz="3600" dirty="0" smtClean="0"/>
              <a:t>Organismos Intermedios </a:t>
            </a:r>
            <a:r>
              <a:rPr lang="en-US" sz="3600" dirty="0" smtClean="0">
                <a:latin typeface="Helvetica LT Std" panose="020B0504020202020204" pitchFamily="34" charset="0"/>
              </a:rPr>
              <a:t>– “Núcleos”</a:t>
            </a:r>
            <a:endParaRPr lang="en-US" sz="3600" dirty="0"/>
          </a:p>
        </p:txBody>
      </p:sp>
      <p:sp>
        <p:nvSpPr>
          <p:cNvPr id="3" name="Content Placeholder 2"/>
          <p:cNvSpPr>
            <a:spLocks noGrp="1"/>
          </p:cNvSpPr>
          <p:nvPr>
            <p:ph sz="half" idx="1"/>
          </p:nvPr>
        </p:nvSpPr>
        <p:spPr>
          <a:xfrm>
            <a:off x="987552" y="2057400"/>
            <a:ext cx="7501128" cy="4114800"/>
          </a:xfrm>
        </p:spPr>
        <p:txBody>
          <a:bodyPr>
            <a:normAutofit lnSpcReduction="10000"/>
          </a:bodyPr>
          <a:lstStyle/>
          <a:p>
            <a:pPr>
              <a:buClr>
                <a:schemeClr val="accent3"/>
              </a:buClr>
            </a:pPr>
            <a:r>
              <a:rPr lang="es-ES_tradnl" sz="3200" dirty="0" smtClean="0"/>
              <a:t>Diferentes a los núcleos regionales</a:t>
            </a:r>
          </a:p>
          <a:p>
            <a:pPr>
              <a:buClr>
                <a:schemeClr val="accent3"/>
              </a:buClr>
            </a:pPr>
            <a:r>
              <a:rPr lang="es-ES_tradnl" sz="3200" dirty="0" smtClean="0"/>
              <a:t>La mayoría no proveen servicios</a:t>
            </a:r>
          </a:p>
          <a:p>
            <a:pPr>
              <a:buClr>
                <a:schemeClr val="accent3"/>
              </a:buClr>
            </a:pPr>
            <a:r>
              <a:rPr lang="es-ES_tradnl" sz="3200" dirty="0" smtClean="0"/>
              <a:t>Servidores de confianza – Coordinador, vice-coordinador, tesorero</a:t>
            </a:r>
          </a:p>
          <a:p>
            <a:pPr>
              <a:buClr>
                <a:schemeClr val="accent3"/>
              </a:buClr>
            </a:pPr>
            <a:r>
              <a:rPr lang="es-ES_tradnl" sz="3200" dirty="0" smtClean="0"/>
              <a:t>2 delegados a la región</a:t>
            </a:r>
          </a:p>
          <a:p>
            <a:pPr>
              <a:buClr>
                <a:schemeClr val="accent3"/>
              </a:buClr>
            </a:pPr>
            <a:r>
              <a:rPr lang="es-ES_tradnl" sz="3200" dirty="0" smtClean="0"/>
              <a:t>Los núcleos se formaron debido a las distancias geográficas</a:t>
            </a:r>
          </a:p>
          <a:p>
            <a:pPr>
              <a:buClr>
                <a:schemeClr val="accent3"/>
              </a:buClr>
            </a:pPr>
            <a:endParaRPr lang="en-US" sz="3200" dirty="0"/>
          </a:p>
        </p:txBody>
      </p:sp>
    </p:spTree>
    <p:extLst>
      <p:ext uri="{BB962C8B-B14F-4D97-AF65-F5344CB8AC3E}">
        <p14:creationId xmlns:p14="http://schemas.microsoft.com/office/powerpoint/2010/main" val="387472768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33400"/>
            <a:ext cx="8001000" cy="884238"/>
          </a:xfrm>
        </p:spPr>
        <p:txBody>
          <a:bodyPr/>
          <a:lstStyle/>
          <a:p>
            <a:r>
              <a:rPr lang="en-US" sz="3600" dirty="0"/>
              <a:t>Organismos Intermedios </a:t>
            </a:r>
            <a:r>
              <a:rPr lang="en-US" sz="3600" dirty="0">
                <a:latin typeface="Helvetica LT Std" panose="020B0504020202020204" pitchFamily="34" charset="0"/>
              </a:rPr>
              <a:t>– </a:t>
            </a:r>
            <a:r>
              <a:rPr lang="en-US" sz="3600" dirty="0" smtClean="0">
                <a:latin typeface="Helvetica LT Std" panose="020B0504020202020204" pitchFamily="34" charset="0"/>
              </a:rPr>
              <a:t>“Núcleos”</a:t>
            </a:r>
            <a:endParaRPr lang="en-US" sz="3600" dirty="0"/>
          </a:p>
        </p:txBody>
      </p:sp>
      <p:sp>
        <p:nvSpPr>
          <p:cNvPr id="3" name="Content Placeholder 2"/>
          <p:cNvSpPr>
            <a:spLocks noGrp="1"/>
          </p:cNvSpPr>
          <p:nvPr>
            <p:ph sz="half" idx="1"/>
          </p:nvPr>
        </p:nvSpPr>
        <p:spPr>
          <a:xfrm>
            <a:off x="1066800" y="1524000"/>
            <a:ext cx="8001000" cy="4495800"/>
          </a:xfrm>
        </p:spPr>
        <p:txBody>
          <a:bodyPr>
            <a:noAutofit/>
          </a:bodyPr>
          <a:lstStyle/>
          <a:p>
            <a:pPr marL="114300" indent="0">
              <a:buClr>
                <a:schemeClr val="accent3"/>
              </a:buClr>
              <a:buNone/>
            </a:pPr>
            <a:r>
              <a:rPr lang="es-ES_tradnl" dirty="0" smtClean="0"/>
              <a:t>Éxitos incluyen:</a:t>
            </a:r>
          </a:p>
          <a:p>
            <a:pPr>
              <a:buClr>
                <a:schemeClr val="accent3"/>
              </a:buClr>
            </a:pPr>
            <a:r>
              <a:rPr lang="es-ES_tradnl" dirty="0" smtClean="0"/>
              <a:t>Ayuda en la comunicación y comparte experiencia entre los CSAs y la región</a:t>
            </a:r>
          </a:p>
          <a:p>
            <a:pPr>
              <a:buClr>
                <a:schemeClr val="accent3"/>
              </a:buClr>
            </a:pPr>
            <a:r>
              <a:rPr lang="es-ES_tradnl" dirty="0" smtClean="0"/>
              <a:t>Permite que los CSAs se apoyen entre si mismos y que provean servicios conjuntamente</a:t>
            </a:r>
          </a:p>
          <a:p>
            <a:pPr>
              <a:buClr>
                <a:schemeClr val="accent3"/>
              </a:buClr>
            </a:pPr>
            <a:r>
              <a:rPr lang="es-ES_tradnl" dirty="0" smtClean="0"/>
              <a:t>Ahorra dinero – 1 delegado en lugar de 7</a:t>
            </a:r>
          </a:p>
          <a:p>
            <a:pPr>
              <a:buClr>
                <a:schemeClr val="accent3"/>
              </a:buClr>
            </a:pPr>
            <a:r>
              <a:rPr lang="es-ES_tradnl" dirty="0" smtClean="0"/>
              <a:t>Los problemas se solucionan en el núcleo que asistió a la región anteriormente</a:t>
            </a:r>
          </a:p>
          <a:p>
            <a:pPr>
              <a:buClr>
                <a:schemeClr val="accent3"/>
              </a:buClr>
            </a:pPr>
            <a:endParaRPr lang="en-US" sz="3200" dirty="0" smtClean="0"/>
          </a:p>
          <a:p>
            <a:pPr marL="114300" indent="0">
              <a:buClr>
                <a:schemeClr val="accent3"/>
              </a:buClr>
              <a:buNone/>
            </a:pPr>
            <a:endParaRPr lang="en-US" sz="3200" dirty="0" smtClean="0"/>
          </a:p>
          <a:p>
            <a:pPr>
              <a:buClr>
                <a:schemeClr val="accent3"/>
              </a:buClr>
            </a:pPr>
            <a:endParaRPr lang="en-US" sz="3200" dirty="0"/>
          </a:p>
        </p:txBody>
      </p:sp>
    </p:spTree>
    <p:extLst>
      <p:ext uri="{BB962C8B-B14F-4D97-AF65-F5344CB8AC3E}">
        <p14:creationId xmlns:p14="http://schemas.microsoft.com/office/powerpoint/2010/main" val="248517249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9400" y="4572000"/>
            <a:ext cx="2228400" cy="2471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sz="half" idx="1"/>
          </p:nvPr>
        </p:nvSpPr>
        <p:spPr>
          <a:xfrm>
            <a:off x="1143000" y="533400"/>
            <a:ext cx="7162800" cy="4267200"/>
          </a:xfrm>
        </p:spPr>
        <p:txBody>
          <a:bodyPr>
            <a:noAutofit/>
          </a:bodyPr>
          <a:lstStyle/>
          <a:p>
            <a:pPr marL="114300" lvl="0" indent="0" algn="ctr">
              <a:spcAft>
                <a:spcPts val="1200"/>
              </a:spcAft>
              <a:buNone/>
            </a:pPr>
            <a:r>
              <a:rPr lang="en-US" sz="9400" dirty="0" err="1" smtClean="0">
                <a:solidFill>
                  <a:schemeClr val="accent6">
                    <a:lumMod val="75000"/>
                  </a:schemeClr>
                </a:solidFill>
              </a:rPr>
              <a:t>Preguntas</a:t>
            </a:r>
            <a:r>
              <a:rPr lang="en-US" sz="9400" dirty="0" smtClean="0">
                <a:solidFill>
                  <a:schemeClr val="accent6">
                    <a:lumMod val="75000"/>
                  </a:schemeClr>
                </a:solidFill>
              </a:rPr>
              <a:t/>
            </a:r>
            <a:br>
              <a:rPr lang="en-US" sz="9400" dirty="0" smtClean="0">
                <a:solidFill>
                  <a:schemeClr val="accent6">
                    <a:lumMod val="75000"/>
                  </a:schemeClr>
                </a:solidFill>
              </a:rPr>
            </a:br>
            <a:r>
              <a:rPr lang="en-US" sz="9400" dirty="0" smtClean="0">
                <a:solidFill>
                  <a:schemeClr val="accent6">
                    <a:lumMod val="75000"/>
                  </a:schemeClr>
                </a:solidFill>
              </a:rPr>
              <a:t>y </a:t>
            </a:r>
            <a:r>
              <a:rPr lang="en-US" sz="9400" dirty="0" smtClean="0">
                <a:solidFill>
                  <a:schemeClr val="accent6">
                    <a:lumMod val="75000"/>
                  </a:schemeClr>
                </a:solidFill>
              </a:rPr>
              <a:t>Respuestas</a:t>
            </a:r>
            <a:endParaRPr lang="en-US" sz="9400" dirty="0">
              <a:solidFill>
                <a:schemeClr val="accent6">
                  <a:lumMod val="75000"/>
                </a:schemeClr>
              </a:solidFill>
            </a:endParaRPr>
          </a:p>
        </p:txBody>
      </p:sp>
    </p:spTree>
    <p:extLst>
      <p:ext uri="{BB962C8B-B14F-4D97-AF65-F5344CB8AC3E}">
        <p14:creationId xmlns:p14="http://schemas.microsoft.com/office/powerpoint/2010/main" val="14678431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Principios Claves</a:t>
            </a:r>
            <a:endParaRPr lang="en-US" dirty="0"/>
          </a:p>
        </p:txBody>
      </p:sp>
      <p:sp>
        <p:nvSpPr>
          <p:cNvPr id="8" name="Content Placeholder 8"/>
          <p:cNvSpPr txBox="1">
            <a:spLocks/>
          </p:cNvSpPr>
          <p:nvPr/>
        </p:nvSpPr>
        <p:spPr>
          <a:xfrm>
            <a:off x="2438400" y="2743200"/>
            <a:ext cx="1828800" cy="957181"/>
          </a:xfrm>
          <a:prstGeom prst="rect">
            <a:avLst/>
          </a:prstGeom>
        </p:spPr>
        <p:txBody>
          <a:bodyPr vert="horz" anchor="t">
            <a:noAutofit/>
          </a:bodyPr>
          <a:lstStyle>
            <a:lvl1pPr marL="0" indent="0" algn="l" rtl="0" eaLnBrk="1" latinLnBrk="0" hangingPunct="1">
              <a:spcBef>
                <a:spcPts val="700"/>
              </a:spcBef>
              <a:buClr>
                <a:schemeClr val="accent2"/>
              </a:buClr>
              <a:buSzPct val="60000"/>
              <a:buFont typeface="Wingdings"/>
              <a:buNone/>
              <a:defRPr kumimoji="0" sz="2800" kern="1200">
                <a:solidFill>
                  <a:schemeClr val="tx2"/>
                </a:solidFill>
                <a:latin typeface="+mn-lt"/>
                <a:ea typeface="+mn-ea"/>
                <a:cs typeface="+mn-cs"/>
              </a:defRPr>
            </a:lvl1pPr>
            <a:lvl2pPr marL="640080" indent="-274320" algn="l" rtl="0" eaLnBrk="1" latinLnBrk="0" hangingPunct="1">
              <a:spcBef>
                <a:spcPts val="550"/>
              </a:spcBef>
              <a:buClr>
                <a:schemeClr val="accent1"/>
              </a:buClr>
              <a:buSzPct val="70000"/>
              <a:buFont typeface="Wingdings 2"/>
              <a:buNone/>
              <a:defRPr kumimoji="0" sz="1800" kern="1200">
                <a:solidFill>
                  <a:schemeClr val="tx1">
                    <a:tint val="75000"/>
                  </a:schemeClr>
                </a:solidFill>
                <a:latin typeface="+mn-lt"/>
                <a:ea typeface="+mn-ea"/>
                <a:cs typeface="+mn-cs"/>
              </a:defRPr>
            </a:lvl2pPr>
            <a:lvl3pPr marL="914400" indent="-228600" algn="l" rtl="0" eaLnBrk="1" latinLnBrk="0" hangingPunct="1">
              <a:spcBef>
                <a:spcPts val="500"/>
              </a:spcBef>
              <a:buClr>
                <a:schemeClr val="accent2"/>
              </a:buClr>
              <a:buSzPct val="75000"/>
              <a:buFont typeface="Wingdings"/>
              <a:buNone/>
              <a:defRPr kumimoji="0" sz="1600" kern="1200">
                <a:solidFill>
                  <a:schemeClr val="tx1">
                    <a:tint val="75000"/>
                  </a:schemeClr>
                </a:solidFill>
                <a:latin typeface="+mn-lt"/>
                <a:ea typeface="+mn-ea"/>
                <a:cs typeface="+mn-cs"/>
              </a:defRPr>
            </a:lvl3pPr>
            <a:lvl4pPr marL="1371600" indent="-228600" algn="l" rtl="0" eaLnBrk="1" latinLnBrk="0" hangingPunct="1">
              <a:spcBef>
                <a:spcPts val="400"/>
              </a:spcBef>
              <a:buClr>
                <a:schemeClr val="accent3"/>
              </a:buClr>
              <a:buSzPct val="75000"/>
              <a:buFont typeface="Wingdings"/>
              <a:buNone/>
              <a:defRPr kumimoji="0" sz="1400" kern="1200">
                <a:solidFill>
                  <a:schemeClr val="tx1">
                    <a:tint val="75000"/>
                  </a:schemeClr>
                </a:solidFill>
                <a:latin typeface="+mn-lt"/>
                <a:ea typeface="+mn-ea"/>
                <a:cs typeface="+mn-cs"/>
              </a:defRPr>
            </a:lvl4pPr>
            <a:lvl5pPr marL="1828800" indent="-228600" algn="l" rtl="0" eaLnBrk="1" latinLnBrk="0" hangingPunct="1">
              <a:spcBef>
                <a:spcPts val="400"/>
              </a:spcBef>
              <a:buClr>
                <a:schemeClr val="accent4"/>
              </a:buClr>
              <a:buSzPct val="65000"/>
              <a:buFont typeface="Wingdings"/>
              <a:buNone/>
              <a:defRPr kumimoji="0" sz="1400" kern="1200">
                <a:solidFill>
                  <a:schemeClr val="tx1">
                    <a:tint val="75000"/>
                  </a:schemeClr>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algn="ctr">
              <a:lnSpc>
                <a:spcPts val="2800"/>
              </a:lnSpc>
              <a:spcBef>
                <a:spcPts val="0"/>
              </a:spcBef>
              <a:buClr>
                <a:srgbClr val="57151A"/>
              </a:buClr>
            </a:pPr>
            <a:r>
              <a:rPr lang="es-ES_tradnl" sz="2600" dirty="0" smtClean="0">
                <a:solidFill>
                  <a:srgbClr val="002060"/>
                </a:solidFill>
                <a:latin typeface="Tw Cen MT"/>
              </a:rPr>
              <a:t>Centrado en el Grupo</a:t>
            </a:r>
            <a:endParaRPr lang="es-ES_tradnl" sz="2600" dirty="0">
              <a:solidFill>
                <a:srgbClr val="002060"/>
              </a:solidFill>
              <a:latin typeface="Tw Cen MT"/>
            </a:endParaRPr>
          </a:p>
        </p:txBody>
      </p:sp>
      <p:sp>
        <p:nvSpPr>
          <p:cNvPr id="9" name="Content Placeholder 8"/>
          <p:cNvSpPr txBox="1">
            <a:spLocks/>
          </p:cNvSpPr>
          <p:nvPr/>
        </p:nvSpPr>
        <p:spPr>
          <a:xfrm>
            <a:off x="6590976" y="4800600"/>
            <a:ext cx="1230630" cy="730736"/>
          </a:xfrm>
          <a:prstGeom prst="rect">
            <a:avLst/>
          </a:prstGeom>
        </p:spPr>
        <p:txBody>
          <a:bodyPr vert="horz" anchor="t">
            <a:normAutofit fontScale="92500"/>
          </a:bodyPr>
          <a:lstStyle>
            <a:lvl1pPr marL="0" indent="0" algn="l" rtl="0" eaLnBrk="1" latinLnBrk="0" hangingPunct="1">
              <a:spcBef>
                <a:spcPts val="700"/>
              </a:spcBef>
              <a:buClr>
                <a:schemeClr val="accent2"/>
              </a:buClr>
              <a:buSzPct val="60000"/>
              <a:buFont typeface="Wingdings"/>
              <a:buNone/>
              <a:defRPr kumimoji="0" sz="2800" kern="1200">
                <a:solidFill>
                  <a:schemeClr val="tx2"/>
                </a:solidFill>
                <a:latin typeface="+mn-lt"/>
                <a:ea typeface="+mn-ea"/>
                <a:cs typeface="+mn-cs"/>
              </a:defRPr>
            </a:lvl1pPr>
            <a:lvl2pPr marL="640080" indent="-274320" algn="l" rtl="0" eaLnBrk="1" latinLnBrk="0" hangingPunct="1">
              <a:spcBef>
                <a:spcPts val="550"/>
              </a:spcBef>
              <a:buClr>
                <a:schemeClr val="accent1"/>
              </a:buClr>
              <a:buSzPct val="70000"/>
              <a:buFont typeface="Wingdings 2"/>
              <a:buNone/>
              <a:defRPr kumimoji="0" sz="1800" kern="1200">
                <a:solidFill>
                  <a:schemeClr val="tx1">
                    <a:tint val="75000"/>
                  </a:schemeClr>
                </a:solidFill>
                <a:latin typeface="+mn-lt"/>
                <a:ea typeface="+mn-ea"/>
                <a:cs typeface="+mn-cs"/>
              </a:defRPr>
            </a:lvl2pPr>
            <a:lvl3pPr marL="914400" indent="-228600" algn="l" rtl="0" eaLnBrk="1" latinLnBrk="0" hangingPunct="1">
              <a:spcBef>
                <a:spcPts val="500"/>
              </a:spcBef>
              <a:buClr>
                <a:schemeClr val="accent2"/>
              </a:buClr>
              <a:buSzPct val="75000"/>
              <a:buFont typeface="Wingdings"/>
              <a:buNone/>
              <a:defRPr kumimoji="0" sz="1600" kern="1200">
                <a:solidFill>
                  <a:schemeClr val="tx1">
                    <a:tint val="75000"/>
                  </a:schemeClr>
                </a:solidFill>
                <a:latin typeface="+mn-lt"/>
                <a:ea typeface="+mn-ea"/>
                <a:cs typeface="+mn-cs"/>
              </a:defRPr>
            </a:lvl3pPr>
            <a:lvl4pPr marL="1371600" indent="-228600" algn="l" rtl="0" eaLnBrk="1" latinLnBrk="0" hangingPunct="1">
              <a:spcBef>
                <a:spcPts val="400"/>
              </a:spcBef>
              <a:buClr>
                <a:schemeClr val="accent3"/>
              </a:buClr>
              <a:buSzPct val="75000"/>
              <a:buFont typeface="Wingdings"/>
              <a:buNone/>
              <a:defRPr kumimoji="0" sz="1400" kern="1200">
                <a:solidFill>
                  <a:schemeClr val="tx1">
                    <a:tint val="75000"/>
                  </a:schemeClr>
                </a:solidFill>
                <a:latin typeface="+mn-lt"/>
                <a:ea typeface="+mn-ea"/>
                <a:cs typeface="+mn-cs"/>
              </a:defRPr>
            </a:lvl4pPr>
            <a:lvl5pPr marL="1828800" indent="-228600" algn="l" rtl="0" eaLnBrk="1" latinLnBrk="0" hangingPunct="1">
              <a:spcBef>
                <a:spcPts val="400"/>
              </a:spcBef>
              <a:buClr>
                <a:schemeClr val="accent4"/>
              </a:buClr>
              <a:buSzPct val="65000"/>
              <a:buFont typeface="Wingdings"/>
              <a:buNone/>
              <a:defRPr kumimoji="0" sz="1400" kern="1200">
                <a:solidFill>
                  <a:schemeClr val="tx1">
                    <a:tint val="75000"/>
                  </a:schemeClr>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a:buClr>
                <a:srgbClr val="57151A"/>
              </a:buClr>
            </a:pPr>
            <a:r>
              <a:rPr lang="en-US" dirty="0" smtClean="0">
                <a:solidFill>
                  <a:srgbClr val="002060"/>
                </a:solidFill>
                <a:latin typeface="Tw Cen MT"/>
              </a:rPr>
              <a:t>Flexible</a:t>
            </a:r>
            <a:endParaRPr lang="en-US" dirty="0">
              <a:solidFill>
                <a:srgbClr val="002060"/>
              </a:solidFill>
              <a:latin typeface="Tw Cen MT"/>
            </a:endParaRPr>
          </a:p>
        </p:txBody>
      </p:sp>
      <p:sp>
        <p:nvSpPr>
          <p:cNvPr id="10" name="Content Placeholder 8"/>
          <p:cNvSpPr txBox="1">
            <a:spLocks/>
          </p:cNvSpPr>
          <p:nvPr/>
        </p:nvSpPr>
        <p:spPr>
          <a:xfrm>
            <a:off x="4678680" y="2743200"/>
            <a:ext cx="2026920" cy="730736"/>
          </a:xfrm>
          <a:prstGeom prst="rect">
            <a:avLst/>
          </a:prstGeom>
        </p:spPr>
        <p:txBody>
          <a:bodyPr vert="horz" anchor="t">
            <a:normAutofit fontScale="92500"/>
          </a:bodyPr>
          <a:lstStyle>
            <a:lvl1pPr marL="0" indent="0" algn="l" rtl="0" eaLnBrk="1" latinLnBrk="0" hangingPunct="1">
              <a:spcBef>
                <a:spcPts val="700"/>
              </a:spcBef>
              <a:buClr>
                <a:schemeClr val="accent2"/>
              </a:buClr>
              <a:buSzPct val="60000"/>
              <a:buFont typeface="Wingdings"/>
              <a:buNone/>
              <a:defRPr kumimoji="0" sz="2800" kern="1200">
                <a:solidFill>
                  <a:schemeClr val="tx2"/>
                </a:solidFill>
                <a:latin typeface="+mn-lt"/>
                <a:ea typeface="+mn-ea"/>
                <a:cs typeface="+mn-cs"/>
              </a:defRPr>
            </a:lvl1pPr>
            <a:lvl2pPr marL="640080" indent="-274320" algn="l" rtl="0" eaLnBrk="1" latinLnBrk="0" hangingPunct="1">
              <a:spcBef>
                <a:spcPts val="550"/>
              </a:spcBef>
              <a:buClr>
                <a:schemeClr val="accent1"/>
              </a:buClr>
              <a:buSzPct val="70000"/>
              <a:buFont typeface="Wingdings 2"/>
              <a:buNone/>
              <a:defRPr kumimoji="0" sz="1800" kern="1200">
                <a:solidFill>
                  <a:schemeClr val="tx1">
                    <a:tint val="75000"/>
                  </a:schemeClr>
                </a:solidFill>
                <a:latin typeface="+mn-lt"/>
                <a:ea typeface="+mn-ea"/>
                <a:cs typeface="+mn-cs"/>
              </a:defRPr>
            </a:lvl2pPr>
            <a:lvl3pPr marL="914400" indent="-228600" algn="l" rtl="0" eaLnBrk="1" latinLnBrk="0" hangingPunct="1">
              <a:spcBef>
                <a:spcPts val="500"/>
              </a:spcBef>
              <a:buClr>
                <a:schemeClr val="accent2"/>
              </a:buClr>
              <a:buSzPct val="75000"/>
              <a:buFont typeface="Wingdings"/>
              <a:buNone/>
              <a:defRPr kumimoji="0" sz="1600" kern="1200">
                <a:solidFill>
                  <a:schemeClr val="tx1">
                    <a:tint val="75000"/>
                  </a:schemeClr>
                </a:solidFill>
                <a:latin typeface="+mn-lt"/>
                <a:ea typeface="+mn-ea"/>
                <a:cs typeface="+mn-cs"/>
              </a:defRPr>
            </a:lvl3pPr>
            <a:lvl4pPr marL="1371600" indent="-228600" algn="l" rtl="0" eaLnBrk="1" latinLnBrk="0" hangingPunct="1">
              <a:spcBef>
                <a:spcPts val="400"/>
              </a:spcBef>
              <a:buClr>
                <a:schemeClr val="accent3"/>
              </a:buClr>
              <a:buSzPct val="75000"/>
              <a:buFont typeface="Wingdings"/>
              <a:buNone/>
              <a:defRPr kumimoji="0" sz="1400" kern="1200">
                <a:solidFill>
                  <a:schemeClr val="tx1">
                    <a:tint val="75000"/>
                  </a:schemeClr>
                </a:solidFill>
                <a:latin typeface="+mn-lt"/>
                <a:ea typeface="+mn-ea"/>
                <a:cs typeface="+mn-cs"/>
              </a:defRPr>
            </a:lvl4pPr>
            <a:lvl5pPr marL="1828800" indent="-228600" algn="l" rtl="0" eaLnBrk="1" latinLnBrk="0" hangingPunct="1">
              <a:spcBef>
                <a:spcPts val="400"/>
              </a:spcBef>
              <a:buClr>
                <a:schemeClr val="accent4"/>
              </a:buClr>
              <a:buSzPct val="65000"/>
              <a:buFont typeface="Wingdings"/>
              <a:buNone/>
              <a:defRPr kumimoji="0" sz="1400" kern="1200">
                <a:solidFill>
                  <a:schemeClr val="tx1">
                    <a:tint val="75000"/>
                  </a:schemeClr>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a:buClr>
                <a:srgbClr val="57151A"/>
              </a:buClr>
            </a:pPr>
            <a:r>
              <a:rPr lang="en-US" dirty="0" smtClean="0">
                <a:solidFill>
                  <a:srgbClr val="002060"/>
                </a:solidFill>
                <a:latin typeface="Tw Cen MT"/>
              </a:rPr>
              <a:t>Colaborativo</a:t>
            </a:r>
            <a:endParaRPr lang="en-US" dirty="0">
              <a:solidFill>
                <a:srgbClr val="002060"/>
              </a:solidFill>
              <a:latin typeface="Tw Cen MT"/>
            </a:endParaRPr>
          </a:p>
        </p:txBody>
      </p:sp>
      <p:sp>
        <p:nvSpPr>
          <p:cNvPr id="11" name="Content Placeholder 8"/>
          <p:cNvSpPr txBox="1">
            <a:spLocks/>
          </p:cNvSpPr>
          <p:nvPr/>
        </p:nvSpPr>
        <p:spPr>
          <a:xfrm>
            <a:off x="1371600" y="4800600"/>
            <a:ext cx="2133600" cy="892531"/>
          </a:xfrm>
          <a:prstGeom prst="rect">
            <a:avLst/>
          </a:prstGeom>
        </p:spPr>
        <p:txBody>
          <a:bodyPr vert="horz" anchor="t">
            <a:noAutofit/>
          </a:bodyPr>
          <a:lstStyle>
            <a:lvl1pPr marL="0" indent="0" algn="l" rtl="0" eaLnBrk="1" latinLnBrk="0" hangingPunct="1">
              <a:spcBef>
                <a:spcPts val="700"/>
              </a:spcBef>
              <a:buClr>
                <a:schemeClr val="accent2"/>
              </a:buClr>
              <a:buSzPct val="60000"/>
              <a:buFont typeface="Wingdings"/>
              <a:buNone/>
              <a:defRPr kumimoji="0" sz="2800" kern="1200">
                <a:solidFill>
                  <a:schemeClr val="tx2"/>
                </a:solidFill>
                <a:latin typeface="+mn-lt"/>
                <a:ea typeface="+mn-ea"/>
                <a:cs typeface="+mn-cs"/>
              </a:defRPr>
            </a:lvl1pPr>
            <a:lvl2pPr marL="640080" indent="-274320" algn="l" rtl="0" eaLnBrk="1" latinLnBrk="0" hangingPunct="1">
              <a:spcBef>
                <a:spcPts val="550"/>
              </a:spcBef>
              <a:buClr>
                <a:schemeClr val="accent1"/>
              </a:buClr>
              <a:buSzPct val="70000"/>
              <a:buFont typeface="Wingdings 2"/>
              <a:buNone/>
              <a:defRPr kumimoji="0" sz="1800" kern="1200">
                <a:solidFill>
                  <a:schemeClr val="tx1">
                    <a:tint val="75000"/>
                  </a:schemeClr>
                </a:solidFill>
                <a:latin typeface="+mn-lt"/>
                <a:ea typeface="+mn-ea"/>
                <a:cs typeface="+mn-cs"/>
              </a:defRPr>
            </a:lvl2pPr>
            <a:lvl3pPr marL="914400" indent="-228600" algn="l" rtl="0" eaLnBrk="1" latinLnBrk="0" hangingPunct="1">
              <a:spcBef>
                <a:spcPts val="500"/>
              </a:spcBef>
              <a:buClr>
                <a:schemeClr val="accent2"/>
              </a:buClr>
              <a:buSzPct val="75000"/>
              <a:buFont typeface="Wingdings"/>
              <a:buNone/>
              <a:defRPr kumimoji="0" sz="1600" kern="1200">
                <a:solidFill>
                  <a:schemeClr val="tx1">
                    <a:tint val="75000"/>
                  </a:schemeClr>
                </a:solidFill>
                <a:latin typeface="+mn-lt"/>
                <a:ea typeface="+mn-ea"/>
                <a:cs typeface="+mn-cs"/>
              </a:defRPr>
            </a:lvl3pPr>
            <a:lvl4pPr marL="1371600" indent="-228600" algn="l" rtl="0" eaLnBrk="1" latinLnBrk="0" hangingPunct="1">
              <a:spcBef>
                <a:spcPts val="400"/>
              </a:spcBef>
              <a:buClr>
                <a:schemeClr val="accent3"/>
              </a:buClr>
              <a:buSzPct val="75000"/>
              <a:buFont typeface="Wingdings"/>
              <a:buNone/>
              <a:defRPr kumimoji="0" sz="1400" kern="1200">
                <a:solidFill>
                  <a:schemeClr val="tx1">
                    <a:tint val="75000"/>
                  </a:schemeClr>
                </a:solidFill>
                <a:latin typeface="+mn-lt"/>
                <a:ea typeface="+mn-ea"/>
                <a:cs typeface="+mn-cs"/>
              </a:defRPr>
            </a:lvl4pPr>
            <a:lvl5pPr marL="1828800" indent="-228600" algn="l" rtl="0" eaLnBrk="1" latinLnBrk="0" hangingPunct="1">
              <a:spcBef>
                <a:spcPts val="400"/>
              </a:spcBef>
              <a:buClr>
                <a:schemeClr val="accent4"/>
              </a:buClr>
              <a:buSzPct val="65000"/>
              <a:buFont typeface="Wingdings"/>
              <a:buNone/>
              <a:defRPr kumimoji="0" sz="1400" kern="1200">
                <a:solidFill>
                  <a:schemeClr val="tx1">
                    <a:tint val="75000"/>
                  </a:schemeClr>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algn="ctr">
              <a:lnSpc>
                <a:spcPts val="2800"/>
              </a:lnSpc>
              <a:spcBef>
                <a:spcPts val="0"/>
              </a:spcBef>
              <a:buClr>
                <a:srgbClr val="57151A"/>
              </a:buClr>
            </a:pPr>
            <a:r>
              <a:rPr lang="es-ES_tradnl" sz="2600" dirty="0" smtClean="0">
                <a:solidFill>
                  <a:srgbClr val="002060"/>
                </a:solidFill>
                <a:latin typeface="Tw Cen MT"/>
              </a:rPr>
              <a:t>Impulsado por el propósito</a:t>
            </a:r>
            <a:endParaRPr lang="es-ES_tradnl" sz="2600" dirty="0">
              <a:solidFill>
                <a:srgbClr val="002060"/>
              </a:solidFill>
              <a:latin typeface="Tw Cen MT"/>
            </a:endParaRPr>
          </a:p>
        </p:txBody>
      </p:sp>
      <p:sp>
        <p:nvSpPr>
          <p:cNvPr id="12" name="Content Placeholder 8"/>
          <p:cNvSpPr txBox="1">
            <a:spLocks/>
          </p:cNvSpPr>
          <p:nvPr/>
        </p:nvSpPr>
        <p:spPr>
          <a:xfrm>
            <a:off x="3768090" y="4800600"/>
            <a:ext cx="2327910" cy="817382"/>
          </a:xfrm>
          <a:prstGeom prst="rect">
            <a:avLst/>
          </a:prstGeom>
        </p:spPr>
        <p:txBody>
          <a:bodyPr vert="horz" anchor="t">
            <a:noAutofit/>
          </a:bodyPr>
          <a:lstStyle>
            <a:lvl1pPr marL="0" indent="0" algn="l" rtl="0" eaLnBrk="1" latinLnBrk="0" hangingPunct="1">
              <a:spcBef>
                <a:spcPts val="700"/>
              </a:spcBef>
              <a:buClr>
                <a:schemeClr val="accent2"/>
              </a:buClr>
              <a:buSzPct val="60000"/>
              <a:buFont typeface="Wingdings"/>
              <a:buNone/>
              <a:defRPr kumimoji="0" sz="2800" kern="1200">
                <a:solidFill>
                  <a:schemeClr val="tx2"/>
                </a:solidFill>
                <a:latin typeface="+mn-lt"/>
                <a:ea typeface="+mn-ea"/>
                <a:cs typeface="+mn-cs"/>
              </a:defRPr>
            </a:lvl1pPr>
            <a:lvl2pPr marL="640080" indent="-274320" algn="l" rtl="0" eaLnBrk="1" latinLnBrk="0" hangingPunct="1">
              <a:spcBef>
                <a:spcPts val="550"/>
              </a:spcBef>
              <a:buClr>
                <a:schemeClr val="accent1"/>
              </a:buClr>
              <a:buSzPct val="70000"/>
              <a:buFont typeface="Wingdings 2"/>
              <a:buNone/>
              <a:defRPr kumimoji="0" sz="1800" kern="1200">
                <a:solidFill>
                  <a:schemeClr val="tx1">
                    <a:tint val="75000"/>
                  </a:schemeClr>
                </a:solidFill>
                <a:latin typeface="+mn-lt"/>
                <a:ea typeface="+mn-ea"/>
                <a:cs typeface="+mn-cs"/>
              </a:defRPr>
            </a:lvl2pPr>
            <a:lvl3pPr marL="914400" indent="-228600" algn="l" rtl="0" eaLnBrk="1" latinLnBrk="0" hangingPunct="1">
              <a:spcBef>
                <a:spcPts val="500"/>
              </a:spcBef>
              <a:buClr>
                <a:schemeClr val="accent2"/>
              </a:buClr>
              <a:buSzPct val="75000"/>
              <a:buFont typeface="Wingdings"/>
              <a:buNone/>
              <a:defRPr kumimoji="0" sz="1600" kern="1200">
                <a:solidFill>
                  <a:schemeClr val="tx1">
                    <a:tint val="75000"/>
                  </a:schemeClr>
                </a:solidFill>
                <a:latin typeface="+mn-lt"/>
                <a:ea typeface="+mn-ea"/>
                <a:cs typeface="+mn-cs"/>
              </a:defRPr>
            </a:lvl3pPr>
            <a:lvl4pPr marL="1371600" indent="-228600" algn="l" rtl="0" eaLnBrk="1" latinLnBrk="0" hangingPunct="1">
              <a:spcBef>
                <a:spcPts val="400"/>
              </a:spcBef>
              <a:buClr>
                <a:schemeClr val="accent3"/>
              </a:buClr>
              <a:buSzPct val="75000"/>
              <a:buFont typeface="Wingdings"/>
              <a:buNone/>
              <a:defRPr kumimoji="0" sz="1400" kern="1200">
                <a:solidFill>
                  <a:schemeClr val="tx1">
                    <a:tint val="75000"/>
                  </a:schemeClr>
                </a:solidFill>
                <a:latin typeface="+mn-lt"/>
                <a:ea typeface="+mn-ea"/>
                <a:cs typeface="+mn-cs"/>
              </a:defRPr>
            </a:lvl4pPr>
            <a:lvl5pPr marL="1828800" indent="-228600" algn="l" rtl="0" eaLnBrk="1" latinLnBrk="0" hangingPunct="1">
              <a:spcBef>
                <a:spcPts val="400"/>
              </a:spcBef>
              <a:buClr>
                <a:schemeClr val="accent4"/>
              </a:buClr>
              <a:buSzPct val="65000"/>
              <a:buFont typeface="Wingdings"/>
              <a:buNone/>
              <a:defRPr kumimoji="0" sz="1400" kern="1200">
                <a:solidFill>
                  <a:schemeClr val="tx1">
                    <a:tint val="75000"/>
                  </a:schemeClr>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algn="ctr">
              <a:lnSpc>
                <a:spcPts val="2800"/>
              </a:lnSpc>
              <a:spcBef>
                <a:spcPts val="0"/>
              </a:spcBef>
              <a:buClr>
                <a:srgbClr val="57151A"/>
              </a:buClr>
            </a:pPr>
            <a:r>
              <a:rPr lang="es-ES_tradnl" sz="2600" dirty="0" smtClean="0">
                <a:solidFill>
                  <a:srgbClr val="002060"/>
                </a:solidFill>
                <a:latin typeface="Tw Cen MT"/>
              </a:rPr>
              <a:t>Basado en la geografía</a:t>
            </a:r>
            <a:endParaRPr lang="es-ES_tradnl" sz="2600" dirty="0">
              <a:solidFill>
                <a:srgbClr val="002060"/>
              </a:solidFill>
              <a:latin typeface="Tw Cen MT"/>
            </a:endParaRPr>
          </a:p>
        </p:txBody>
      </p:sp>
      <p:pic>
        <p:nvPicPr>
          <p:cNvPr id="13" name="Picture 10" descr="Q:\WB\Workplans\Service System\ssp video\Graphics\Group.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19379" y="1877568"/>
            <a:ext cx="941832" cy="941832"/>
          </a:xfrm>
          <a:prstGeom prst="rect">
            <a:avLst/>
          </a:prstGeom>
          <a:noFill/>
          <a:ln>
            <a:solidFill>
              <a:srgbClr val="FFFF00"/>
            </a:solidFill>
          </a:ln>
          <a:effectLst>
            <a:outerShdw blurRad="50800" dist="38100" dir="5400000" algn="t" rotWithShape="0">
              <a:schemeClr val="accent1">
                <a:lumMod val="50000"/>
                <a:alpha val="40000"/>
              </a:schemeClr>
            </a:outerShdw>
          </a:effectLst>
          <a:extLst>
            <a:ext uri="{909E8E84-426E-40DD-AFC4-6F175D3DCCD1}">
              <a14:hiddenFill xmlns:a14="http://schemas.microsoft.com/office/drawing/2010/main">
                <a:solidFill>
                  <a:srgbClr val="FFFFFF"/>
                </a:solidFill>
              </a14:hiddenFill>
            </a:ext>
          </a:extLst>
        </p:spPr>
      </p:pic>
      <p:pic>
        <p:nvPicPr>
          <p:cNvPr id="14" name="Picture 7" descr="Q:\WB\Workplans\Service System\ssp video\Graphics\Flexibl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35375" y="3921633"/>
            <a:ext cx="941832" cy="937491"/>
          </a:xfrm>
          <a:prstGeom prst="rect">
            <a:avLst/>
          </a:prstGeom>
          <a:noFill/>
          <a:ln>
            <a:solidFill>
              <a:srgbClr val="FFFF00"/>
            </a:solidFill>
          </a:ln>
          <a:effectLst>
            <a:outerShdw blurRad="50800" dist="38100" dir="5400000" algn="t" rotWithShape="0">
              <a:schemeClr val="accent1">
                <a:lumMod val="50000"/>
                <a:alpha val="40000"/>
              </a:schemeClr>
            </a:outerShdw>
          </a:effectLst>
          <a:extLst>
            <a:ext uri="{909E8E84-426E-40DD-AFC4-6F175D3DCCD1}">
              <a14:hiddenFill xmlns:a14="http://schemas.microsoft.com/office/drawing/2010/main">
                <a:solidFill>
                  <a:srgbClr val="FFFFFF"/>
                </a:solidFill>
              </a14:hiddenFill>
            </a:ext>
          </a:extLst>
        </p:spPr>
      </p:pic>
      <p:pic>
        <p:nvPicPr>
          <p:cNvPr id="15" name="Picture 11" descr="Q:\WB\Workplans\Service System\ssp video\Graphics\Purpose.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05325" y="3921633"/>
            <a:ext cx="941832" cy="941832"/>
          </a:xfrm>
          <a:prstGeom prst="rect">
            <a:avLst/>
          </a:prstGeom>
          <a:noFill/>
          <a:ln>
            <a:solidFill>
              <a:srgbClr val="FFFF00"/>
            </a:solidFill>
          </a:ln>
          <a:effectLst>
            <a:outerShdw blurRad="50800" dist="38100" dir="5400000" algn="t" rotWithShape="0">
              <a:schemeClr val="accent1">
                <a:lumMod val="50000"/>
                <a:alpha val="40000"/>
              </a:schemeClr>
            </a:outerShdw>
          </a:effectLst>
          <a:extLst>
            <a:ext uri="{909E8E84-426E-40DD-AFC4-6F175D3DCCD1}">
              <a14:hiddenFill xmlns:a14="http://schemas.microsoft.com/office/drawing/2010/main">
                <a:solidFill>
                  <a:srgbClr val="FFFFFF"/>
                </a:solidFill>
              </a14:hiddenFill>
            </a:ext>
          </a:extLst>
        </p:spPr>
      </p:pic>
      <p:pic>
        <p:nvPicPr>
          <p:cNvPr id="16" name="Picture 8" descr="Q:\WB\Workplans\Service System\ssp video\Graphics\Collaborative 2.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221224" y="1877568"/>
            <a:ext cx="941832" cy="941832"/>
          </a:xfrm>
          <a:prstGeom prst="rect">
            <a:avLst/>
          </a:prstGeom>
          <a:noFill/>
          <a:ln>
            <a:solidFill>
              <a:srgbClr val="FFFF00"/>
            </a:solidFill>
          </a:ln>
          <a:effectLst>
            <a:outerShdw blurRad="50800" dist="38100" dir="5400000" algn="t" rotWithShape="0">
              <a:schemeClr val="accent1">
                <a:lumMod val="50000"/>
                <a:alpha val="40000"/>
              </a:schemeClr>
            </a:outerShdw>
          </a:effectLst>
          <a:extLst>
            <a:ext uri="{909E8E84-426E-40DD-AFC4-6F175D3DCCD1}">
              <a14:hiddenFill xmlns:a14="http://schemas.microsoft.com/office/drawing/2010/main">
                <a:solidFill>
                  <a:srgbClr val="FFFFFF"/>
                </a:solidFill>
              </a14:hiddenFill>
            </a:ext>
          </a:extLst>
        </p:spPr>
      </p:pic>
      <p:pic>
        <p:nvPicPr>
          <p:cNvPr id="17" name="Picture 9" descr="Q:\WB\Workplans\Service System\ssp video\Graphics\Geographic jpg.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461129" y="3921633"/>
            <a:ext cx="941832" cy="941832"/>
          </a:xfrm>
          <a:prstGeom prst="rect">
            <a:avLst/>
          </a:prstGeom>
          <a:noFill/>
          <a:ln>
            <a:solidFill>
              <a:srgbClr val="FFFF00"/>
            </a:solidFill>
          </a:ln>
          <a:effectLst>
            <a:outerShdw blurRad="50800" dist="38100" dir="5400000" algn="t" rotWithShape="0">
              <a:schemeClr val="accent1">
                <a:lumMod val="50000"/>
                <a:alpha val="40000"/>
              </a:scheme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60906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smtClean="0"/>
              <a:t>Mociones de la CSM 2014</a:t>
            </a:r>
            <a:endParaRPr lang="en-US" sz="4400" dirty="0"/>
          </a:p>
        </p:txBody>
      </p:sp>
      <p:sp>
        <p:nvSpPr>
          <p:cNvPr id="3" name="Content Placeholder 2"/>
          <p:cNvSpPr>
            <a:spLocks noGrp="1"/>
          </p:cNvSpPr>
          <p:nvPr>
            <p:ph idx="1"/>
          </p:nvPr>
        </p:nvSpPr>
        <p:spPr>
          <a:xfrm>
            <a:off x="1066800" y="1600200"/>
            <a:ext cx="7848600" cy="4800600"/>
          </a:xfrm>
        </p:spPr>
        <p:txBody>
          <a:bodyPr>
            <a:normAutofit/>
          </a:bodyPr>
          <a:lstStyle/>
          <a:p>
            <a:pPr marL="114300" indent="0">
              <a:spcAft>
                <a:spcPts val="1200"/>
              </a:spcAft>
              <a:buClr>
                <a:srgbClr val="FFFA21"/>
              </a:buClr>
              <a:buSzPct val="125000"/>
              <a:buNone/>
            </a:pPr>
            <a:r>
              <a:rPr lang="en-US" sz="3600" dirty="0"/>
              <a:t> </a:t>
            </a:r>
            <a:r>
              <a:rPr lang="en-US" sz="3600" dirty="0" smtClean="0"/>
              <a:t> </a:t>
            </a:r>
            <a:r>
              <a:rPr lang="es-ES_tradnl" sz="3600" dirty="0" smtClean="0"/>
              <a:t>Tres mociones se enfocaron en</a:t>
            </a:r>
          </a:p>
          <a:p>
            <a:pPr lvl="1">
              <a:buClr>
                <a:srgbClr val="FFFF00"/>
              </a:buClr>
              <a:buSzPct val="125000"/>
              <a:buFont typeface="Helvetica LT Std" pitchFamily="34" charset="0"/>
              <a:buChar char="•"/>
            </a:pPr>
            <a:r>
              <a:rPr lang="es-ES_tradnl" sz="3200" dirty="0" smtClean="0"/>
              <a:t> 	apoyo al grupo (#4)</a:t>
            </a:r>
          </a:p>
          <a:p>
            <a:pPr lvl="1">
              <a:buClr>
                <a:srgbClr val="FFFF00"/>
              </a:buClr>
              <a:buSzPct val="125000"/>
              <a:buFont typeface="Helvetica LT Std" pitchFamily="34" charset="0"/>
              <a:buChar char="•"/>
            </a:pPr>
            <a:r>
              <a:rPr lang="es-ES_tradnl" sz="3200" dirty="0" smtClean="0"/>
              <a:t> 	conferencias de servicio local (#5)</a:t>
            </a:r>
          </a:p>
          <a:p>
            <a:pPr lvl="1">
              <a:buClr>
                <a:srgbClr val="FFFF00"/>
              </a:buClr>
              <a:buSzPct val="125000"/>
              <a:buFont typeface="Helvetica LT Std" pitchFamily="34" charset="0"/>
              <a:buChar char="•"/>
            </a:pPr>
            <a:r>
              <a:rPr lang="es-ES_tradnl" sz="3200" dirty="0" smtClean="0"/>
              <a:t> 	juntas de servicio local (</a:t>
            </a:r>
            <a:r>
              <a:rPr lang="en-US" sz="3200" dirty="0" smtClean="0"/>
              <a:t>#6)</a:t>
            </a: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53200" y="4495801"/>
            <a:ext cx="1883664" cy="20893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140100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731838"/>
            <a:ext cx="7498080" cy="1477962"/>
          </a:xfrm>
        </p:spPr>
        <p:txBody>
          <a:bodyPr/>
          <a:lstStyle/>
          <a:p>
            <a:r>
              <a:rPr lang="en-US" sz="3600" dirty="0" smtClean="0">
                <a:solidFill>
                  <a:srgbClr val="000000"/>
                </a:solidFill>
              </a:rPr>
              <a:t>Moción #4: </a:t>
            </a:r>
            <a:r>
              <a:rPr lang="es-ES" sz="3600" dirty="0" smtClean="0">
                <a:solidFill>
                  <a:srgbClr val="000000"/>
                </a:solidFill>
              </a:rPr>
              <a:t>Acordar</a:t>
            </a:r>
            <a:r>
              <a:rPr lang="es-ES" sz="3600" dirty="0">
                <a:solidFill>
                  <a:srgbClr val="000000"/>
                </a:solidFill>
              </a:rPr>
              <a:t>, en principio, avanzar hacia un sistema de servicio que contenga </a:t>
            </a:r>
            <a:endParaRPr lang="en-US" sz="4000" dirty="0">
              <a:solidFill>
                <a:srgbClr val="000000"/>
              </a:solidFill>
            </a:endParaRPr>
          </a:p>
        </p:txBody>
      </p:sp>
      <p:sp>
        <p:nvSpPr>
          <p:cNvPr id="3" name="Content Placeholder 2"/>
          <p:cNvSpPr>
            <a:spLocks noGrp="1"/>
          </p:cNvSpPr>
          <p:nvPr>
            <p:ph idx="1"/>
          </p:nvPr>
        </p:nvSpPr>
        <p:spPr>
          <a:xfrm>
            <a:off x="1066800" y="2590800"/>
            <a:ext cx="7620000" cy="3733800"/>
          </a:xfrm>
        </p:spPr>
        <p:txBody>
          <a:bodyPr>
            <a:normAutofit fontScale="92500" lnSpcReduction="20000"/>
          </a:bodyPr>
          <a:lstStyle/>
          <a:p>
            <a:pPr marL="114300" indent="0">
              <a:spcBef>
                <a:spcPts val="1200"/>
              </a:spcBef>
              <a:spcAft>
                <a:spcPts val="1200"/>
              </a:spcAft>
              <a:buClr>
                <a:srgbClr val="FFFA21"/>
              </a:buClr>
              <a:buSzPct val="125000"/>
              <a:buNone/>
            </a:pPr>
            <a:r>
              <a:rPr lang="en-US" sz="3400" dirty="0" smtClean="0">
                <a:solidFill>
                  <a:srgbClr val="008000"/>
                </a:solidFill>
              </a:rPr>
              <a:t>Foros de </a:t>
            </a:r>
            <a:r>
              <a:rPr lang="en-US" sz="3400" dirty="0" err="1" smtClean="0">
                <a:solidFill>
                  <a:srgbClr val="008000"/>
                </a:solidFill>
              </a:rPr>
              <a:t>apoyo</a:t>
            </a:r>
            <a:r>
              <a:rPr lang="en-US" sz="3400" dirty="0" smtClean="0">
                <a:solidFill>
                  <a:srgbClr val="008000"/>
                </a:solidFill>
              </a:rPr>
              <a:t> al grupo:</a:t>
            </a:r>
          </a:p>
          <a:p>
            <a:pPr marL="114300" indent="0">
              <a:spcBef>
                <a:spcPts val="1200"/>
              </a:spcBef>
              <a:spcAft>
                <a:spcPts val="1200"/>
              </a:spcAft>
              <a:buClr>
                <a:srgbClr val="FFFA21"/>
              </a:buClr>
              <a:buSzPct val="125000"/>
              <a:buNone/>
            </a:pPr>
            <a:r>
              <a:rPr lang="es-ES" sz="3400" dirty="0" smtClean="0">
                <a:solidFill>
                  <a:schemeClr val="tx1"/>
                </a:solidFill>
              </a:rPr>
              <a:t>encuentros </a:t>
            </a:r>
            <a:r>
              <a:rPr lang="es-ES" sz="3400" dirty="0">
                <a:solidFill>
                  <a:schemeClr val="tx1"/>
                </a:solidFill>
              </a:rPr>
              <a:t>orientados al diálogo y centrados en las necesidades del grupo, tal como se describen en las siguientes características, que se incluya como una opción en la Guía de Servicios Locales junto con nuestras unidades de servicio actuales. </a:t>
            </a:r>
            <a:endParaRPr lang="en-US" sz="3400" dirty="0" smtClean="0">
              <a:solidFill>
                <a:schemeClr val="tx1"/>
              </a:solidFill>
            </a:endParaRPr>
          </a:p>
        </p:txBody>
      </p:sp>
    </p:spTree>
    <p:extLst>
      <p:ext uri="{BB962C8B-B14F-4D97-AF65-F5344CB8AC3E}">
        <p14:creationId xmlns:p14="http://schemas.microsoft.com/office/powerpoint/2010/main" val="13622920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8000"/>
                </a:solidFill>
              </a:rPr>
              <a:t>Foros de Apoyo al Grupo </a:t>
            </a:r>
            <a:endParaRPr lang="en-US" dirty="0">
              <a:solidFill>
                <a:srgbClr val="008000"/>
              </a:solidFill>
            </a:endParaRPr>
          </a:p>
        </p:txBody>
      </p:sp>
      <p:sp>
        <p:nvSpPr>
          <p:cNvPr id="3" name="Content Placeholder 2"/>
          <p:cNvSpPr>
            <a:spLocks noGrp="1"/>
          </p:cNvSpPr>
          <p:nvPr>
            <p:ph sz="half" idx="1"/>
          </p:nvPr>
        </p:nvSpPr>
        <p:spPr>
          <a:xfrm>
            <a:off x="1447800" y="1536192"/>
            <a:ext cx="6858000" cy="4590288"/>
          </a:xfrm>
        </p:spPr>
        <p:txBody>
          <a:bodyPr>
            <a:noAutofit/>
          </a:bodyPr>
          <a:lstStyle/>
          <a:p>
            <a:pPr marL="114300" indent="0">
              <a:spcBef>
                <a:spcPts val="0"/>
              </a:spcBef>
              <a:spcAft>
                <a:spcPts val="600"/>
              </a:spcAft>
              <a:buClr>
                <a:srgbClr val="002060"/>
              </a:buClr>
              <a:buSzPct val="125000"/>
              <a:buNone/>
            </a:pPr>
            <a:r>
              <a:rPr lang="es-ES_tradnl" sz="3400" dirty="0" smtClean="0"/>
              <a:t>Características Esenciales</a:t>
            </a:r>
          </a:p>
          <a:p>
            <a:pPr lvl="0">
              <a:buClr>
                <a:srgbClr val="008000"/>
              </a:buClr>
              <a:buSzPct val="125000"/>
            </a:pPr>
            <a:r>
              <a:rPr lang="es-ES_tradnl" dirty="0" smtClean="0"/>
              <a:t>Orientado al dialogo</a:t>
            </a:r>
          </a:p>
          <a:p>
            <a:pPr lvl="0">
              <a:buClr>
                <a:srgbClr val="008000"/>
              </a:buClr>
              <a:buSzPct val="125000"/>
            </a:pPr>
            <a:r>
              <a:rPr lang="es-ES_tradnl" dirty="0" smtClean="0"/>
              <a:t>Centrado en el grupo</a:t>
            </a:r>
          </a:p>
          <a:p>
            <a:pPr lvl="0">
              <a:buClr>
                <a:srgbClr val="008000"/>
              </a:buClr>
              <a:buSzPct val="125000"/>
            </a:pPr>
            <a:r>
              <a:rPr lang="es-ES_tradnl" dirty="0" smtClean="0"/>
              <a:t>Orientado a la capacitación</a:t>
            </a:r>
          </a:p>
          <a:p>
            <a:pPr lvl="0">
              <a:spcAft>
                <a:spcPts val="600"/>
              </a:spcAft>
              <a:buClr>
                <a:srgbClr val="008000"/>
              </a:buClr>
              <a:buSzPct val="125000"/>
            </a:pPr>
            <a:r>
              <a:rPr lang="es-ES_tradnl" dirty="0" smtClean="0"/>
              <a:t>Abierto a todos</a:t>
            </a:r>
          </a:p>
          <a:p>
            <a:pPr marL="114300" lvl="0" indent="0">
              <a:spcAft>
                <a:spcPts val="600"/>
              </a:spcAft>
              <a:buSzPct val="125000"/>
              <a:buNone/>
            </a:pPr>
            <a:r>
              <a:rPr lang="es-ES_tradnl" sz="3200" dirty="0" smtClean="0"/>
              <a:t>Características recomendadas</a:t>
            </a:r>
          </a:p>
          <a:p>
            <a:pPr>
              <a:buClr>
                <a:srgbClr val="008000"/>
              </a:buClr>
              <a:buSzPct val="125000"/>
            </a:pPr>
            <a:r>
              <a:rPr lang="es-ES_tradnl" dirty="0" smtClean="0"/>
              <a:t>De tamaño barrial o vecinal</a:t>
            </a:r>
          </a:p>
          <a:p>
            <a:pPr>
              <a:buClr>
                <a:srgbClr val="008000"/>
              </a:buClr>
              <a:buSzPct val="125000"/>
            </a:pPr>
            <a:r>
              <a:rPr lang="es-ES_tradnl" dirty="0" smtClean="0"/>
              <a:t>Se reúne mensualmente</a:t>
            </a:r>
          </a:p>
          <a:p>
            <a:pPr marL="411480" lvl="1" indent="0">
              <a:spcBef>
                <a:spcPts val="0"/>
              </a:spcBef>
              <a:buClr>
                <a:srgbClr val="002060"/>
              </a:buClr>
              <a:buSzPct val="125000"/>
              <a:buNone/>
            </a:pPr>
            <a:endParaRPr lang="en-US" sz="2200" dirty="0" smtClean="0"/>
          </a:p>
        </p:txBody>
      </p:sp>
    </p:spTree>
    <p:extLst>
      <p:ext uri="{BB962C8B-B14F-4D97-AF65-F5344CB8AC3E}">
        <p14:creationId xmlns:p14="http://schemas.microsoft.com/office/powerpoint/2010/main" val="2788837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696200" cy="1905000"/>
          </a:xfrm>
        </p:spPr>
        <p:txBody>
          <a:bodyPr/>
          <a:lstStyle/>
          <a:p>
            <a:r>
              <a:rPr lang="en-US" sz="3600" dirty="0" smtClean="0">
                <a:solidFill>
                  <a:srgbClr val="000000"/>
                </a:solidFill>
              </a:rPr>
              <a:t>Moción #5:</a:t>
            </a:r>
            <a:r>
              <a:rPr lang="es-ES" sz="3600" dirty="0">
                <a:solidFill>
                  <a:srgbClr val="000000"/>
                </a:solidFill>
              </a:rPr>
              <a:t>Acordar, en principio, avanzar hacia un sistema de servicio que contenga conferencias de servicio local</a:t>
            </a:r>
            <a:endParaRPr lang="en-US" sz="4000" dirty="0">
              <a:solidFill>
                <a:srgbClr val="000000"/>
              </a:solidFill>
            </a:endParaRPr>
          </a:p>
        </p:txBody>
      </p:sp>
      <p:sp>
        <p:nvSpPr>
          <p:cNvPr id="3" name="Content Placeholder 2"/>
          <p:cNvSpPr>
            <a:spLocks noGrp="1"/>
          </p:cNvSpPr>
          <p:nvPr>
            <p:ph idx="1"/>
          </p:nvPr>
        </p:nvSpPr>
        <p:spPr>
          <a:xfrm>
            <a:off x="1066800" y="2590800"/>
            <a:ext cx="7620000" cy="3200400"/>
          </a:xfrm>
        </p:spPr>
        <p:txBody>
          <a:bodyPr>
            <a:normAutofit fontScale="92500" lnSpcReduction="20000"/>
          </a:bodyPr>
          <a:lstStyle/>
          <a:p>
            <a:pPr marL="114300" lvl="0" indent="0">
              <a:spcBef>
                <a:spcPts val="1200"/>
              </a:spcBef>
              <a:spcAft>
                <a:spcPts val="1200"/>
              </a:spcAft>
              <a:buClr>
                <a:srgbClr val="FFFA21"/>
              </a:buClr>
              <a:buSzPct val="125000"/>
              <a:buNone/>
            </a:pPr>
            <a:r>
              <a:rPr lang="en-US" sz="3700" dirty="0" smtClean="0">
                <a:solidFill>
                  <a:schemeClr val="accent6">
                    <a:lumMod val="75000"/>
                  </a:schemeClr>
                </a:solidFill>
              </a:rPr>
              <a:t>conferencias de </a:t>
            </a:r>
            <a:r>
              <a:rPr lang="es-ES_tradnl" sz="3700" dirty="0" smtClean="0">
                <a:solidFill>
                  <a:schemeClr val="accent6">
                    <a:lumMod val="75000"/>
                  </a:schemeClr>
                </a:solidFill>
              </a:rPr>
              <a:t>servicio</a:t>
            </a:r>
            <a:r>
              <a:rPr lang="en-US" sz="3700" dirty="0" smtClean="0">
                <a:solidFill>
                  <a:schemeClr val="accent6">
                    <a:lumMod val="75000"/>
                  </a:schemeClr>
                </a:solidFill>
              </a:rPr>
              <a:t> local:</a:t>
            </a:r>
          </a:p>
          <a:p>
            <a:pPr marL="114300" indent="0">
              <a:spcAft>
                <a:spcPts val="1200"/>
              </a:spcAft>
              <a:buClr>
                <a:srgbClr val="FFFA21"/>
              </a:buClr>
              <a:buSzPct val="125000"/>
              <a:buNone/>
            </a:pPr>
            <a:r>
              <a:rPr lang="es-ES" sz="3400" dirty="0"/>
              <a:t>conferencias estratégicas orientadas al servicio, tal como se describen en las siguientes características, que se incluya como una opción en la Guía de Servicios Locales junto con nuestras unidades de servicio actuales.</a:t>
            </a:r>
            <a:endParaRPr lang="en-US" sz="3400" dirty="0" smtClean="0"/>
          </a:p>
        </p:txBody>
      </p:sp>
    </p:spTree>
    <p:extLst>
      <p:ext uri="{BB962C8B-B14F-4D97-AF65-F5344CB8AC3E}">
        <p14:creationId xmlns:p14="http://schemas.microsoft.com/office/powerpoint/2010/main" val="144996876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SSP Webinar">
      <a:dk1>
        <a:srgbClr val="2F2B20"/>
      </a:dk1>
      <a:lt1>
        <a:srgbClr val="FFFFFF"/>
      </a:lt1>
      <a:dk2>
        <a:srgbClr val="E7F3FF"/>
      </a:dk2>
      <a:lt2>
        <a:srgbClr val="E7F3FF"/>
      </a:lt2>
      <a:accent1>
        <a:srgbClr val="F4EE00"/>
      </a:accent1>
      <a:accent2>
        <a:srgbClr val="B1CC0E"/>
      </a:accent2>
      <a:accent3>
        <a:srgbClr val="CC0000"/>
      </a:accent3>
      <a:accent4>
        <a:srgbClr val="2F2B20"/>
      </a:accent4>
      <a:accent5>
        <a:srgbClr val="FFFFFF"/>
      </a:accent5>
      <a:accent6>
        <a:srgbClr val="0040C0"/>
      </a:accent6>
      <a:hlink>
        <a:srgbClr val="CC0000"/>
      </a:hlink>
      <a:folHlink>
        <a:srgbClr val="00000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Adjacency</Template>
  <TotalTime>2232</TotalTime>
  <Words>1637</Words>
  <Application>Microsoft Office PowerPoint</Application>
  <PresentationFormat>On-screen Show (4:3)</PresentationFormat>
  <Paragraphs>233</Paragraphs>
  <Slides>47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47</vt:i4>
      </vt:variant>
    </vt:vector>
  </HeadingPairs>
  <TitlesOfParts>
    <vt:vector size="54" baseType="lpstr">
      <vt:lpstr>Arial</vt:lpstr>
      <vt:lpstr>Calibri</vt:lpstr>
      <vt:lpstr>Helvetica</vt:lpstr>
      <vt:lpstr>Helvetica LT Std</vt:lpstr>
      <vt:lpstr>Tw Cen MT</vt:lpstr>
      <vt:lpstr>Wingdings</vt:lpstr>
      <vt:lpstr>Adjacency</vt:lpstr>
      <vt:lpstr>Nuestro Sistema de Servicio</vt:lpstr>
      <vt:lpstr>Agenda del Taller</vt:lpstr>
      <vt:lpstr>Proyecto del Sistema de Servicio</vt:lpstr>
      <vt:lpstr>PowerPoint Presentation</vt:lpstr>
      <vt:lpstr>Principios Claves</vt:lpstr>
      <vt:lpstr>Mociones de la CSM 2014</vt:lpstr>
      <vt:lpstr>Moción #4: Acordar, en principio, avanzar hacia un sistema de servicio que contenga </vt:lpstr>
      <vt:lpstr>Foros de Apoyo al Grupo </vt:lpstr>
      <vt:lpstr>Moción #5:Acordar, en principio, avanzar hacia un sistema de servicio que contenga conferencias de servicio local</vt:lpstr>
      <vt:lpstr>Conferencia de Servicio Local</vt:lpstr>
      <vt:lpstr>Moción #6:</vt:lpstr>
      <vt:lpstr>Junta de Servicio Local </vt:lpstr>
      <vt:lpstr>PowerPoint Presentation</vt:lpstr>
      <vt:lpstr>Foros de Apoyo al Grupo</vt:lpstr>
      <vt:lpstr>Foros de apoyo al Grupo</vt:lpstr>
      <vt:lpstr>Foros de Apoyo al Grupo</vt:lpstr>
      <vt:lpstr>Servicios Locales</vt:lpstr>
      <vt:lpstr>Conferencia de Servicio Local</vt:lpstr>
      <vt:lpstr>Conferencia de Servicio Local</vt:lpstr>
      <vt:lpstr>Conferencia de Servicio Local</vt:lpstr>
      <vt:lpstr>Conferencia de Servicio Local</vt:lpstr>
      <vt:lpstr>Conferencia de Servicio Local</vt:lpstr>
      <vt:lpstr>Conferencia de Servicio Local</vt:lpstr>
      <vt:lpstr>Junta de Servicio Local</vt:lpstr>
      <vt:lpstr>Junta de Servicio Local</vt:lpstr>
      <vt:lpstr>PowerPoint Presentation</vt:lpstr>
      <vt:lpstr>Junta de Servicio Local</vt:lpstr>
      <vt:lpstr>Componentes del  Sistema de Servicio</vt:lpstr>
      <vt:lpstr>PowerPoint Presentation</vt:lpstr>
      <vt:lpstr>Información y Recursos</vt:lpstr>
      <vt:lpstr>¿Que sigue en este proyecto?</vt:lpstr>
      <vt:lpstr>¿Que sigue en este proyecto?</vt:lpstr>
      <vt:lpstr>PowerPoint Presentation</vt:lpstr>
      <vt:lpstr>PowerPoint Presentation</vt:lpstr>
      <vt:lpstr>Foros de Apoyo de Grupo (FoAGs)</vt:lpstr>
      <vt:lpstr>Foros de Apoyo de Grupo (FoAGs)</vt:lpstr>
      <vt:lpstr>   Conferencia de Servicio Local (CSL)</vt:lpstr>
      <vt:lpstr>Retos de la Comunicación</vt:lpstr>
      <vt:lpstr>Otros Retos</vt:lpstr>
      <vt:lpstr>PowerPoint Presentation</vt:lpstr>
      <vt:lpstr>Foros de Apoyo de Grupos (FoAGs)</vt:lpstr>
      <vt:lpstr>Foros de Apoyo de Grupo (FoAGs)</vt:lpstr>
      <vt:lpstr>Foros de Apoyo de Grupo (FoAGs)</vt:lpstr>
      <vt:lpstr>Retos y Exitos</vt:lpstr>
      <vt:lpstr>Organismos Intermedios – “Núcleos”</vt:lpstr>
      <vt:lpstr>Organismos Intermedios – “Núcleos”</vt:lpstr>
      <vt:lpstr>PowerPoint Presentation</vt:lpstr>
    </vt:vector>
  </TitlesOfParts>
  <Company>NAWS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 Jenkins</dc:creator>
  <cp:lastModifiedBy>De Jenkins</cp:lastModifiedBy>
  <cp:revision>84</cp:revision>
  <dcterms:created xsi:type="dcterms:W3CDTF">2014-11-10T19:59:56Z</dcterms:created>
  <dcterms:modified xsi:type="dcterms:W3CDTF">2016-07-15T20:37:08Z</dcterms:modified>
</cp:coreProperties>
</file>