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86" r:id="rId3"/>
    <p:sldId id="287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292929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752600" cy="5851525"/>
          </a:xfrm>
        </p:spPr>
        <p:txBody>
          <a:bodyPr vert="eaVert" anchor="b" anchorCtr="0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" y="274638"/>
            <a:ext cx="6019800" cy="5851525"/>
          </a:xfrm>
        </p:spPr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  <a:latin typeface="Helvetica LT Std" pitchFamily="34" charset="0"/>
              </a:defRPr>
            </a:lvl1pPr>
            <a:lvl2pPr>
              <a:defRPr b="1">
                <a:solidFill>
                  <a:srgbClr val="000000"/>
                </a:solidFill>
                <a:latin typeface="Helvetica LT Std" pitchFamily="34" charset="0"/>
              </a:defRPr>
            </a:lvl2pPr>
            <a:lvl3pPr>
              <a:defRPr b="1">
                <a:solidFill>
                  <a:srgbClr val="000000"/>
                </a:solidFill>
                <a:latin typeface="Helvetica LT Std" pitchFamily="34" charset="0"/>
              </a:defRPr>
            </a:lvl3pPr>
            <a:lvl4pPr>
              <a:defRPr b="1">
                <a:solidFill>
                  <a:srgbClr val="000000"/>
                </a:solidFill>
                <a:latin typeface="Helvetica LT Std" pitchFamily="34" charset="0"/>
              </a:defRPr>
            </a:lvl4pPr>
            <a:lvl5pPr>
              <a:defRPr b="1">
                <a:solidFill>
                  <a:srgbClr val="000000"/>
                </a:solidFill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86400"/>
            <a:ext cx="76596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Helvetica LT St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Helvetica LT St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544"/>
            <a:ext cx="7772400" cy="987552"/>
          </a:xfrm>
        </p:spPr>
        <p:txBody>
          <a:bodyPr anchor="b"/>
          <a:lstStyle>
            <a:lvl1pPr algn="ctr">
              <a:defRPr sz="2200" b="1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1" cy="9875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87552" y="381000"/>
            <a:ext cx="7772400" cy="4942840"/>
          </a:xfrm>
        </p:spPr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552" y="0"/>
            <a:ext cx="815644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8869024">
            <a:off x="361787" y="1993891"/>
            <a:ext cx="425978" cy="4214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69024">
            <a:off x="361787" y="1536691"/>
            <a:ext cx="425978" cy="421432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8869024">
            <a:off x="361787" y="1079491"/>
            <a:ext cx="425978" cy="4214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869024">
            <a:off x="361787" y="622291"/>
            <a:ext cx="425978" cy="4214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b="1" kern="1200" cap="none" spc="-100" baseline="0">
          <a:ln>
            <a:noFill/>
          </a:ln>
          <a:solidFill>
            <a:srgbClr val="3333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rgbClr val="000000"/>
          </a:solidFill>
          <a:latin typeface="Helvetica LT Std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.org/servicesyste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927848" cy="2593975"/>
          </a:xfrm>
        </p:spPr>
        <p:txBody>
          <a:bodyPr anchor="ctr" anchorCtr="0"/>
          <a:lstStyle/>
          <a:p>
            <a:r>
              <a:rPr lang="en-US" dirty="0" smtClean="0"/>
              <a:t>Rural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800600"/>
            <a:ext cx="6461760" cy="1066800"/>
          </a:xfrm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Meeting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2016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73196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4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188" y="228600"/>
            <a:ext cx="3432048" cy="1143000"/>
          </a:xfrm>
        </p:spPr>
        <p:txBody>
          <a:bodyPr anchor="ctr" anchorCtr="0"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620000" cy="3048000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overview</a:t>
            </a:r>
          </a:p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will be recorded</a:t>
            </a:r>
          </a:p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Todays topic: Service Delivery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challenges - Anything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and resources</a:t>
            </a: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change?</a:t>
            </a:r>
          </a:p>
          <a:p>
            <a:pPr marL="182880" indent="-457200"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Timing, format, and topic for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next meeting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0" lvl="2" indent="-457200" algn="l">
              <a:buClr>
                <a:srgbClr val="008000"/>
              </a:buClr>
              <a:buSzPct val="75000"/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4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" y="0"/>
            <a:ext cx="8564880" cy="1143000"/>
          </a:xfrm>
        </p:spPr>
        <p:txBody>
          <a:bodyPr anchor="ctr" anchorCtr="0"/>
          <a:lstStyle/>
          <a:p>
            <a:pPr algn="ctr"/>
            <a:r>
              <a:rPr lang="en-US" sz="4000" dirty="0" smtClean="0"/>
              <a:t>Service Delivery Challenges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914400"/>
            <a:ext cx="7147560" cy="304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number of trusted servants</a:t>
            </a:r>
          </a:p>
          <a:p>
            <a:pPr marL="800100" lvl="1" indent="-342900" algn="l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Burnout</a:t>
            </a:r>
          </a:p>
          <a:p>
            <a:pPr marL="800100" lvl="1" indent="-342900" algn="l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Wide range of services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Lack of experience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for H&amp;I in rurally located jails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Geographical and climate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personalities</a:t>
            </a:r>
          </a:p>
          <a:p>
            <a:pPr marL="800100" lvl="1" indent="-342900" algn="l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Poor atmosphere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No new ideas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experience in AA</a:t>
            </a:r>
          </a:p>
          <a:p>
            <a:pPr marL="800100" lvl="1" indent="-342900" algn="l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AA more available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NA members switch to AA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in rural areas</a:t>
            </a:r>
          </a:p>
          <a:p>
            <a:pPr marL="800100" lvl="1" indent="-342900" algn="l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Personal anonymity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Separation between work and recovery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internet service</a:t>
            </a:r>
          </a:p>
        </p:txBody>
      </p:sp>
    </p:spTree>
    <p:extLst>
      <p:ext uri="{BB962C8B-B14F-4D97-AF65-F5344CB8AC3E}">
        <p14:creationId xmlns:p14="http://schemas.microsoft.com/office/powerpoint/2010/main" val="32384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" y="0"/>
            <a:ext cx="8564880" cy="1143000"/>
          </a:xfrm>
        </p:spPr>
        <p:txBody>
          <a:bodyPr anchor="ctr" anchorCtr="0"/>
          <a:lstStyle/>
          <a:p>
            <a:pPr algn="ctr"/>
            <a:r>
              <a:rPr lang="en-US" sz="4000" dirty="0" smtClean="0"/>
              <a:t>Service Delivery Solutions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1066800"/>
            <a:ext cx="7680960" cy="304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technology and hard copies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time H&amp;I events and meeting list mailings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SSP ideas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services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 or centrally locate service meetings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and recovery at service meetings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at service meetings</a:t>
            </a:r>
            <a:endParaRPr lang="en-US" sz="2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term commitments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PSAs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group meeting space available for regional subcommittee meetings and area meetings </a:t>
            </a:r>
            <a:endParaRPr lang="en-US" sz="2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endParaRPr lang="en-US" sz="2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80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" y="0"/>
            <a:ext cx="8564880" cy="1143000"/>
          </a:xfrm>
        </p:spPr>
        <p:txBody>
          <a:bodyPr anchor="ctr" anchorCtr="0"/>
          <a:lstStyle/>
          <a:p>
            <a:pPr algn="ctr"/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1219200"/>
            <a:ext cx="7680960" cy="3048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start the process of change in our communities?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shall we focus on next time?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ideas for dates and times?</a:t>
            </a: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09072"/>
            <a:ext cx="9144000" cy="8309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4800" b="1" cap="none" spc="-100" baseline="0">
                <a:ln>
                  <a:noFill/>
                </a:ln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participating</a:t>
            </a:r>
            <a:r>
              <a:rPr lang="en-US" dirty="0"/>
              <a:t>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221069"/>
            <a:ext cx="9144000" cy="791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Questions and Comments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30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smtClean="0">
                <a:latin typeface="Helvetica LT Std" pitchFamily="34" charset="0"/>
                <a:hlinkClick r:id="rId2"/>
              </a:rPr>
              <a:t>servicesystem@na.org</a:t>
            </a:r>
          </a:p>
        </p:txBody>
      </p:sp>
    </p:spTree>
    <p:extLst>
      <p:ext uri="{BB962C8B-B14F-4D97-AF65-F5344CB8AC3E}">
        <p14:creationId xmlns:p14="http://schemas.microsoft.com/office/powerpoint/2010/main" val="23805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SP Webinar">
      <a:dk1>
        <a:srgbClr val="2F2B20"/>
      </a:dk1>
      <a:lt1>
        <a:srgbClr val="FFFFFF"/>
      </a:lt1>
      <a:dk2>
        <a:srgbClr val="E7F3FF"/>
      </a:dk2>
      <a:lt2>
        <a:srgbClr val="E7F3FF"/>
      </a:lt2>
      <a:accent1>
        <a:srgbClr val="F4EE00"/>
      </a:accent1>
      <a:accent2>
        <a:srgbClr val="B1CC0E"/>
      </a:accent2>
      <a:accent3>
        <a:srgbClr val="CC0000"/>
      </a:accent3>
      <a:accent4>
        <a:srgbClr val="2F2B20"/>
      </a:accent4>
      <a:accent5>
        <a:srgbClr val="FFFFFF"/>
      </a:accent5>
      <a:accent6>
        <a:srgbClr val="0040C0"/>
      </a:accent6>
      <a:hlink>
        <a:srgbClr val="CC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2393</TotalTime>
  <Words>190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Helvetica LT Std</vt:lpstr>
      <vt:lpstr>Wingdings</vt:lpstr>
      <vt:lpstr>Adjacency</vt:lpstr>
      <vt:lpstr>Rural Service</vt:lpstr>
      <vt:lpstr>Agenda</vt:lpstr>
      <vt:lpstr>Service Delivery Challenges</vt:lpstr>
      <vt:lpstr>Service Delivery Solutions</vt:lpstr>
      <vt:lpstr>Wrap-up</vt:lpstr>
    </vt:vector>
  </TitlesOfParts>
  <Company>NAWS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Nick Elson</cp:lastModifiedBy>
  <cp:revision>74</cp:revision>
  <dcterms:created xsi:type="dcterms:W3CDTF">2014-11-10T19:59:56Z</dcterms:created>
  <dcterms:modified xsi:type="dcterms:W3CDTF">2016-08-22T21:38:30Z</dcterms:modified>
</cp:coreProperties>
</file>