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353" r:id="rId3"/>
    <p:sldId id="355" r:id="rId4"/>
    <p:sldId id="270" r:id="rId5"/>
    <p:sldId id="263" r:id="rId6"/>
    <p:sldId id="262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8" r:id="rId61"/>
    <p:sldId id="317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33" r:id="rId77"/>
    <p:sldId id="334" r:id="rId78"/>
    <p:sldId id="335" r:id="rId79"/>
    <p:sldId id="336" r:id="rId80"/>
    <p:sldId id="337" r:id="rId81"/>
    <p:sldId id="338" r:id="rId82"/>
    <p:sldId id="339" r:id="rId83"/>
    <p:sldId id="340" r:id="rId84"/>
    <p:sldId id="341" r:id="rId85"/>
    <p:sldId id="342" r:id="rId86"/>
    <p:sldId id="343" r:id="rId87"/>
    <p:sldId id="344" r:id="rId88"/>
    <p:sldId id="345" r:id="rId89"/>
    <p:sldId id="346" r:id="rId90"/>
    <p:sldId id="357" r:id="rId91"/>
    <p:sldId id="347" r:id="rId92"/>
    <p:sldId id="358" r:id="rId93"/>
    <p:sldId id="348" r:id="rId94"/>
    <p:sldId id="359" r:id="rId95"/>
    <p:sldId id="349" r:id="rId96"/>
    <p:sldId id="360" r:id="rId97"/>
    <p:sldId id="350" r:id="rId98"/>
    <p:sldId id="361" r:id="rId99"/>
    <p:sldId id="351" r:id="rId100"/>
    <p:sldId id="362" r:id="rId101"/>
    <p:sldId id="352" r:id="rId102"/>
    <p:sldId id="367" r:id="rId103"/>
    <p:sldId id="363" r:id="rId104"/>
    <p:sldId id="365" r:id="rId105"/>
    <p:sldId id="366" r:id="rId106"/>
    <p:sldId id="364" r:id="rId107"/>
  </p:sldIdLst>
  <p:sldSz cx="9144000" cy="5143500" type="screen16x9"/>
  <p:notesSz cx="6858000" cy="9144000"/>
  <p:custDataLst>
    <p:tags r:id="rId10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3" autoAdjust="0"/>
    <p:restoredTop sz="94660"/>
  </p:normalViewPr>
  <p:slideViewPr>
    <p:cSldViewPr>
      <p:cViewPr varScale="1">
        <p:scale>
          <a:sx n="157" d="100"/>
          <a:sy n="157" d="100"/>
        </p:scale>
        <p:origin x="420" y="1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824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gs" Target="tags/tag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presProps" Target="pres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742284-393C-4078-9201-03D7106265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979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315BBD-C16C-48D4-9B50-38A0F0B4D8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345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36AD7-7D55-4DFD-A777-90EB489B90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481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48570-D2C5-4FDC-8025-85CC2CF0D6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287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42B6A4-1746-4386-9326-4174EBE765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9378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3DDFE-C77E-494C-A802-0F7A0638EC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216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4EA07-06EE-487F-8804-1A9BA9ED63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374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8BD27C-4082-4A17-A687-C803822A7C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169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06E8BA-575C-46F6-A9CB-0E36B745FA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138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1430A-84E0-4241-901C-8C9BA3D17B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964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6F67C2-B1A7-4FF3-8384-E608AF7E34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999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26FEAAC-633A-4787-890B-6544249D41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47988" y="-19050"/>
            <a:ext cx="9191988" cy="5173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-47988" y="-15737"/>
            <a:ext cx="9191988" cy="5143500"/>
          </a:xfrm>
          <a:prstGeom prst="rect">
            <a:avLst/>
          </a:prstGeom>
          <a:solidFill>
            <a:schemeClr val="tx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44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0" y="-165646"/>
            <a:ext cx="9144000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</a:p>
          <a:p>
            <a:pPr algn="ctr">
              <a:lnSpc>
                <a:spcPct val="75000"/>
              </a:lnSpc>
              <a:spcAft>
                <a:spcPts val="2400"/>
              </a:spcAft>
              <a:defRPr/>
            </a:pPr>
            <a:r>
              <a:rPr lang="en-US" sz="6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 Clean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75000"/>
              </a:lnSpc>
              <a:defRPr/>
            </a:pP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51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971550"/>
            <a:ext cx="73152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 Basic Text from the front of the room 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59790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0" y="151857"/>
            <a:ext cx="91440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clean!</a:t>
            </a:r>
            <a:endParaRPr lang="en-US" sz="10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971550"/>
            <a:ext cx="73152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 Basic Text from the front of the room 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60093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438150"/>
            <a:ext cx="7315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Please be quiet for a minute so we can identify any newcomers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62588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0" y="151857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this anyone’s first NA meeting? 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15083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971550"/>
            <a:ext cx="73152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 Basic Text from the front of the room 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90365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971550"/>
            <a:ext cx="7315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has </a:t>
            </a:r>
          </a:p>
          <a:p>
            <a:pPr algn="ctr"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For Today!!! 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67146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48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47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46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44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43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0" y="151857"/>
            <a:ext cx="91440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59</a:t>
            </a:r>
            <a:endParaRPr lang="en-US" sz="22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75000"/>
              </a:lnSpc>
              <a:spcAft>
                <a:spcPts val="2400"/>
              </a:spcAft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0" y="151857"/>
            <a:ext cx="91440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58</a:t>
            </a:r>
          </a:p>
          <a:p>
            <a:pPr algn="ctr">
              <a:lnSpc>
                <a:spcPct val="75000"/>
              </a:lnSpc>
              <a:spcAft>
                <a:spcPts val="2400"/>
              </a:spcAft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  <p:extLst>
      <p:ext uri="{BB962C8B-B14F-4D97-AF65-F5344CB8AC3E}">
        <p14:creationId xmlns:p14="http://schemas.microsoft.com/office/powerpoint/2010/main" val="18150937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57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56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55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months</a:t>
            </a:r>
          </a:p>
        </p:txBody>
      </p:sp>
    </p:spTree>
  </p:cSld>
  <p:clrMapOvr>
    <a:masterClrMapping/>
  </p:clrMapOvr>
  <p:transition spd="slow">
    <p:pull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</a:t>
            </a:r>
            <a:endParaRPr lang="en-US" sz="10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months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months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54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53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971550"/>
            <a:ext cx="73152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 Basic Text from the front of the room 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66056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971550"/>
            <a:ext cx="73152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 Basic Text from the front of the room 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05627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971550"/>
            <a:ext cx="73152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 Basic Text from the front of the room 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74241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971550"/>
            <a:ext cx="73152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 Basic Text from the front of the room 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85286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971550"/>
            <a:ext cx="73152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 Basic Text from the front of the room 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57947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51857"/>
            <a:ext cx="5867400" cy="48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10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0&quot;/&gt;&lt;/object&gt;&lt;object type=&quot;3&quot; unique_id=&quot;10005&quot;&gt;&lt;property id=&quot;20148&quot; value=&quot;5&quot;/&gt;&lt;property id=&quot;20300&quot; value=&quot;Slide 2&quot;/&gt;&lt;property id=&quot;20307&quot; value=&quot;270&quot;/&gt;&lt;/object&gt;&lt;object type=&quot;3&quot; unique_id=&quot;10006&quot;&gt;&lt;property id=&quot;20148&quot; value=&quot;5&quot;/&gt;&lt;property id=&quot;20300&quot; value=&quot;Slide 3&quot;/&gt;&lt;property id=&quot;20307&quot; value=&quot;263&quot;/&gt;&lt;/object&gt;&lt;object type=&quot;3&quot; unique_id=&quot;10007&quot;&gt;&lt;property id=&quot;20148&quot; value=&quot;5&quot;/&gt;&lt;property id=&quot;20300&quot; value=&quot;Slide 4&quot;/&gt;&lt;property id=&quot;20307&quot; value=&quot;262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6&quot;/&gt;&lt;property id=&quot;20307&quot; value=&quot;264&quot;/&gt;&lt;/object&gt;&lt;object type=&quot;3&quot; unique_id=&quot;10010&quot;&gt;&lt;property id=&quot;20148&quot; value=&quot;5&quot;/&gt;&lt;property id=&quot;20300&quot; value=&quot;Slide 7&quot;/&gt;&lt;property id=&quot;20307&quot; value=&quot;265&quot;/&gt;&lt;/object&gt;&lt;object type=&quot;3&quot; unique_id=&quot;10011&quot;&gt;&lt;property id=&quot;20148&quot; value=&quot;5&quot;/&gt;&lt;property id=&quot;20300&quot; value=&quot;Slide 8&quot;/&gt;&lt;property id=&quot;20307&quot; value=&quot;266&quot;/&gt;&lt;/object&gt;&lt;object type=&quot;3&quot; unique_id=&quot;10012&quot;&gt;&lt;property id=&quot;20148&quot; value=&quot;5&quot;/&gt;&lt;property id=&quot;20300&quot; value=&quot;Slide 9&quot;/&gt;&lt;property id=&quot;20307&quot; value=&quot;267&quot;/&gt;&lt;/object&gt;&lt;object type=&quot;3&quot; unique_id=&quot;10013&quot;&gt;&lt;property id=&quot;20148&quot; value=&quot;5&quot;/&gt;&lt;property id=&quot;20300&quot; value=&quot;Slide 10&quot;/&gt;&lt;property id=&quot;20307&quot; value=&quot;268&quot;/&gt;&lt;/object&gt;&lt;object type=&quot;3&quot; unique_id=&quot;10014&quot;&gt;&lt;property id=&quot;20148&quot; value=&quot;5&quot;/&gt;&lt;property id=&quot;20300&quot; value=&quot;Slide 11&quot;/&gt;&lt;property id=&quot;20307&quot; value=&quot;269&quot;/&gt;&lt;/object&gt;&lt;object type=&quot;3&quot; unique_id=&quot;10015&quot;&gt;&lt;property id=&quot;20148&quot; value=&quot;5&quot;/&gt;&lt;property id=&quot;20300&quot; value=&quot;Slide 12&quot;/&gt;&lt;property id=&quot;20307&quot; value=&quot;271&quot;/&gt;&lt;/object&gt;&lt;object type=&quot;3&quot; unique_id=&quot;10016&quot;&gt;&lt;property id=&quot;20148&quot; value=&quot;5&quot;/&gt;&lt;property id=&quot;20300&quot; value=&quot;Slide 13&quot;/&gt;&lt;property id=&quot;20307&quot; value=&quot;272&quot;/&gt;&lt;/object&gt;&lt;object type=&quot;3&quot; unique_id=&quot;10017&quot;&gt;&lt;property id=&quot;20148&quot; value=&quot;5&quot;/&gt;&lt;property id=&quot;20300&quot; value=&quot;Slide 14&quot;/&gt;&lt;property id=&quot;20307&quot; value=&quot;273&quot;/&gt;&lt;/object&gt;&lt;object type=&quot;3&quot; unique_id=&quot;10018&quot;&gt;&lt;property id=&quot;20148&quot; value=&quot;5&quot;/&gt;&lt;property id=&quot;20300&quot; value=&quot;Slide 15&quot;/&gt;&lt;property id=&quot;20307&quot; value=&quot;274&quot;/&gt;&lt;/object&gt;&lt;object type=&quot;3&quot; unique_id=&quot;10019&quot;&gt;&lt;property id=&quot;20148&quot; value=&quot;5&quot;/&gt;&lt;property id=&quot;20300&quot; value=&quot;Slide 16&quot;/&gt;&lt;property id=&quot;20307&quot; value=&quot;275&quot;/&gt;&lt;/object&gt;&lt;object type=&quot;3&quot; unique_id=&quot;10020&quot;&gt;&lt;property id=&quot;20148&quot; value=&quot;5&quot;/&gt;&lt;property id=&quot;20300&quot; value=&quot;Slide 17&quot;/&gt;&lt;property id=&quot;20307&quot; value=&quot;276&quot;/&gt;&lt;/object&gt;&lt;object type=&quot;3&quot; unique_id=&quot;10021&quot;&gt;&lt;property id=&quot;20148&quot; value=&quot;5&quot;/&gt;&lt;property id=&quot;20300&quot; value=&quot;Slide 18&quot;/&gt;&lt;property id=&quot;20307&quot; value=&quot;277&quot;/&gt;&lt;/object&gt;&lt;object type=&quot;3&quot; unique_id=&quot;10022&quot;&gt;&lt;property id=&quot;20148&quot; value=&quot;5&quot;/&gt;&lt;property id=&quot;20300&quot; value=&quot;Slide 19&quot;/&gt;&lt;property id=&quot;20307&quot; value=&quot;278&quot;/&gt;&lt;/object&gt;&lt;object type=&quot;3&quot; unique_id=&quot;10023&quot;&gt;&lt;property id=&quot;20148&quot; value=&quot;5&quot;/&gt;&lt;property id=&quot;20300&quot; value=&quot;Slide 20&quot;/&gt;&lt;property id=&quot;20307&quot; value=&quot;279&quot;/&gt;&lt;/object&gt;&lt;object type=&quot;3&quot; unique_id=&quot;10024&quot;&gt;&lt;property id=&quot;20148&quot; value=&quot;5&quot;/&gt;&lt;property id=&quot;20300&quot; value=&quot;Slide 21&quot;/&gt;&lt;property id=&quot;20307&quot; value=&quot;280&quot;/&gt;&lt;/object&gt;&lt;object type=&quot;3&quot; unique_id=&quot;10025&quot;&gt;&lt;property id=&quot;20148&quot; value=&quot;5&quot;/&gt;&lt;property id=&quot;20300&quot; value=&quot;Slide 22&quot;/&gt;&lt;property id=&quot;20307&quot; value=&quot;281&quot;/&gt;&lt;/object&gt;&lt;object type=&quot;3&quot; unique_id=&quot;10026&quot;&gt;&lt;property id=&quot;20148&quot; value=&quot;5&quot;/&gt;&lt;property id=&quot;20300&quot; value=&quot;Slide 23&quot;/&gt;&lt;property id=&quot;20307&quot; value=&quot;282&quot;/&gt;&lt;/object&gt;&lt;object type=&quot;3&quot; unique_id=&quot;10027&quot;&gt;&lt;property id=&quot;20148&quot; value=&quot;5&quot;/&gt;&lt;property id=&quot;20300&quot; value=&quot;Slide 24&quot;/&gt;&lt;property id=&quot;20307&quot; value=&quot;283&quot;/&gt;&lt;/object&gt;&lt;object type=&quot;3&quot; unique_id=&quot;10028&quot;&gt;&lt;property id=&quot;20148&quot; value=&quot;5&quot;/&gt;&lt;property id=&quot;20300&quot; value=&quot;Slide 25&quot;/&gt;&lt;property id=&quot;20307&quot; value=&quot;284&quot;/&gt;&lt;/object&gt;&lt;object type=&quot;3&quot; unique_id=&quot;10029&quot;&gt;&lt;property id=&quot;20148&quot; value=&quot;5&quot;/&gt;&lt;property id=&quot;20300&quot; value=&quot;Slide 26&quot;/&gt;&lt;property id=&quot;20307&quot; value=&quot;285&quot;/&gt;&lt;/object&gt;&lt;object type=&quot;3&quot; unique_id=&quot;10030&quot;&gt;&lt;property id=&quot;20148&quot; value=&quot;5&quot;/&gt;&lt;property id=&quot;20300&quot; value=&quot;Slide 27&quot;/&gt;&lt;property id=&quot;20307&quot; value=&quot;286&quot;/&gt;&lt;/object&gt;&lt;object type=&quot;3&quot; unique_id=&quot;10031&quot;&gt;&lt;property id=&quot;20148&quot; value=&quot;5&quot;/&gt;&lt;property id=&quot;20300&quot; value=&quot;Slide 28&quot;/&gt;&lt;property id=&quot;20307&quot; value=&quot;287&quot;/&gt;&lt;/object&gt;&lt;object type=&quot;3&quot; unique_id=&quot;10032&quot;&gt;&lt;property id=&quot;20148&quot; value=&quot;5&quot;/&gt;&lt;property id=&quot;20300&quot; value=&quot;Slide 29&quot;/&gt;&lt;property id=&quot;20307&quot; value=&quot;288&quot;/&gt;&lt;/object&gt;&lt;object type=&quot;3&quot; unique_id=&quot;10033&quot;&gt;&lt;property id=&quot;20148&quot; value=&quot;5&quot;/&gt;&lt;property id=&quot;20300&quot; value=&quot;Slide 30&quot;/&gt;&lt;property id=&quot;20307&quot; value=&quot;289&quot;/&gt;&lt;/object&gt;&lt;object type=&quot;3&quot; unique_id=&quot;10034&quot;&gt;&lt;property id=&quot;20148&quot; value=&quot;5&quot;/&gt;&lt;property id=&quot;20300&quot; value=&quot;Slide 31&quot;/&gt;&lt;property id=&quot;20307&quot; value=&quot;290&quot;/&gt;&lt;/object&gt;&lt;object type=&quot;3&quot; unique_id=&quot;10035&quot;&gt;&lt;property id=&quot;20148&quot; value=&quot;5&quot;/&gt;&lt;property id=&quot;20300&quot; value=&quot;Slide 32&quot;/&gt;&lt;property id=&quot;20307&quot; value=&quot;291&quot;/&gt;&lt;/object&gt;&lt;object type=&quot;3&quot; unique_id=&quot;10036&quot;&gt;&lt;property id=&quot;20148&quot; value=&quot;5&quot;/&gt;&lt;property id=&quot;20300&quot; value=&quot;Slide 33&quot;/&gt;&lt;property id=&quot;20307&quot; value=&quot;292&quot;/&gt;&lt;/object&gt;&lt;object type=&quot;3&quot; unique_id=&quot;10037&quot;&gt;&lt;property id=&quot;20148&quot; value=&quot;5&quot;/&gt;&lt;property id=&quot;20300&quot; value=&quot;Slide 34&quot;/&gt;&lt;property id=&quot;20307&quot; value=&quot;293&quot;/&gt;&lt;/object&gt;&lt;object type=&quot;3&quot; unique_id=&quot;10038&quot;&gt;&lt;property id=&quot;20148&quot; value=&quot;5&quot;/&gt;&lt;property id=&quot;20300&quot; value=&quot;Slide 35&quot;/&gt;&lt;property id=&quot;20307&quot; value=&quot;294&quot;/&gt;&lt;/object&gt;&lt;object type=&quot;3&quot; unique_id=&quot;10039&quot;&gt;&lt;property id=&quot;20148&quot; value=&quot;5&quot;/&gt;&lt;property id=&quot;20300&quot; value=&quot;Slide 36&quot;/&gt;&lt;property id=&quot;20307&quot; value=&quot;295&quot;/&gt;&lt;/object&gt;&lt;object type=&quot;3&quot; unique_id=&quot;10040&quot;&gt;&lt;property id=&quot;20148&quot; value=&quot;5&quot;/&gt;&lt;property id=&quot;20300&quot; value=&quot;Slide 37&quot;/&gt;&lt;property id=&quot;20307&quot; value=&quot;296&quot;/&gt;&lt;/object&gt;&lt;object type=&quot;3&quot; unique_id=&quot;10041&quot;&gt;&lt;property id=&quot;20148&quot; value=&quot;5&quot;/&gt;&lt;property id=&quot;20300&quot; value=&quot;Slide 38&quot;/&gt;&lt;property id=&quot;20307&quot; value=&quot;297&quot;/&gt;&lt;/object&gt;&lt;object type=&quot;3&quot; unique_id=&quot;10042&quot;&gt;&lt;property id=&quot;20148&quot; value=&quot;5&quot;/&gt;&lt;property id=&quot;20300&quot; value=&quot;Slide 39&quot;/&gt;&lt;property id=&quot;20307&quot; value=&quot;298&quot;/&gt;&lt;/object&gt;&lt;object type=&quot;3&quot; unique_id=&quot;10043&quot;&gt;&lt;property id=&quot;20148&quot; value=&quot;5&quot;/&gt;&lt;property id=&quot;20300&quot; value=&quot;Slide 40&quot;/&gt;&lt;property id=&quot;20307&quot; value=&quot;299&quot;/&gt;&lt;/object&gt;&lt;object type=&quot;3&quot; unique_id=&quot;10044&quot;&gt;&lt;property id=&quot;20148&quot; value=&quot;5&quot;/&gt;&lt;property id=&quot;20300&quot; value=&quot;Slide 41&quot;/&gt;&lt;property id=&quot;20307&quot; value=&quot;300&quot;/&gt;&lt;/object&gt;&lt;object type=&quot;3&quot; unique_id=&quot;10045&quot;&gt;&lt;property id=&quot;20148&quot; value=&quot;5&quot;/&gt;&lt;property id=&quot;20300&quot; value=&quot;Slide 42&quot;/&gt;&lt;property id=&quot;20307&quot; value=&quot;301&quot;/&gt;&lt;/object&gt;&lt;object type=&quot;3&quot; unique_id=&quot;10046&quot;&gt;&lt;property id=&quot;20148&quot; value=&quot;5&quot;/&gt;&lt;property id=&quot;20300&quot; value=&quot;Slide 43&quot;/&gt;&lt;property id=&quot;20307&quot; value=&quot;302&quot;/&gt;&lt;/object&gt;&lt;object type=&quot;3&quot; unique_id=&quot;10047&quot;&gt;&lt;property id=&quot;20148&quot; value=&quot;5&quot;/&gt;&lt;property id=&quot;20300&quot; value=&quot;Slide 44&quot;/&gt;&lt;property id=&quot;20307&quot; value=&quot;303&quot;/&gt;&lt;/object&gt;&lt;object type=&quot;3&quot; unique_id=&quot;10048&quot;&gt;&lt;property id=&quot;20148&quot; value=&quot;5&quot;/&gt;&lt;property id=&quot;20300&quot; value=&quot;Slide 45&quot;/&gt;&lt;property id=&quot;20307&quot; value=&quot;304&quot;/&gt;&lt;/object&gt;&lt;object type=&quot;3&quot; unique_id=&quot;10049&quot;&gt;&lt;property id=&quot;20148&quot; value=&quot;5&quot;/&gt;&lt;property id=&quot;20300&quot; value=&quot;Slide 46&quot;/&gt;&lt;property id=&quot;20307&quot; value=&quot;305&quot;/&gt;&lt;/object&gt;&lt;object type=&quot;3&quot; unique_id=&quot;10050&quot;&gt;&lt;property id=&quot;20148&quot; value=&quot;5&quot;/&gt;&lt;property id=&quot;20300&quot; value=&quot;Slide 47&quot;/&gt;&lt;property id=&quot;20307&quot; value=&quot;306&quot;/&gt;&lt;/object&gt;&lt;object type=&quot;3&quot; unique_id=&quot;10051&quot;&gt;&lt;property id=&quot;20148&quot; value=&quot;5&quot;/&gt;&lt;property id=&quot;20300&quot; value=&quot;Slide 48&quot;/&gt;&lt;property id=&quot;20307&quot; value=&quot;307&quot;/&gt;&lt;/object&gt;&lt;object type=&quot;3&quot; unique_id=&quot;10052&quot;&gt;&lt;property id=&quot;20148&quot; value=&quot;5&quot;/&gt;&lt;property id=&quot;20300&quot; value=&quot;Slide 49&quot;/&gt;&lt;property id=&quot;20307&quot; value=&quot;308&quot;/&gt;&lt;/object&gt;&lt;object type=&quot;3&quot; unique_id=&quot;10053&quot;&gt;&lt;property id=&quot;20148&quot; value=&quot;5&quot;/&gt;&lt;property id=&quot;20300&quot; value=&quot;Slide 50&quot;/&gt;&lt;property id=&quot;20307&quot; value=&quot;309&quot;/&gt;&lt;/object&gt;&lt;object type=&quot;3&quot; unique_id=&quot;10054&quot;&gt;&lt;property id=&quot;20148&quot; value=&quot;5&quot;/&gt;&lt;property id=&quot;20300&quot; value=&quot;Slide 51&quot;/&gt;&lt;property id=&quot;20307&quot; value=&quot;310&quot;/&gt;&lt;/object&gt;&lt;object type=&quot;3&quot; unique_id=&quot;10055&quot;&gt;&lt;property id=&quot;20148&quot; value=&quot;5&quot;/&gt;&lt;property id=&quot;20300&quot; value=&quot;Slide 52&quot;/&gt;&lt;property id=&quot;20307&quot; value=&quot;311&quot;/&gt;&lt;/object&gt;&lt;object type=&quot;3&quot; unique_id=&quot;10056&quot;&gt;&lt;property id=&quot;20148&quot; value=&quot;5&quot;/&gt;&lt;property id=&quot;20300&quot; value=&quot;Slide 53&quot;/&gt;&lt;property id=&quot;20307&quot; value=&quot;312&quot;/&gt;&lt;/object&gt;&lt;object type=&quot;3&quot; unique_id=&quot;10057&quot;&gt;&lt;property id=&quot;20148&quot; value=&quot;5&quot;/&gt;&lt;property id=&quot;20300&quot; value=&quot;Slide 54&quot;/&gt;&lt;property id=&quot;20307&quot; value=&quot;313&quot;/&gt;&lt;/object&gt;&lt;object type=&quot;3&quot; unique_id=&quot;10058&quot;&gt;&lt;property id=&quot;20148&quot; value=&quot;5&quot;/&gt;&lt;property id=&quot;20300&quot; value=&quot;Slide 55&quot;/&gt;&lt;property id=&quot;20307&quot; value=&quot;314&quot;/&gt;&lt;/object&gt;&lt;object type=&quot;3&quot; unique_id=&quot;10059&quot;&gt;&lt;property id=&quot;20148&quot; value=&quot;5&quot;/&gt;&lt;property id=&quot;20300&quot; value=&quot;Slide 56&quot;/&gt;&lt;property id=&quot;20307&quot; value=&quot;315&quot;/&gt;&lt;/object&gt;&lt;object type=&quot;3&quot; unique_id=&quot;10060&quot;&gt;&lt;property id=&quot;20148&quot; value=&quot;5&quot;/&gt;&lt;property id=&quot;20300&quot; value=&quot;Slide 57&quot;/&gt;&lt;property id=&quot;20307&quot; value=&quot;316&quot;/&gt;&lt;/object&gt;&lt;object type=&quot;3&quot; unique_id=&quot;10061&quot;&gt;&lt;property id=&quot;20148&quot; value=&quot;5&quot;/&gt;&lt;property id=&quot;20300&quot; value=&quot;Slide 58&quot;/&gt;&lt;property id=&quot;20307&quot; value=&quot;318&quot;/&gt;&lt;/object&gt;&lt;object type=&quot;3&quot; unique_id=&quot;10062&quot;&gt;&lt;property id=&quot;20148&quot; value=&quot;5&quot;/&gt;&lt;property id=&quot;20300&quot; value=&quot;Slide 59&quot;/&gt;&lt;property id=&quot;20307&quot; value=&quot;317&quot;/&gt;&lt;/object&gt;&lt;object type=&quot;3&quot; unique_id=&quot;10063&quot;&gt;&lt;property id=&quot;20148&quot; value=&quot;5&quot;/&gt;&lt;property id=&quot;20300&quot; value=&quot;Slide 60&quot;/&gt;&lt;property id=&quot;20307&quot; value=&quot;319&quot;/&gt;&lt;/object&gt;&lt;object type=&quot;3&quot; unique_id=&quot;10064&quot;&gt;&lt;property id=&quot;20148&quot; value=&quot;5&quot;/&gt;&lt;property id=&quot;20300&quot; value=&quot;Slide 61&quot;/&gt;&lt;property id=&quot;20307&quot; value=&quot;320&quot;/&gt;&lt;/object&gt;&lt;object type=&quot;3&quot; unique_id=&quot;10065&quot;&gt;&lt;property id=&quot;20148&quot; value=&quot;5&quot;/&gt;&lt;property id=&quot;20300&quot; value=&quot;Slide 62&quot;/&gt;&lt;property id=&quot;20307&quot; value=&quot;321&quot;/&gt;&lt;/object&gt;&lt;object type=&quot;3&quot; unique_id=&quot;10066&quot;&gt;&lt;property id=&quot;20148&quot; value=&quot;5&quot;/&gt;&lt;property id=&quot;20300&quot; value=&quot;Slide 63&quot;/&gt;&lt;property id=&quot;20307&quot; value=&quot;322&quot;/&gt;&lt;/object&gt;&lt;object type=&quot;3&quot; unique_id=&quot;10067&quot;&gt;&lt;property id=&quot;20148&quot; value=&quot;5&quot;/&gt;&lt;property id=&quot;20300&quot; value=&quot;Slide 64&quot;/&gt;&lt;property id=&quot;20307&quot; value=&quot;323&quot;/&gt;&lt;/object&gt;&lt;object type=&quot;3&quot; unique_id=&quot;10068&quot;&gt;&lt;property id=&quot;20148&quot; value=&quot;5&quot;/&gt;&lt;property id=&quot;20300&quot; value=&quot;Slide 65&quot;/&gt;&lt;property id=&quot;20307&quot; value=&quot;324&quot;/&gt;&lt;/object&gt;&lt;object type=&quot;3&quot; unique_id=&quot;10069&quot;&gt;&lt;property id=&quot;20148&quot; value=&quot;5&quot;/&gt;&lt;property id=&quot;20300&quot; value=&quot;Slide 66&quot;/&gt;&lt;property id=&quot;20307&quot; value=&quot;325&quot;/&gt;&lt;/object&gt;&lt;object type=&quot;3&quot; unique_id=&quot;10070&quot;&gt;&lt;property id=&quot;20148&quot; value=&quot;5&quot;/&gt;&lt;property id=&quot;20300&quot; value=&quot;Slide 67&quot;/&gt;&lt;property id=&quot;20307&quot; value=&quot;326&quot;/&gt;&lt;/object&gt;&lt;object type=&quot;3&quot; unique_id=&quot;10071&quot;&gt;&lt;property id=&quot;20148&quot; value=&quot;5&quot;/&gt;&lt;property id=&quot;20300&quot; value=&quot;Slide 68&quot;/&gt;&lt;property id=&quot;20307&quot; value=&quot;327&quot;/&gt;&lt;/object&gt;&lt;object type=&quot;3&quot; unique_id=&quot;10072&quot;&gt;&lt;property id=&quot;20148&quot; value=&quot;5&quot;/&gt;&lt;property id=&quot;20300&quot; value=&quot;Slide 69&quot;/&gt;&lt;property id=&quot;20307&quot; value=&quot;328&quot;/&gt;&lt;/object&gt;&lt;object type=&quot;3&quot; unique_id=&quot;10073&quot;&gt;&lt;property id=&quot;20148&quot; value=&quot;5&quot;/&gt;&lt;property id=&quot;20300&quot; value=&quot;Slide 70&quot;/&gt;&lt;property id=&quot;20307&quot; value=&quot;329&quot;/&gt;&lt;/object&gt;&lt;object type=&quot;3&quot; unique_id=&quot;10074&quot;&gt;&lt;property id=&quot;20148&quot; value=&quot;5&quot;/&gt;&lt;property id=&quot;20300&quot; value=&quot;Slide 71&quot;/&gt;&lt;property id=&quot;20307&quot; value=&quot;330&quot;/&gt;&lt;/object&gt;&lt;object type=&quot;3&quot; unique_id=&quot;10075&quot;&gt;&lt;property id=&quot;20148&quot; value=&quot;5&quot;/&gt;&lt;property id=&quot;20300&quot; value=&quot;Slide 72&quot;/&gt;&lt;property id=&quot;20307&quot; value=&quot;331&quot;/&gt;&lt;/object&gt;&lt;object type=&quot;3&quot; unique_id=&quot;10076&quot;&gt;&lt;property id=&quot;20148&quot; value=&quot;5&quot;/&gt;&lt;property id=&quot;20300&quot; value=&quot;Slide 73&quot;/&gt;&lt;property id=&quot;20307&quot; value=&quot;332&quot;/&gt;&lt;/object&gt;&lt;object type=&quot;3&quot; unique_id=&quot;10077&quot;&gt;&lt;property id=&quot;20148&quot; value=&quot;5&quot;/&gt;&lt;property id=&quot;20300&quot; value=&quot;Slide 74&quot;/&gt;&lt;property id=&quot;20307&quot; value=&quot;333&quot;/&gt;&lt;/object&gt;&lt;object type=&quot;3&quot; unique_id=&quot;10078&quot;&gt;&lt;property id=&quot;20148&quot; value=&quot;5&quot;/&gt;&lt;property id=&quot;20300&quot; value=&quot;Slide 75&quot;/&gt;&lt;property id=&quot;20307&quot; value=&quot;334&quot;/&gt;&lt;/object&gt;&lt;object type=&quot;3&quot; unique_id=&quot;10079&quot;&gt;&lt;property id=&quot;20148&quot; value=&quot;5&quot;/&gt;&lt;property id=&quot;20300&quot; value=&quot;Slide 76&quot;/&gt;&lt;property id=&quot;20307&quot; value=&quot;335&quot;/&gt;&lt;/object&gt;&lt;object type=&quot;3&quot; unique_id=&quot;10080&quot;&gt;&lt;property id=&quot;20148&quot; value=&quot;5&quot;/&gt;&lt;property id=&quot;20300&quot; value=&quot;Slide 77&quot;/&gt;&lt;property id=&quot;20307&quot; value=&quot;336&quot;/&gt;&lt;/object&gt;&lt;object type=&quot;3&quot; unique_id=&quot;10081&quot;&gt;&lt;property id=&quot;20148&quot; value=&quot;5&quot;/&gt;&lt;property id=&quot;20300&quot; value=&quot;Slide 78&quot;/&gt;&lt;property id=&quot;20307&quot; value=&quot;337&quot;/&gt;&lt;/object&gt;&lt;object type=&quot;3&quot; unique_id=&quot;10082&quot;&gt;&lt;property id=&quot;20148&quot; value=&quot;5&quot;/&gt;&lt;property id=&quot;20300&quot; value=&quot;Slide 79&quot;/&gt;&lt;property id=&quot;20307&quot; value=&quot;338&quot;/&gt;&lt;/object&gt;&lt;object type=&quot;3&quot; unique_id=&quot;10083&quot;&gt;&lt;property id=&quot;20148&quot; value=&quot;5&quot;/&gt;&lt;property id=&quot;20300&quot; value=&quot;Slide 80&quot;/&gt;&lt;property id=&quot;20307&quot; value=&quot;339&quot;/&gt;&lt;/object&gt;&lt;object type=&quot;3&quot; unique_id=&quot;10084&quot;&gt;&lt;property id=&quot;20148&quot; value=&quot;5&quot;/&gt;&lt;property id=&quot;20300&quot; value=&quot;Slide 81&quot;/&gt;&lt;property id=&quot;20307&quot; value=&quot;340&quot;/&gt;&lt;/object&gt;&lt;object type=&quot;3&quot; unique_id=&quot;10085&quot;&gt;&lt;property id=&quot;20148&quot; value=&quot;5&quot;/&gt;&lt;property id=&quot;20300&quot; value=&quot;Slide 82&quot;/&gt;&lt;property id=&quot;20307&quot; value=&quot;341&quot;/&gt;&lt;/object&gt;&lt;object type=&quot;3&quot; unique_id=&quot;10086&quot;&gt;&lt;property id=&quot;20148&quot; value=&quot;5&quot;/&gt;&lt;property id=&quot;20300&quot; value=&quot;Slide 83&quot;/&gt;&lt;property id=&quot;20307&quot; value=&quot;342&quot;/&gt;&lt;/object&gt;&lt;object type=&quot;3&quot; unique_id=&quot;10087&quot;&gt;&lt;property id=&quot;20148&quot; value=&quot;5&quot;/&gt;&lt;property id=&quot;20300&quot; value=&quot;Slide 84&quot;/&gt;&lt;property id=&quot;20307&quot; value=&quot;343&quot;/&gt;&lt;/object&gt;&lt;object type=&quot;3&quot; unique_id=&quot;10088&quot;&gt;&lt;property id=&quot;20148&quot; value=&quot;5&quot;/&gt;&lt;property id=&quot;20300&quot; value=&quot;Slide 85&quot;/&gt;&lt;property id=&quot;20307&quot; value=&quot;344&quot;/&gt;&lt;/object&gt;&lt;object type=&quot;3&quot; unique_id=&quot;10089&quot;&gt;&lt;property id=&quot;20148&quot; value=&quot;5&quot;/&gt;&lt;property id=&quot;20300&quot; value=&quot;Slide 86&quot;/&gt;&lt;property id=&quot;20307&quot; value=&quot;345&quot;/&gt;&lt;/object&gt;&lt;object type=&quot;3&quot; unique_id=&quot;10090&quot;&gt;&lt;property id=&quot;20148&quot; value=&quot;5&quot;/&gt;&lt;property id=&quot;20300&quot; value=&quot;Slide 87&quot;/&gt;&lt;property id=&quot;20307&quot; value=&quot;346&quot;/&gt;&lt;/object&gt;&lt;object type=&quot;3&quot; unique_id=&quot;10091&quot;&gt;&lt;property id=&quot;20148&quot; value=&quot;5&quot;/&gt;&lt;property id=&quot;20300&quot; value=&quot;Slide 88&quot;/&gt;&lt;property id=&quot;20307&quot; value=&quot;347&quot;/&gt;&lt;/object&gt;&lt;object type=&quot;3&quot; unique_id=&quot;10092&quot;&gt;&lt;property id=&quot;20148&quot; value=&quot;5&quot;/&gt;&lt;property id=&quot;20300&quot; value=&quot;Slide 89&quot;/&gt;&lt;property id=&quot;20307&quot; value=&quot;348&quot;/&gt;&lt;/object&gt;&lt;object type=&quot;3&quot; unique_id=&quot;10093&quot;&gt;&lt;property id=&quot;20148&quot; value=&quot;5&quot;/&gt;&lt;property id=&quot;20300&quot; value=&quot;Slide 90&quot;/&gt;&lt;property id=&quot;20307&quot; value=&quot;349&quot;/&gt;&lt;/object&gt;&lt;object type=&quot;3&quot; unique_id=&quot;10094&quot;&gt;&lt;property id=&quot;20148&quot; value=&quot;5&quot;/&gt;&lt;property id=&quot;20300&quot; value=&quot;Slide 91&quot;/&gt;&lt;property id=&quot;20307&quot; value=&quot;350&quot;/&gt;&lt;/object&gt;&lt;object type=&quot;3&quot; unique_id=&quot;10095&quot;&gt;&lt;property id=&quot;20148&quot; value=&quot;5&quot;/&gt;&lt;property id=&quot;20300&quot; value=&quot;Slide 92&quot;/&gt;&lt;property id=&quot;20307&quot; value=&quot;351&quot;/&gt;&lt;/object&gt;&lt;object type=&quot;3&quot; unique_id=&quot;10096&quot;&gt;&lt;property id=&quot;20148&quot; value=&quot;5&quot;/&gt;&lt;property id=&quot;20300&quot; value=&quot;Slide 93&quot;/&gt;&lt;property id=&quot;20307&quot; value=&quot;35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298</Words>
  <Application>Microsoft Office PowerPoint</Application>
  <PresentationFormat>On-screen Show (16:9)</PresentationFormat>
  <Paragraphs>202</Paragraphs>
  <Slides>106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106</vt:i4>
      </vt:variant>
    </vt:vector>
  </HeadingPairs>
  <TitlesOfParts>
    <vt:vector size="1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 World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</dc:creator>
  <cp:lastModifiedBy>Steve Rusch</cp:lastModifiedBy>
  <cp:revision>21</cp:revision>
  <dcterms:created xsi:type="dcterms:W3CDTF">2009-08-11T00:18:01Z</dcterms:created>
  <dcterms:modified xsi:type="dcterms:W3CDTF">2017-09-27T21:52:04Z</dcterms:modified>
</cp:coreProperties>
</file>