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4093" r:id="rId4"/>
  </p:sldMasterIdLst>
  <p:notesMasterIdLst>
    <p:notesMasterId r:id="rId14"/>
  </p:notesMasterIdLst>
  <p:sldIdLst>
    <p:sldId id="320" r:id="rId5"/>
    <p:sldId id="322" r:id="rId6"/>
    <p:sldId id="321" r:id="rId7"/>
    <p:sldId id="288" r:id="rId8"/>
    <p:sldId id="316" r:id="rId9"/>
    <p:sldId id="300" r:id="rId10"/>
    <p:sldId id="310" r:id="rId11"/>
    <p:sldId id="308" r:id="rId12"/>
    <p:sldId id="309" r:id="rId13"/>
  </p:sldIdLst>
  <p:sldSz cx="5376863" cy="7169150" type="B5ISO"/>
  <p:notesSz cx="6858000" cy="9144000"/>
  <p:embeddedFontLs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Cabin Sketch" panose="020B0604020202020204" charset="0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  <p:embeddedFont>
      <p:font typeface="Dubai" panose="020B0503030403030204" pitchFamily="34" charset="-78"/>
      <p:regular r:id="rId23"/>
      <p:bold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Helvetica Neue Light" panose="020B0604020202020204" charset="0"/>
      <p:regular r:id="rId29"/>
      <p:bold r:id="rId30"/>
      <p:italic r:id="rId31"/>
      <p:boldItalic r:id="rId32"/>
    </p:embeddedFont>
    <p:embeddedFont>
      <p:font typeface="Rockwell" panose="02060603020205020403" pitchFamily="18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>
      <a:defRPr lang="en-US"/>
    </a:defPPr>
    <a:lvl1pPr marL="0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1pPr>
    <a:lvl2pPr marL="150507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2pPr>
    <a:lvl3pPr marL="301014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3pPr>
    <a:lvl4pPr marL="451521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4pPr>
    <a:lvl5pPr marL="602028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5pPr>
    <a:lvl6pPr marL="752535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6pPr>
    <a:lvl7pPr marL="903042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7pPr>
    <a:lvl8pPr marL="1053549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8pPr>
    <a:lvl9pPr marL="1204056" algn="l" defTabSz="150507" rtl="0" eaLnBrk="1" latinLnBrk="0" hangingPunct="1">
      <a:defRPr sz="5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94" userDrawn="1">
          <p15:clr>
            <a:srgbClr val="9AA0A6"/>
          </p15:clr>
        </p15:guide>
        <p15:guide id="2" orient="horz" pos="22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87186" autoAdjust="0"/>
  </p:normalViewPr>
  <p:slideViewPr>
    <p:cSldViewPr snapToGrid="0">
      <p:cViewPr varScale="1">
        <p:scale>
          <a:sx n="69" d="100"/>
          <a:sy n="69" d="100"/>
        </p:scale>
        <p:origin x="1692" y="78"/>
      </p:cViewPr>
      <p:guideLst>
        <p:guide pos="1694"/>
        <p:guide orient="horz" pos="2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c6824192a_4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g18c6824192a_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770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c6824192a_4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g18c6824192a_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142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c6824192a_4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g18c6824192a_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324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8c6824192a_4_2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2" name="Google Shape;392;g18c6824192a_4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789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8c6824192a_4_2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3" name="Google Shape;383;g18c6824192a_4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226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8c6824192a_4_3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3" name="Google Shape;483;g18c6824192a_4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036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8c6824192a_4_4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2" name="Google Shape;582;g18c6824192a_4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855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8c6824192a_4_4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1" name="Google Shape;591;g18c6824192a_4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8c6824192a_4_4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9" name="Google Shape;599;g18c6824192a_4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39" y="1173286"/>
            <a:ext cx="3969786" cy="2495927"/>
          </a:xfrm>
        </p:spPr>
        <p:txBody>
          <a:bodyPr anchor="b">
            <a:normAutofit/>
          </a:bodyPr>
          <a:lstStyle>
            <a:lvl1pPr algn="ctr">
              <a:defRPr sz="2117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539" y="3765465"/>
            <a:ext cx="3969786" cy="1730885"/>
          </a:xfrm>
        </p:spPr>
        <p:txBody>
          <a:bodyPr/>
          <a:lstStyle>
            <a:lvl1pPr marL="0" indent="0" algn="ctr">
              <a:buNone/>
              <a:defRPr sz="1058"/>
            </a:lvl1pPr>
            <a:lvl2pPr marL="201630" indent="0" algn="ctr">
              <a:buNone/>
              <a:defRPr sz="882"/>
            </a:lvl2pPr>
            <a:lvl3pPr marL="403261" indent="0" algn="ctr">
              <a:buNone/>
              <a:defRPr sz="794"/>
            </a:lvl3pPr>
            <a:lvl4pPr marL="604891" indent="0" algn="ctr">
              <a:buNone/>
              <a:defRPr sz="706"/>
            </a:lvl4pPr>
            <a:lvl5pPr marL="806521" indent="0" algn="ctr">
              <a:buNone/>
              <a:defRPr sz="706"/>
            </a:lvl5pPr>
            <a:lvl6pPr marL="1008151" indent="0" algn="ctr">
              <a:buNone/>
              <a:defRPr sz="706"/>
            </a:lvl6pPr>
            <a:lvl7pPr marL="1209782" indent="0" algn="ctr">
              <a:buNone/>
              <a:defRPr sz="706"/>
            </a:lvl7pPr>
            <a:lvl8pPr marL="1411412" indent="0" algn="ctr">
              <a:buNone/>
              <a:defRPr sz="706"/>
            </a:lvl8pPr>
            <a:lvl9pPr marL="1613042" indent="0" algn="ctr">
              <a:buNone/>
              <a:defRPr sz="706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8563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03" y="4483984"/>
            <a:ext cx="4572258" cy="856529"/>
          </a:xfrm>
        </p:spPr>
        <p:txBody>
          <a:bodyPr anchor="b">
            <a:normAutofit/>
          </a:bodyPr>
          <a:lstStyle>
            <a:lvl1pPr>
              <a:defRPr sz="12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3003" y="649512"/>
            <a:ext cx="4572258" cy="353307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411"/>
            </a:lvl1pPr>
            <a:lvl2pPr marL="201630" indent="0">
              <a:buNone/>
              <a:defRPr sz="1235"/>
            </a:lvl2pPr>
            <a:lvl3pPr marL="403261" indent="0">
              <a:buNone/>
              <a:defRPr sz="1058"/>
            </a:lvl3pPr>
            <a:lvl4pPr marL="604891" indent="0">
              <a:buNone/>
              <a:defRPr sz="882"/>
            </a:lvl4pPr>
            <a:lvl5pPr marL="806521" indent="0">
              <a:buNone/>
              <a:defRPr sz="882"/>
            </a:lvl5pPr>
            <a:lvl6pPr marL="1008151" indent="0">
              <a:buNone/>
              <a:defRPr sz="882"/>
            </a:lvl6pPr>
            <a:lvl7pPr marL="1209782" indent="0">
              <a:buNone/>
              <a:defRPr sz="882"/>
            </a:lvl7pPr>
            <a:lvl8pPr marL="1411412" indent="0">
              <a:buNone/>
              <a:defRPr sz="882"/>
            </a:lvl8pPr>
            <a:lvl9pPr marL="1613042" indent="0">
              <a:buNone/>
              <a:defRPr sz="882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998" y="5340513"/>
            <a:ext cx="4571568" cy="713437"/>
          </a:xfrm>
        </p:spPr>
        <p:txBody>
          <a:bodyPr>
            <a:normAutofit/>
          </a:bodyPr>
          <a:lstStyle>
            <a:lvl1pPr marL="0" indent="0" algn="ctr">
              <a:buNone/>
              <a:defRPr sz="794"/>
            </a:lvl1pPr>
            <a:lvl2pPr marL="201630" indent="0">
              <a:buNone/>
              <a:defRPr sz="617"/>
            </a:lvl2pPr>
            <a:lvl3pPr marL="403261" indent="0">
              <a:buNone/>
              <a:defRPr sz="529"/>
            </a:lvl3pPr>
            <a:lvl4pPr marL="604891" indent="0">
              <a:buNone/>
              <a:defRPr sz="441"/>
            </a:lvl4pPr>
            <a:lvl5pPr marL="806521" indent="0">
              <a:buNone/>
              <a:defRPr sz="441"/>
            </a:lvl5pPr>
            <a:lvl6pPr marL="1008151" indent="0">
              <a:buNone/>
              <a:defRPr sz="441"/>
            </a:lvl6pPr>
            <a:lvl7pPr marL="1209782" indent="0">
              <a:buNone/>
              <a:defRPr sz="441"/>
            </a:lvl7pPr>
            <a:lvl8pPr marL="1411412" indent="0">
              <a:buNone/>
              <a:defRPr sz="441"/>
            </a:lvl8pPr>
            <a:lvl9pPr marL="1613042" indent="0">
              <a:buNone/>
              <a:defRPr sz="44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9775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99" y="637259"/>
            <a:ext cx="4566171" cy="3580247"/>
          </a:xfrm>
        </p:spPr>
        <p:txBody>
          <a:bodyPr anchor="ctr"/>
          <a:lstStyle>
            <a:lvl1pPr>
              <a:defRPr sz="141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999" y="4395595"/>
            <a:ext cx="4566171" cy="1664425"/>
          </a:xfrm>
        </p:spPr>
        <p:txBody>
          <a:bodyPr anchor="ctr"/>
          <a:lstStyle>
            <a:lvl1pPr marL="0" indent="0" algn="ctr">
              <a:buNone/>
              <a:defRPr sz="706"/>
            </a:lvl1pPr>
            <a:lvl2pPr marL="201630" indent="0">
              <a:buNone/>
              <a:defRPr sz="617"/>
            </a:lvl2pPr>
            <a:lvl3pPr marL="403261" indent="0">
              <a:buNone/>
              <a:defRPr sz="529"/>
            </a:lvl3pPr>
            <a:lvl4pPr marL="604891" indent="0">
              <a:buNone/>
              <a:defRPr sz="441"/>
            </a:lvl4pPr>
            <a:lvl5pPr marL="806521" indent="0">
              <a:buNone/>
              <a:defRPr sz="441"/>
            </a:lvl5pPr>
            <a:lvl6pPr marL="1008151" indent="0">
              <a:buNone/>
              <a:defRPr sz="441"/>
            </a:lvl6pPr>
            <a:lvl7pPr marL="1209782" indent="0">
              <a:buNone/>
              <a:defRPr sz="441"/>
            </a:lvl7pPr>
            <a:lvl8pPr marL="1411412" indent="0">
              <a:buNone/>
              <a:defRPr sz="441"/>
            </a:lvl8pPr>
            <a:lvl9pPr marL="1613042" indent="0">
              <a:buNone/>
              <a:defRPr sz="44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9008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03" y="637258"/>
            <a:ext cx="4102659" cy="3128694"/>
          </a:xfrm>
        </p:spPr>
        <p:txBody>
          <a:bodyPr anchor="ctr"/>
          <a:lstStyle>
            <a:lvl1pPr>
              <a:defRPr sz="141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58832" y="3773822"/>
            <a:ext cx="3859901" cy="446177"/>
          </a:xfrm>
        </p:spPr>
        <p:txBody>
          <a:bodyPr anchor="t">
            <a:normAutofit/>
          </a:bodyPr>
          <a:lstStyle>
            <a:lvl1pPr marL="0" indent="0" algn="r">
              <a:buNone/>
              <a:defRPr sz="617"/>
            </a:lvl1pPr>
            <a:lvl2pPr marL="201630" indent="0">
              <a:buNone/>
              <a:defRPr sz="617"/>
            </a:lvl2pPr>
            <a:lvl3pPr marL="403261" indent="0">
              <a:buNone/>
              <a:defRPr sz="529"/>
            </a:lvl3pPr>
            <a:lvl4pPr marL="604891" indent="0">
              <a:buNone/>
              <a:defRPr sz="441"/>
            </a:lvl4pPr>
            <a:lvl5pPr marL="806521" indent="0">
              <a:buNone/>
              <a:defRPr sz="441"/>
            </a:lvl5pPr>
            <a:lvl6pPr marL="1008151" indent="0">
              <a:buNone/>
              <a:defRPr sz="441"/>
            </a:lvl6pPr>
            <a:lvl7pPr marL="1209782" indent="0">
              <a:buNone/>
              <a:defRPr sz="441"/>
            </a:lvl7pPr>
            <a:lvl8pPr marL="1411412" indent="0">
              <a:buNone/>
              <a:defRPr sz="441"/>
            </a:lvl8pPr>
            <a:lvl9pPr marL="1613042" indent="0">
              <a:buNone/>
              <a:defRPr sz="44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998" y="4395596"/>
            <a:ext cx="4566171" cy="16583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6"/>
            </a:lvl1pPr>
            <a:lvl2pPr marL="201630" indent="0">
              <a:buNone/>
              <a:defRPr sz="617"/>
            </a:lvl2pPr>
            <a:lvl3pPr marL="403261" indent="0">
              <a:buNone/>
              <a:defRPr sz="529"/>
            </a:lvl3pPr>
            <a:lvl4pPr marL="604891" indent="0">
              <a:buNone/>
              <a:defRPr sz="441"/>
            </a:lvl4pPr>
            <a:lvl5pPr marL="806521" indent="0">
              <a:buNone/>
              <a:defRPr sz="441"/>
            </a:lvl5pPr>
            <a:lvl6pPr marL="1008151" indent="0">
              <a:buNone/>
              <a:defRPr sz="441"/>
            </a:lvl6pPr>
            <a:lvl7pPr marL="1209782" indent="0">
              <a:buNone/>
              <a:defRPr sz="441"/>
            </a:lvl7pPr>
            <a:lvl8pPr marL="1411412" indent="0">
              <a:buNone/>
              <a:defRPr sz="441"/>
            </a:lvl8pPr>
            <a:lvl9pPr marL="1613042" indent="0">
              <a:buNone/>
              <a:defRPr sz="44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960" y="768600"/>
            <a:ext cx="268843" cy="611308"/>
          </a:xfrm>
          <a:prstGeom prst="rect">
            <a:avLst/>
          </a:prstGeom>
        </p:spPr>
        <p:txBody>
          <a:bodyPr vert="horz" lIns="40326" tIns="20163" rIns="40326" bIns="2016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52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0326" y="3106938"/>
            <a:ext cx="268843" cy="611308"/>
          </a:xfrm>
          <a:prstGeom prst="rect">
            <a:avLst/>
          </a:prstGeom>
        </p:spPr>
        <p:txBody>
          <a:bodyPr vert="horz" lIns="40326" tIns="20163" rIns="40326" bIns="2016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52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335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03" y="2223444"/>
            <a:ext cx="4566861" cy="2625798"/>
          </a:xfrm>
        </p:spPr>
        <p:txBody>
          <a:bodyPr anchor="b"/>
          <a:lstStyle>
            <a:lvl1pPr>
              <a:defRPr sz="141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999" y="4861554"/>
            <a:ext cx="4566171" cy="1192396"/>
          </a:xfrm>
        </p:spPr>
        <p:txBody>
          <a:bodyPr anchor="t"/>
          <a:lstStyle>
            <a:lvl1pPr marL="0" indent="0" algn="ctr">
              <a:buNone/>
              <a:defRPr sz="706"/>
            </a:lvl1pPr>
            <a:lvl2pPr marL="201630" indent="0">
              <a:buNone/>
              <a:defRPr sz="617"/>
            </a:lvl2pPr>
            <a:lvl3pPr marL="403261" indent="0">
              <a:buNone/>
              <a:defRPr sz="529"/>
            </a:lvl3pPr>
            <a:lvl4pPr marL="604891" indent="0">
              <a:buNone/>
              <a:defRPr sz="441"/>
            </a:lvl4pPr>
            <a:lvl5pPr marL="806521" indent="0">
              <a:buNone/>
              <a:defRPr sz="441"/>
            </a:lvl5pPr>
            <a:lvl6pPr marL="1008151" indent="0">
              <a:buNone/>
              <a:defRPr sz="441"/>
            </a:lvl6pPr>
            <a:lvl7pPr marL="1209782" indent="0">
              <a:buNone/>
              <a:defRPr sz="441"/>
            </a:lvl7pPr>
            <a:lvl8pPr marL="1411412" indent="0">
              <a:buNone/>
              <a:defRPr sz="441"/>
            </a:lvl8pPr>
            <a:lvl9pPr marL="1613042" indent="0">
              <a:buNone/>
              <a:defRPr sz="44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5860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2998" y="637259"/>
            <a:ext cx="4566171" cy="138570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2998" y="2183067"/>
            <a:ext cx="1454891" cy="86065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058" b="0">
                <a:solidFill>
                  <a:schemeClr val="tx1"/>
                </a:solidFill>
              </a:defRPr>
            </a:lvl1pPr>
            <a:lvl2pPr marL="201630" indent="0">
              <a:buNone/>
              <a:defRPr sz="882" b="1"/>
            </a:lvl2pPr>
            <a:lvl3pPr marL="403261" indent="0">
              <a:buNone/>
              <a:defRPr sz="794" b="1"/>
            </a:lvl3pPr>
            <a:lvl4pPr marL="604891" indent="0">
              <a:buNone/>
              <a:defRPr sz="706" b="1"/>
            </a:lvl4pPr>
            <a:lvl5pPr marL="806521" indent="0">
              <a:buNone/>
              <a:defRPr sz="706" b="1"/>
            </a:lvl5pPr>
            <a:lvl6pPr marL="1008151" indent="0">
              <a:buNone/>
              <a:defRPr sz="706" b="1"/>
            </a:lvl6pPr>
            <a:lvl7pPr marL="1209782" indent="0">
              <a:buNone/>
              <a:defRPr sz="706" b="1"/>
            </a:lvl7pPr>
            <a:lvl8pPr marL="1411412" indent="0">
              <a:buNone/>
              <a:defRPr sz="706" b="1"/>
            </a:lvl8pPr>
            <a:lvl9pPr marL="1613042" indent="0">
              <a:buNone/>
              <a:defRPr sz="7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02998" y="3043726"/>
            <a:ext cx="1454891" cy="3010224"/>
          </a:xfrm>
        </p:spPr>
        <p:txBody>
          <a:bodyPr anchor="t">
            <a:normAutofit/>
          </a:bodyPr>
          <a:lstStyle>
            <a:lvl1pPr marL="0" indent="0" algn="ctr">
              <a:buNone/>
              <a:defRPr sz="617"/>
            </a:lvl1pPr>
            <a:lvl2pPr marL="201630" indent="0">
              <a:buNone/>
              <a:defRPr sz="529"/>
            </a:lvl2pPr>
            <a:lvl3pPr marL="403261" indent="0">
              <a:buNone/>
              <a:defRPr sz="441"/>
            </a:lvl3pPr>
            <a:lvl4pPr marL="604891" indent="0">
              <a:buNone/>
              <a:defRPr sz="397"/>
            </a:lvl4pPr>
            <a:lvl5pPr marL="806521" indent="0">
              <a:buNone/>
              <a:defRPr sz="397"/>
            </a:lvl5pPr>
            <a:lvl6pPr marL="1008151" indent="0">
              <a:buNone/>
              <a:defRPr sz="397"/>
            </a:lvl6pPr>
            <a:lvl7pPr marL="1209782" indent="0">
              <a:buNone/>
              <a:defRPr sz="397"/>
            </a:lvl7pPr>
            <a:lvl8pPr marL="1411412" indent="0">
              <a:buNone/>
              <a:defRPr sz="397"/>
            </a:lvl8pPr>
            <a:lvl9pPr marL="1613042" indent="0">
              <a:buNone/>
              <a:defRPr sz="39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0261" y="2183069"/>
            <a:ext cx="1454716" cy="8606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058" b="0">
                <a:solidFill>
                  <a:schemeClr val="tx1"/>
                </a:solidFill>
              </a:defRPr>
            </a:lvl1pPr>
            <a:lvl2pPr marL="201630" indent="0">
              <a:buNone/>
              <a:defRPr sz="882" b="1"/>
            </a:lvl2pPr>
            <a:lvl3pPr marL="403261" indent="0">
              <a:buNone/>
              <a:defRPr sz="794" b="1"/>
            </a:lvl3pPr>
            <a:lvl4pPr marL="604891" indent="0">
              <a:buNone/>
              <a:defRPr sz="706" b="1"/>
            </a:lvl4pPr>
            <a:lvl5pPr marL="806521" indent="0">
              <a:buNone/>
              <a:defRPr sz="706" b="1"/>
            </a:lvl5pPr>
            <a:lvl6pPr marL="1008151" indent="0">
              <a:buNone/>
              <a:defRPr sz="706" b="1"/>
            </a:lvl6pPr>
            <a:lvl7pPr marL="1209782" indent="0">
              <a:buNone/>
              <a:defRPr sz="706" b="1"/>
            </a:lvl7pPr>
            <a:lvl8pPr marL="1411412" indent="0">
              <a:buNone/>
              <a:defRPr sz="706" b="1"/>
            </a:lvl8pPr>
            <a:lvl9pPr marL="1613042" indent="0">
              <a:buNone/>
              <a:defRPr sz="7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960261" y="3043726"/>
            <a:ext cx="1455273" cy="3010224"/>
          </a:xfrm>
        </p:spPr>
        <p:txBody>
          <a:bodyPr anchor="t">
            <a:normAutofit/>
          </a:bodyPr>
          <a:lstStyle>
            <a:lvl1pPr marL="0" indent="0" algn="ctr">
              <a:buNone/>
              <a:defRPr sz="617"/>
            </a:lvl1pPr>
            <a:lvl2pPr marL="201630" indent="0">
              <a:buNone/>
              <a:defRPr sz="529"/>
            </a:lvl2pPr>
            <a:lvl3pPr marL="403261" indent="0">
              <a:buNone/>
              <a:defRPr sz="441"/>
            </a:lvl3pPr>
            <a:lvl4pPr marL="604891" indent="0">
              <a:buNone/>
              <a:defRPr sz="397"/>
            </a:lvl4pPr>
            <a:lvl5pPr marL="806521" indent="0">
              <a:buNone/>
              <a:defRPr sz="397"/>
            </a:lvl5pPr>
            <a:lvl6pPr marL="1008151" indent="0">
              <a:buNone/>
              <a:defRPr sz="397"/>
            </a:lvl6pPr>
            <a:lvl7pPr marL="1209782" indent="0">
              <a:buNone/>
              <a:defRPr sz="397"/>
            </a:lvl7pPr>
            <a:lvl8pPr marL="1411412" indent="0">
              <a:buNone/>
              <a:defRPr sz="397"/>
            </a:lvl8pPr>
            <a:lvl9pPr marL="1613042" indent="0">
              <a:buNone/>
              <a:defRPr sz="39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16350" y="2183069"/>
            <a:ext cx="1451475" cy="8606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058" b="0">
                <a:solidFill>
                  <a:schemeClr val="tx1"/>
                </a:solidFill>
              </a:defRPr>
            </a:lvl1pPr>
            <a:lvl2pPr marL="201630" indent="0">
              <a:buNone/>
              <a:defRPr sz="882" b="1"/>
            </a:lvl2pPr>
            <a:lvl3pPr marL="403261" indent="0">
              <a:buNone/>
              <a:defRPr sz="794" b="1"/>
            </a:lvl3pPr>
            <a:lvl4pPr marL="604891" indent="0">
              <a:buNone/>
              <a:defRPr sz="706" b="1"/>
            </a:lvl4pPr>
            <a:lvl5pPr marL="806521" indent="0">
              <a:buNone/>
              <a:defRPr sz="706" b="1"/>
            </a:lvl5pPr>
            <a:lvl6pPr marL="1008151" indent="0">
              <a:buNone/>
              <a:defRPr sz="706" b="1"/>
            </a:lvl6pPr>
            <a:lvl7pPr marL="1209782" indent="0">
              <a:buNone/>
              <a:defRPr sz="706" b="1"/>
            </a:lvl7pPr>
            <a:lvl8pPr marL="1411412" indent="0">
              <a:buNone/>
              <a:defRPr sz="706" b="1"/>
            </a:lvl8pPr>
            <a:lvl9pPr marL="1613042" indent="0">
              <a:buNone/>
              <a:defRPr sz="7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517695" y="3043726"/>
            <a:ext cx="1451475" cy="3010224"/>
          </a:xfrm>
        </p:spPr>
        <p:txBody>
          <a:bodyPr anchor="t">
            <a:normAutofit/>
          </a:bodyPr>
          <a:lstStyle>
            <a:lvl1pPr marL="0" indent="0" algn="ctr">
              <a:buNone/>
              <a:defRPr sz="617"/>
            </a:lvl1pPr>
            <a:lvl2pPr marL="201630" indent="0">
              <a:buNone/>
              <a:defRPr sz="529"/>
            </a:lvl2pPr>
            <a:lvl3pPr marL="403261" indent="0">
              <a:buNone/>
              <a:defRPr sz="441"/>
            </a:lvl3pPr>
            <a:lvl4pPr marL="604891" indent="0">
              <a:buNone/>
              <a:defRPr sz="397"/>
            </a:lvl4pPr>
            <a:lvl5pPr marL="806521" indent="0">
              <a:buNone/>
              <a:defRPr sz="397"/>
            </a:lvl5pPr>
            <a:lvl6pPr marL="1008151" indent="0">
              <a:buNone/>
              <a:defRPr sz="397"/>
            </a:lvl6pPr>
            <a:lvl7pPr marL="1209782" indent="0">
              <a:buNone/>
              <a:defRPr sz="397"/>
            </a:lvl7pPr>
            <a:lvl8pPr marL="1411412" indent="0">
              <a:buNone/>
              <a:defRPr sz="397"/>
            </a:lvl8pPr>
            <a:lvl9pPr marL="1613042" indent="0">
              <a:buNone/>
              <a:defRPr sz="39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3905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02999" y="637259"/>
            <a:ext cx="4566171" cy="138570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2998" y="4386269"/>
            <a:ext cx="1454891" cy="60240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82" b="0">
                <a:solidFill>
                  <a:schemeClr val="tx1"/>
                </a:solidFill>
              </a:defRPr>
            </a:lvl1pPr>
            <a:lvl2pPr marL="201630" indent="0">
              <a:buNone/>
              <a:defRPr sz="882" b="1"/>
            </a:lvl2pPr>
            <a:lvl3pPr marL="403261" indent="0">
              <a:buNone/>
              <a:defRPr sz="794" b="1"/>
            </a:lvl3pPr>
            <a:lvl4pPr marL="604891" indent="0">
              <a:buNone/>
              <a:defRPr sz="706" b="1"/>
            </a:lvl4pPr>
            <a:lvl5pPr marL="806521" indent="0">
              <a:buNone/>
              <a:defRPr sz="706" b="1"/>
            </a:lvl5pPr>
            <a:lvl6pPr marL="1008151" indent="0">
              <a:buNone/>
              <a:defRPr sz="706" b="1"/>
            </a:lvl6pPr>
            <a:lvl7pPr marL="1209782" indent="0">
              <a:buNone/>
              <a:defRPr sz="706" b="1"/>
            </a:lvl7pPr>
            <a:lvl8pPr marL="1411412" indent="0">
              <a:buNone/>
              <a:defRPr sz="706" b="1"/>
            </a:lvl8pPr>
            <a:lvl9pPr marL="1613042" indent="0">
              <a:buNone/>
              <a:defRPr sz="7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1598" y="2403293"/>
            <a:ext cx="1296608" cy="1593144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06"/>
            </a:lvl1pPr>
            <a:lvl2pPr marL="201630" indent="0">
              <a:buNone/>
              <a:defRPr sz="706"/>
            </a:lvl2pPr>
            <a:lvl3pPr marL="403261" indent="0">
              <a:buNone/>
              <a:defRPr sz="706"/>
            </a:lvl3pPr>
            <a:lvl4pPr marL="604891" indent="0">
              <a:buNone/>
              <a:defRPr sz="706"/>
            </a:lvl4pPr>
            <a:lvl5pPr marL="806521" indent="0">
              <a:buNone/>
              <a:defRPr sz="706"/>
            </a:lvl5pPr>
            <a:lvl6pPr marL="1008151" indent="0">
              <a:buNone/>
              <a:defRPr sz="706"/>
            </a:lvl6pPr>
            <a:lvl7pPr marL="1209782" indent="0">
              <a:buNone/>
              <a:defRPr sz="706"/>
            </a:lvl7pPr>
            <a:lvl8pPr marL="1411412" indent="0">
              <a:buNone/>
              <a:defRPr sz="706"/>
            </a:lvl8pPr>
            <a:lvl9pPr marL="1613042" indent="0">
              <a:buNone/>
              <a:defRPr sz="706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02998" y="4988677"/>
            <a:ext cx="1454891" cy="1065272"/>
          </a:xfrm>
        </p:spPr>
        <p:txBody>
          <a:bodyPr anchor="t">
            <a:normAutofit/>
          </a:bodyPr>
          <a:lstStyle>
            <a:lvl1pPr marL="0" indent="0" algn="ctr">
              <a:buNone/>
              <a:defRPr sz="617"/>
            </a:lvl1pPr>
            <a:lvl2pPr marL="201630" indent="0">
              <a:buNone/>
              <a:defRPr sz="529"/>
            </a:lvl2pPr>
            <a:lvl3pPr marL="403261" indent="0">
              <a:buNone/>
              <a:defRPr sz="441"/>
            </a:lvl3pPr>
            <a:lvl4pPr marL="604891" indent="0">
              <a:buNone/>
              <a:defRPr sz="397"/>
            </a:lvl4pPr>
            <a:lvl5pPr marL="806521" indent="0">
              <a:buNone/>
              <a:defRPr sz="397"/>
            </a:lvl5pPr>
            <a:lvl6pPr marL="1008151" indent="0">
              <a:buNone/>
              <a:defRPr sz="397"/>
            </a:lvl6pPr>
            <a:lvl7pPr marL="1209782" indent="0">
              <a:buNone/>
              <a:defRPr sz="397"/>
            </a:lvl7pPr>
            <a:lvl8pPr marL="1411412" indent="0">
              <a:buNone/>
              <a:defRPr sz="397"/>
            </a:lvl8pPr>
            <a:lvl9pPr marL="1613042" indent="0">
              <a:buNone/>
              <a:defRPr sz="39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9301" y="4386269"/>
            <a:ext cx="1454903" cy="60240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82" b="0">
                <a:solidFill>
                  <a:schemeClr val="tx1"/>
                </a:solidFill>
              </a:defRPr>
            </a:lvl1pPr>
            <a:lvl2pPr marL="201630" indent="0">
              <a:buNone/>
              <a:defRPr sz="882" b="1"/>
            </a:lvl2pPr>
            <a:lvl3pPr marL="403261" indent="0">
              <a:buNone/>
              <a:defRPr sz="794" b="1"/>
            </a:lvl3pPr>
            <a:lvl4pPr marL="604891" indent="0">
              <a:buNone/>
              <a:defRPr sz="706" b="1"/>
            </a:lvl4pPr>
            <a:lvl5pPr marL="806521" indent="0">
              <a:buNone/>
              <a:defRPr sz="706" b="1"/>
            </a:lvl5pPr>
            <a:lvl6pPr marL="1008151" indent="0">
              <a:buNone/>
              <a:defRPr sz="706" b="1"/>
            </a:lvl6pPr>
            <a:lvl7pPr marL="1209782" indent="0">
              <a:buNone/>
              <a:defRPr sz="706" b="1"/>
            </a:lvl7pPr>
            <a:lvl8pPr marL="1411412" indent="0">
              <a:buNone/>
              <a:defRPr sz="706" b="1"/>
            </a:lvl8pPr>
            <a:lvl9pPr marL="1613042" indent="0">
              <a:buNone/>
              <a:defRPr sz="7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015000" y="2403293"/>
            <a:ext cx="1292408" cy="1593144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06"/>
            </a:lvl1pPr>
            <a:lvl2pPr marL="201630" indent="0">
              <a:buNone/>
              <a:defRPr sz="706"/>
            </a:lvl2pPr>
            <a:lvl3pPr marL="403261" indent="0">
              <a:buNone/>
              <a:defRPr sz="706"/>
            </a:lvl3pPr>
            <a:lvl4pPr marL="604891" indent="0">
              <a:buNone/>
              <a:defRPr sz="706"/>
            </a:lvl4pPr>
            <a:lvl5pPr marL="806521" indent="0">
              <a:buNone/>
              <a:defRPr sz="706"/>
            </a:lvl5pPr>
            <a:lvl6pPr marL="1008151" indent="0">
              <a:buNone/>
              <a:defRPr sz="706"/>
            </a:lvl6pPr>
            <a:lvl7pPr marL="1209782" indent="0">
              <a:buNone/>
              <a:defRPr sz="706"/>
            </a:lvl7pPr>
            <a:lvl8pPr marL="1411412" indent="0">
              <a:buNone/>
              <a:defRPr sz="706"/>
            </a:lvl8pPr>
            <a:lvl9pPr marL="1613042" indent="0">
              <a:buNone/>
              <a:defRPr sz="706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958705" y="4988675"/>
            <a:ext cx="1455500" cy="1065272"/>
          </a:xfrm>
        </p:spPr>
        <p:txBody>
          <a:bodyPr anchor="t">
            <a:normAutofit/>
          </a:bodyPr>
          <a:lstStyle>
            <a:lvl1pPr marL="0" indent="0" algn="ctr">
              <a:buNone/>
              <a:defRPr sz="617"/>
            </a:lvl1pPr>
            <a:lvl2pPr marL="201630" indent="0">
              <a:buNone/>
              <a:defRPr sz="529"/>
            </a:lvl2pPr>
            <a:lvl3pPr marL="403261" indent="0">
              <a:buNone/>
              <a:defRPr sz="441"/>
            </a:lvl3pPr>
            <a:lvl4pPr marL="604891" indent="0">
              <a:buNone/>
              <a:defRPr sz="397"/>
            </a:lvl4pPr>
            <a:lvl5pPr marL="806521" indent="0">
              <a:buNone/>
              <a:defRPr sz="397"/>
            </a:lvl5pPr>
            <a:lvl6pPr marL="1008151" indent="0">
              <a:buNone/>
              <a:defRPr sz="397"/>
            </a:lvl6pPr>
            <a:lvl7pPr marL="1209782" indent="0">
              <a:buNone/>
              <a:defRPr sz="397"/>
            </a:lvl7pPr>
            <a:lvl8pPr marL="1411412" indent="0">
              <a:buNone/>
              <a:defRPr sz="397"/>
            </a:lvl8pPr>
            <a:lvl9pPr marL="1613042" indent="0">
              <a:buNone/>
              <a:defRPr sz="39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16405" y="4386269"/>
            <a:ext cx="1450898" cy="60240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882" b="0">
                <a:solidFill>
                  <a:schemeClr val="tx1"/>
                </a:solidFill>
              </a:defRPr>
            </a:lvl1pPr>
            <a:lvl2pPr marL="201630" indent="0">
              <a:buNone/>
              <a:defRPr sz="882" b="1"/>
            </a:lvl2pPr>
            <a:lvl3pPr marL="403261" indent="0">
              <a:buNone/>
              <a:defRPr sz="794" b="1"/>
            </a:lvl3pPr>
            <a:lvl4pPr marL="604891" indent="0">
              <a:buNone/>
              <a:defRPr sz="706" b="1"/>
            </a:lvl4pPr>
            <a:lvl5pPr marL="806521" indent="0">
              <a:buNone/>
              <a:defRPr sz="706" b="1"/>
            </a:lvl5pPr>
            <a:lvl6pPr marL="1008151" indent="0">
              <a:buNone/>
              <a:defRPr sz="706" b="1"/>
            </a:lvl6pPr>
            <a:lvl7pPr marL="1209782" indent="0">
              <a:buNone/>
              <a:defRPr sz="706" b="1"/>
            </a:lvl7pPr>
            <a:lvl8pPr marL="1411412" indent="0">
              <a:buNone/>
              <a:defRPr sz="706" b="1"/>
            </a:lvl8pPr>
            <a:lvl9pPr marL="1613042" indent="0">
              <a:buNone/>
              <a:defRPr sz="7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595514" y="2403293"/>
            <a:ext cx="1293108" cy="1593144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06"/>
            </a:lvl1pPr>
            <a:lvl2pPr marL="201630" indent="0">
              <a:buNone/>
              <a:defRPr sz="706"/>
            </a:lvl2pPr>
            <a:lvl3pPr marL="403261" indent="0">
              <a:buNone/>
              <a:defRPr sz="706"/>
            </a:lvl3pPr>
            <a:lvl4pPr marL="604891" indent="0">
              <a:buNone/>
              <a:defRPr sz="706"/>
            </a:lvl4pPr>
            <a:lvl5pPr marL="806521" indent="0">
              <a:buNone/>
              <a:defRPr sz="706"/>
            </a:lvl5pPr>
            <a:lvl6pPr marL="1008151" indent="0">
              <a:buNone/>
              <a:defRPr sz="706"/>
            </a:lvl6pPr>
            <a:lvl7pPr marL="1209782" indent="0">
              <a:buNone/>
              <a:defRPr sz="706"/>
            </a:lvl7pPr>
            <a:lvl8pPr marL="1411412" indent="0">
              <a:buNone/>
              <a:defRPr sz="706"/>
            </a:lvl8pPr>
            <a:lvl9pPr marL="1613042" indent="0">
              <a:buNone/>
              <a:defRPr sz="706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16349" y="4988676"/>
            <a:ext cx="1452819" cy="1065271"/>
          </a:xfrm>
        </p:spPr>
        <p:txBody>
          <a:bodyPr anchor="t">
            <a:normAutofit/>
          </a:bodyPr>
          <a:lstStyle>
            <a:lvl1pPr marL="0" indent="0" algn="ctr">
              <a:buNone/>
              <a:defRPr sz="617"/>
            </a:lvl1pPr>
            <a:lvl2pPr marL="201630" indent="0">
              <a:buNone/>
              <a:defRPr sz="529"/>
            </a:lvl2pPr>
            <a:lvl3pPr marL="403261" indent="0">
              <a:buNone/>
              <a:defRPr sz="441"/>
            </a:lvl3pPr>
            <a:lvl4pPr marL="604891" indent="0">
              <a:buNone/>
              <a:defRPr sz="397"/>
            </a:lvl4pPr>
            <a:lvl5pPr marL="806521" indent="0">
              <a:buNone/>
              <a:defRPr sz="397"/>
            </a:lvl5pPr>
            <a:lvl6pPr marL="1008151" indent="0">
              <a:buNone/>
              <a:defRPr sz="397"/>
            </a:lvl6pPr>
            <a:lvl7pPr marL="1209782" indent="0">
              <a:buNone/>
              <a:defRPr sz="397"/>
            </a:lvl7pPr>
            <a:lvl8pPr marL="1411412" indent="0">
              <a:buNone/>
              <a:defRPr sz="397"/>
            </a:lvl8pPr>
            <a:lvl9pPr marL="1613042" indent="0">
              <a:buNone/>
              <a:defRPr sz="39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4199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374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637258"/>
            <a:ext cx="1121352" cy="541669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997" y="637258"/>
            <a:ext cx="3377609" cy="5416692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0726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فارغ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637061" y="6837245"/>
            <a:ext cx="99942" cy="34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529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ar" smtClean="0"/>
              <a:pPr/>
              <a:t>‹#›</a:t>
            </a:fld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76372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5041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16" y="687045"/>
            <a:ext cx="4292632" cy="2982167"/>
          </a:xfrm>
        </p:spPr>
        <p:txBody>
          <a:bodyPr anchor="b">
            <a:normAutofit/>
          </a:bodyPr>
          <a:lstStyle>
            <a:lvl1pPr>
              <a:defRPr sz="1499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16" y="3765465"/>
            <a:ext cx="4292632" cy="1568251"/>
          </a:xfrm>
        </p:spPr>
        <p:txBody>
          <a:bodyPr/>
          <a:lstStyle>
            <a:lvl1pPr marL="0" indent="0" algn="ctr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1pPr>
            <a:lvl2pPr marL="20163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2pPr>
            <a:lvl3pPr marL="403261" indent="0">
              <a:buNone/>
              <a:defRPr sz="794">
                <a:solidFill>
                  <a:schemeClr val="tx1">
                    <a:tint val="75000"/>
                  </a:schemeClr>
                </a:solidFill>
              </a:defRPr>
            </a:lvl3pPr>
            <a:lvl4pPr marL="60489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8065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00815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20978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41141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6130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3041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99" y="637259"/>
            <a:ext cx="4566171" cy="138649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998" y="2183068"/>
            <a:ext cx="2251828" cy="38708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568" y="2183068"/>
            <a:ext cx="2246602" cy="38708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8075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99" y="637259"/>
            <a:ext cx="4566171" cy="138570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5" y="2183069"/>
            <a:ext cx="2151803" cy="86129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58" b="1"/>
            </a:lvl1pPr>
            <a:lvl2pPr marL="201630" indent="0">
              <a:buNone/>
              <a:defRPr sz="882" b="1"/>
            </a:lvl2pPr>
            <a:lvl3pPr marL="403261" indent="0">
              <a:buNone/>
              <a:defRPr sz="794" b="1"/>
            </a:lvl3pPr>
            <a:lvl4pPr marL="604891" indent="0">
              <a:buNone/>
              <a:defRPr sz="706" b="1"/>
            </a:lvl4pPr>
            <a:lvl5pPr marL="806521" indent="0">
              <a:buNone/>
              <a:defRPr sz="706" b="1"/>
            </a:lvl5pPr>
            <a:lvl6pPr marL="1008151" indent="0">
              <a:buNone/>
              <a:defRPr sz="706" b="1"/>
            </a:lvl6pPr>
            <a:lvl7pPr marL="1209782" indent="0">
              <a:buNone/>
              <a:defRPr sz="706" b="1"/>
            </a:lvl7pPr>
            <a:lvl8pPr marL="1411412" indent="0">
              <a:buNone/>
              <a:defRPr sz="706" b="1"/>
            </a:lvl8pPr>
            <a:lvl9pPr marL="1613042" indent="0">
              <a:buNone/>
              <a:defRPr sz="7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998" y="3044361"/>
            <a:ext cx="2252359" cy="3009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23384" y="2183069"/>
            <a:ext cx="2145786" cy="86129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58" b="1"/>
            </a:lvl1pPr>
            <a:lvl2pPr marL="201630" indent="0">
              <a:buNone/>
              <a:defRPr sz="882" b="1"/>
            </a:lvl2pPr>
            <a:lvl3pPr marL="403261" indent="0">
              <a:buNone/>
              <a:defRPr sz="794" b="1"/>
            </a:lvl3pPr>
            <a:lvl4pPr marL="604891" indent="0">
              <a:buNone/>
              <a:defRPr sz="706" b="1"/>
            </a:lvl4pPr>
            <a:lvl5pPr marL="806521" indent="0">
              <a:buNone/>
              <a:defRPr sz="706" b="1"/>
            </a:lvl5pPr>
            <a:lvl6pPr marL="1008151" indent="0">
              <a:buNone/>
              <a:defRPr sz="706" b="1"/>
            </a:lvl6pPr>
            <a:lvl7pPr marL="1209782" indent="0">
              <a:buNone/>
              <a:defRPr sz="706" b="1"/>
            </a:lvl7pPr>
            <a:lvl8pPr marL="1411412" indent="0">
              <a:buNone/>
              <a:defRPr sz="706" b="1"/>
            </a:lvl8pPr>
            <a:lvl9pPr marL="1613042" indent="0">
              <a:buNone/>
              <a:defRPr sz="7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8" y="3044361"/>
            <a:ext cx="2247133" cy="3009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8769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0999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2635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12" y="637258"/>
            <a:ext cx="1734179" cy="2469374"/>
          </a:xfrm>
        </p:spPr>
        <p:txBody>
          <a:bodyPr anchor="b">
            <a:normAutofit/>
          </a:bodyPr>
          <a:lstStyle>
            <a:lvl1pPr>
              <a:defRPr sz="12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506" y="637259"/>
            <a:ext cx="2729664" cy="5416691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512" y="3106633"/>
            <a:ext cx="1734179" cy="2947317"/>
          </a:xfrm>
        </p:spPr>
        <p:txBody>
          <a:bodyPr/>
          <a:lstStyle>
            <a:lvl1pPr marL="0" indent="0" algn="ctr">
              <a:buNone/>
              <a:defRPr sz="706"/>
            </a:lvl1pPr>
            <a:lvl2pPr marL="201630" indent="0">
              <a:buNone/>
              <a:defRPr sz="617"/>
            </a:lvl2pPr>
            <a:lvl3pPr marL="403261" indent="0">
              <a:buNone/>
              <a:defRPr sz="529"/>
            </a:lvl3pPr>
            <a:lvl4pPr marL="604891" indent="0">
              <a:buNone/>
              <a:defRPr sz="441"/>
            </a:lvl4pPr>
            <a:lvl5pPr marL="806521" indent="0">
              <a:buNone/>
              <a:defRPr sz="441"/>
            </a:lvl5pPr>
            <a:lvl6pPr marL="1008151" indent="0">
              <a:buNone/>
              <a:defRPr sz="441"/>
            </a:lvl6pPr>
            <a:lvl7pPr marL="1209782" indent="0">
              <a:buNone/>
              <a:defRPr sz="441"/>
            </a:lvl7pPr>
            <a:lvl8pPr marL="1411412" indent="0">
              <a:buNone/>
              <a:defRPr sz="441"/>
            </a:lvl8pPr>
            <a:lvl9pPr marL="1613042" indent="0">
              <a:buNone/>
              <a:defRPr sz="44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0809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12" y="637258"/>
            <a:ext cx="2615123" cy="2469374"/>
          </a:xfrm>
        </p:spPr>
        <p:txBody>
          <a:bodyPr anchor="b">
            <a:normAutofit/>
          </a:bodyPr>
          <a:lstStyle>
            <a:lvl1pPr>
              <a:defRPr sz="141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74455" y="793313"/>
            <a:ext cx="1435663" cy="5104583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411"/>
            </a:lvl1pPr>
            <a:lvl2pPr marL="201630" indent="0">
              <a:buNone/>
              <a:defRPr sz="1235"/>
            </a:lvl2pPr>
            <a:lvl3pPr marL="403261" indent="0">
              <a:buNone/>
              <a:defRPr sz="1058"/>
            </a:lvl3pPr>
            <a:lvl4pPr marL="604891" indent="0">
              <a:buNone/>
              <a:defRPr sz="882"/>
            </a:lvl4pPr>
            <a:lvl5pPr marL="806521" indent="0">
              <a:buNone/>
              <a:defRPr sz="882"/>
            </a:lvl5pPr>
            <a:lvl6pPr marL="1008151" indent="0">
              <a:buNone/>
              <a:defRPr sz="882"/>
            </a:lvl6pPr>
            <a:lvl7pPr marL="1209782" indent="0">
              <a:buNone/>
              <a:defRPr sz="882"/>
            </a:lvl7pPr>
            <a:lvl8pPr marL="1411412" indent="0">
              <a:buNone/>
              <a:defRPr sz="882"/>
            </a:lvl8pPr>
            <a:lvl9pPr marL="1613042" indent="0">
              <a:buNone/>
              <a:defRPr sz="882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999" y="3106632"/>
            <a:ext cx="2617406" cy="2947317"/>
          </a:xfrm>
        </p:spPr>
        <p:txBody>
          <a:bodyPr>
            <a:normAutofit/>
          </a:bodyPr>
          <a:lstStyle>
            <a:lvl1pPr marL="0" indent="0" algn="ctr">
              <a:buNone/>
              <a:defRPr sz="794"/>
            </a:lvl1pPr>
            <a:lvl2pPr marL="201630" indent="0">
              <a:buNone/>
              <a:defRPr sz="617"/>
            </a:lvl2pPr>
            <a:lvl3pPr marL="403261" indent="0">
              <a:buNone/>
              <a:defRPr sz="529"/>
            </a:lvl3pPr>
            <a:lvl4pPr marL="604891" indent="0">
              <a:buNone/>
              <a:defRPr sz="441"/>
            </a:lvl4pPr>
            <a:lvl5pPr marL="806521" indent="0">
              <a:buNone/>
              <a:defRPr sz="441"/>
            </a:lvl5pPr>
            <a:lvl6pPr marL="1008151" indent="0">
              <a:buNone/>
              <a:defRPr sz="441"/>
            </a:lvl6pPr>
            <a:lvl7pPr marL="1209782" indent="0">
              <a:buNone/>
              <a:defRPr sz="441"/>
            </a:lvl7pPr>
            <a:lvl8pPr marL="1411412" indent="0">
              <a:buNone/>
              <a:defRPr sz="441"/>
            </a:lvl8pPr>
            <a:lvl9pPr marL="1613042" indent="0">
              <a:buNone/>
              <a:defRPr sz="44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8182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999" y="637259"/>
            <a:ext cx="4566171" cy="13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999" y="2191163"/>
            <a:ext cx="4566171" cy="3862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6443" y="6150203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998" y="6150203"/>
            <a:ext cx="2942838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6845" y="6150203"/>
            <a:ext cx="332325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00000000-1234-1234-1234-123412341234}" type="slidenum">
              <a:rPr lang="ar" smtClean="0"/>
              <a:pPr algn="ctr"/>
              <a:t>‹#›</a:t>
            </a:fld>
            <a:endParaRPr lang="ar" sz="309" dirty="0">
              <a:latin typeface="Arial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610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  <p:sldLayoutId id="2147484111" r:id="rId18"/>
  </p:sldLayoutIdLst>
  <p:hf sldNum="0" hdr="0" ftr="0" dt="0"/>
  <p:txStyles>
    <p:titleStyle>
      <a:lvl1pPr algn="ctr" defTabSz="403261" rtl="0" eaLnBrk="1" latinLnBrk="0" hangingPunct="1">
        <a:lnSpc>
          <a:spcPct val="90000"/>
        </a:lnSpc>
        <a:spcBef>
          <a:spcPct val="0"/>
        </a:spcBef>
        <a:buNone/>
        <a:defRPr sz="1499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00815" indent="-100815" algn="l" defTabSz="403261" rtl="0" eaLnBrk="1" latinLnBrk="0" hangingPunct="1">
        <a:lnSpc>
          <a:spcPct val="120000"/>
        </a:lnSpc>
        <a:spcBef>
          <a:spcPts val="441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302446" indent="-100815" algn="l" defTabSz="403261" rtl="0" eaLnBrk="1" latinLnBrk="0" hangingPunct="1">
        <a:lnSpc>
          <a:spcPct val="12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504076" indent="-100815" algn="l" defTabSz="403261" rtl="0" eaLnBrk="1" latinLnBrk="0" hangingPunct="1">
        <a:lnSpc>
          <a:spcPct val="120000"/>
        </a:lnSpc>
        <a:spcBef>
          <a:spcPts val="221"/>
        </a:spcBef>
        <a:buFont typeface="Arial" panose="020B0604020202020204" pitchFamily="34" charset="0"/>
        <a:buChar char="•"/>
        <a:defRPr sz="706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705706" indent="-100815" algn="l" defTabSz="403261" rtl="0" eaLnBrk="1" latinLnBrk="0" hangingPunct="1">
        <a:lnSpc>
          <a:spcPct val="120000"/>
        </a:lnSpc>
        <a:spcBef>
          <a:spcPts val="221"/>
        </a:spcBef>
        <a:buFont typeface="Arial" panose="020B0604020202020204" pitchFamily="34" charset="0"/>
        <a:buChar char="•"/>
        <a:defRPr sz="617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907336" indent="-100815" algn="l" defTabSz="403261" rtl="0" eaLnBrk="1" latinLnBrk="0" hangingPunct="1">
        <a:lnSpc>
          <a:spcPct val="120000"/>
        </a:lnSpc>
        <a:spcBef>
          <a:spcPts val="221"/>
        </a:spcBef>
        <a:buFont typeface="Arial" panose="020B0604020202020204" pitchFamily="34" charset="0"/>
        <a:buChar char="•"/>
        <a:defRPr sz="52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108966" indent="-100815" algn="l" defTabSz="403261" rtl="0" eaLnBrk="1" latinLnBrk="0" hangingPunct="1">
        <a:lnSpc>
          <a:spcPct val="120000"/>
        </a:lnSpc>
        <a:spcBef>
          <a:spcPts val="221"/>
        </a:spcBef>
        <a:buFont typeface="Arial" panose="020B0604020202020204" pitchFamily="34" charset="0"/>
        <a:buChar char="•"/>
        <a:defRPr sz="52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1310597" indent="-100815" algn="l" defTabSz="403261" rtl="0" eaLnBrk="1" latinLnBrk="0" hangingPunct="1">
        <a:lnSpc>
          <a:spcPct val="120000"/>
        </a:lnSpc>
        <a:spcBef>
          <a:spcPts val="221"/>
        </a:spcBef>
        <a:buFont typeface="Arial" panose="020B0604020202020204" pitchFamily="34" charset="0"/>
        <a:buChar char="•"/>
        <a:defRPr sz="52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1512227" indent="-100815" algn="l" defTabSz="403261" rtl="0" eaLnBrk="1" latinLnBrk="0" hangingPunct="1">
        <a:lnSpc>
          <a:spcPct val="120000"/>
        </a:lnSpc>
        <a:spcBef>
          <a:spcPts val="221"/>
        </a:spcBef>
        <a:buFont typeface="Arial" panose="020B0604020202020204" pitchFamily="34" charset="0"/>
        <a:buChar char="•"/>
        <a:defRPr sz="52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1713857" indent="-100815" algn="l" defTabSz="403261" rtl="0" eaLnBrk="1" latinLnBrk="0" hangingPunct="1">
        <a:lnSpc>
          <a:spcPct val="120000"/>
        </a:lnSpc>
        <a:spcBef>
          <a:spcPts val="221"/>
        </a:spcBef>
        <a:buFont typeface="Arial" panose="020B0604020202020204" pitchFamily="34" charset="0"/>
        <a:buChar char="•"/>
        <a:defRPr sz="52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1pPr>
      <a:lvl2pPr marL="201630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2pPr>
      <a:lvl3pPr marL="403261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3pPr>
      <a:lvl4pPr marL="604891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4pPr>
      <a:lvl5pPr marL="806521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5pPr>
      <a:lvl6pPr marL="1008151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6pPr>
      <a:lvl7pPr marL="1209782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7pPr>
      <a:lvl8pPr marL="1411412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8pPr>
      <a:lvl9pPr marL="1613042" algn="l" defTabSz="403261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75ADBC1-FB8E-C525-3FCC-BB09436E3B6A}"/>
              </a:ext>
            </a:extLst>
          </p:cNvPr>
          <p:cNvSpPr txBox="1"/>
          <p:nvPr/>
        </p:nvSpPr>
        <p:spPr>
          <a:xfrm>
            <a:off x="30148" y="724096"/>
            <a:ext cx="5346715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buClr>
                <a:srgbClr val="000000"/>
              </a:buClr>
              <a:buSzPts val="4800"/>
            </a:pPr>
            <a:r>
              <a:rPr lang="ar-SA" sz="2000" dirty="0">
                <a:ea typeface="Helvetica Neue"/>
                <a:cs typeface="Dubai" panose="020B0503030403030204" pitchFamily="34" charset="-78"/>
                <a:sym typeface="Helvetica Neue"/>
              </a:rPr>
              <a:t>ترحب بكم </a:t>
            </a:r>
          </a:p>
          <a:p>
            <a:pPr lvl="0" algn="ctr" rtl="1">
              <a:buClr>
                <a:srgbClr val="000000"/>
              </a:buClr>
              <a:buSzPts val="4800"/>
            </a:pPr>
            <a:r>
              <a:rPr lang="ar-SA" sz="2000" dirty="0">
                <a:ea typeface="Helvetica Neue"/>
                <a:cs typeface="Dubai" panose="020B0503030403030204" pitchFamily="34" charset="-78"/>
                <a:sym typeface="Helvetica Neue"/>
              </a:rPr>
              <a:t>مجموعة (( اسم المجموعة ))</a:t>
            </a:r>
          </a:p>
          <a:p>
            <a:pPr lvl="0" algn="ctr" rtl="1">
              <a:buClr>
                <a:srgbClr val="000000"/>
              </a:buClr>
              <a:buSzPts val="4800"/>
            </a:pPr>
            <a:r>
              <a:rPr lang="ar-SA" sz="2000" dirty="0">
                <a:ea typeface="Helvetica Neue"/>
                <a:cs typeface="Dubai" panose="020B0503030403030204" pitchFamily="34" charset="-78"/>
                <a:sym typeface="Helvetica Neue"/>
              </a:rPr>
              <a:t> </a:t>
            </a:r>
          </a:p>
          <a:p>
            <a:pPr lvl="0" algn="ctr" rtl="1">
              <a:buClr>
                <a:srgbClr val="000000"/>
              </a:buClr>
              <a:buSzPts val="4800"/>
            </a:pPr>
            <a:r>
              <a:rPr lang="ar-SA" sz="2000" dirty="0">
                <a:ea typeface="Helvetica Neue"/>
                <a:cs typeface="Dubai" panose="020B0503030403030204" pitchFamily="34" charset="-78"/>
                <a:sym typeface="Helvetica Neue"/>
              </a:rPr>
              <a:t> </a:t>
            </a:r>
          </a:p>
          <a:p>
            <a:pPr algn="ctr" rtl="1" fontAlgn="base">
              <a:spcAft>
                <a:spcPts val="331"/>
              </a:spcAft>
            </a:pP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اجتماعنا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مغلق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خاص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بالأشخاص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الذين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لديهم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مشكله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ar-SA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مع  تعاطي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المخدرات</a:t>
            </a:r>
            <a:endParaRPr lang="en-US" sz="2000" dirty="0"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endParaRPr lang="ar-SA" sz="2000" dirty="0"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وبمشيئة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الله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اجتماعنا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سيستمر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للأربعه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وعشرين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ساع</a:t>
            </a:r>
            <a:r>
              <a:rPr lang="ar-SA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ة</a:t>
            </a:r>
            <a:r>
              <a:rPr lang="en-US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القادم</a:t>
            </a:r>
            <a:r>
              <a:rPr lang="ar-SA" sz="2000" dirty="0"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ة.</a:t>
            </a:r>
          </a:p>
          <a:p>
            <a:pPr lvl="0" algn="ctr" rtl="1">
              <a:buClr>
                <a:srgbClr val="000000"/>
              </a:buClr>
              <a:buSzPts val="4800"/>
            </a:pPr>
            <a:endParaRPr lang="en-US" sz="2000" dirty="0">
              <a:ea typeface="Helvetica Neue"/>
              <a:cs typeface="Dubai" panose="020B0503030403030204" pitchFamily="34" charset="-78"/>
              <a:sym typeface="Helvetica Neue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4E1C576-0BAB-0EF2-A7BA-673B5F77D226}"/>
              </a:ext>
            </a:extLst>
          </p:cNvPr>
          <p:cNvSpPr txBox="1"/>
          <p:nvPr/>
        </p:nvSpPr>
        <p:spPr>
          <a:xfrm>
            <a:off x="-1" y="3862053"/>
            <a:ext cx="5346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buClr>
                <a:srgbClr val="000000"/>
              </a:buClr>
              <a:buSzPts val="4800"/>
            </a:pPr>
            <a:r>
              <a:rPr lang="ar-SA" sz="2000" dirty="0">
                <a:ea typeface="Helvetica Neue"/>
                <a:cs typeface="Dubai" panose="020B0503030403030204" pitchFamily="34" charset="-78"/>
                <a:sym typeface="Helvetica Neue"/>
              </a:rPr>
              <a:t>و نبدأ اجتماعنا بدقيقة سكون </a:t>
            </a:r>
          </a:p>
          <a:p>
            <a:pPr lvl="0" algn="ctr" rtl="1">
              <a:buClr>
                <a:srgbClr val="000000"/>
              </a:buClr>
              <a:buSzPts val="4800"/>
            </a:pPr>
            <a:r>
              <a:rPr lang="ar-SA" sz="2000" dirty="0">
                <a:ea typeface="Helvetica Neue"/>
                <a:cs typeface="Dubai" panose="020B0503030403030204" pitchFamily="34" charset="-78"/>
                <a:sym typeface="Helvetica Neue"/>
              </a:rPr>
              <a:t>"" لنتذكر لماذا نحن هنا ""</a:t>
            </a:r>
          </a:p>
          <a:p>
            <a:pPr lvl="0" algn="ctr" rtl="1">
              <a:buClr>
                <a:srgbClr val="000000"/>
              </a:buClr>
              <a:buSzPts val="4800"/>
            </a:pPr>
            <a:r>
              <a:rPr lang="ar-SA" sz="2000" dirty="0">
                <a:ea typeface="Helvetica Neue"/>
                <a:cs typeface="Dubai" panose="020B0503030403030204" pitchFamily="34" charset="-78"/>
                <a:sym typeface="Helvetica Neue"/>
              </a:rPr>
              <a:t>ولندعو لأنفسنا وللمدمن الذي ما زال يعاني </a:t>
            </a:r>
          </a:p>
          <a:p>
            <a:pPr lvl="0" algn="ctr" rtl="1">
              <a:buClr>
                <a:srgbClr val="000000"/>
              </a:buClr>
              <a:buSzPts val="4800"/>
            </a:pPr>
            <a:endParaRPr lang="en-US" sz="2000" dirty="0">
              <a:ea typeface="Helvetica Neue"/>
              <a:cs typeface="Dubai" panose="020B0503030403030204" pitchFamily="34" charset="-78"/>
              <a:sym typeface="Helvetica Neue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7763D4-AFB0-3C3D-B79C-F1E155F4D99F}"/>
              </a:ext>
            </a:extLst>
          </p:cNvPr>
          <p:cNvSpPr txBox="1"/>
          <p:nvPr/>
        </p:nvSpPr>
        <p:spPr>
          <a:xfrm>
            <a:off x="60297" y="5233022"/>
            <a:ext cx="53165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>
              <a:spcBef>
                <a:spcPts val="331"/>
              </a:spcBef>
              <a:spcAft>
                <a:spcPts val="331"/>
              </a:spcAft>
            </a:pPr>
            <a:r>
              <a:rPr lang="ar-SA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م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جموعات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الاونلاين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هي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للأشخاص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الذين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لايمكنهم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الحضور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لأسباب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صحي</a:t>
            </a:r>
            <a:r>
              <a:rPr lang="ar-SA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ة 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،</a:t>
            </a:r>
            <a:r>
              <a:rPr lang="ar-SA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اجتماعيه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،</a:t>
            </a:r>
            <a:r>
              <a:rPr lang="ar-SA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جغرافيه</a:t>
            </a:r>
            <a:r>
              <a:rPr lang="ar-SA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،</a:t>
            </a:r>
            <a:r>
              <a:rPr lang="ar-SA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او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اي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اسباب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اخرى</a:t>
            </a:r>
            <a:endParaRPr lang="ar-SA" sz="2000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Bef>
                <a:spcPts val="331"/>
              </a:spcBef>
              <a:spcAft>
                <a:spcPts val="331"/>
              </a:spcAft>
            </a:pP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ومع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كل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ذلك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كل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عضو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يمكنه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الحضور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ان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اراد</a:t>
            </a:r>
            <a:r>
              <a:rPr lang="en-US" sz="2000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ذلك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080CC9-D12A-3F5F-99F3-2BBBA8E11F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921" y="58893"/>
            <a:ext cx="955824" cy="9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3;p21">
            <a:extLst>
              <a:ext uri="{FF2B5EF4-FFF2-40B4-BE49-F238E27FC236}">
                <a16:creationId xmlns:a16="http://schemas.microsoft.com/office/drawing/2014/main" id="{92F0B232-9234-6D03-B262-3F6CE144B62F}"/>
              </a:ext>
            </a:extLst>
          </p:cNvPr>
          <p:cNvSpPr txBox="1">
            <a:spLocks/>
          </p:cNvSpPr>
          <p:nvPr/>
        </p:nvSpPr>
        <p:spPr>
          <a:xfrm>
            <a:off x="867800" y="1282462"/>
            <a:ext cx="3912243" cy="24157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1202" tIns="11202" rIns="11202" bIns="11202" rtlCol="0" anchor="ctr" anchorCtr="0">
            <a:noAutofit/>
          </a:bodyPr>
          <a:lstStyle>
            <a:lvl1pPr marL="100815" indent="-100815" algn="l" defTabSz="403261" rtl="0" eaLnBrk="1" latinLnBrk="0" hangingPunct="1">
              <a:lnSpc>
                <a:spcPct val="12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882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302446" indent="-100815" algn="l" defTabSz="403261" rtl="0" eaLnBrk="1" latinLnBrk="0" hangingPunct="1">
              <a:lnSpc>
                <a:spcPct val="120000"/>
              </a:lnSpc>
              <a:spcBef>
                <a:spcPts val="221"/>
              </a:spcBef>
              <a:buFont typeface="Arial" panose="020B0604020202020204" pitchFamily="34" charset="0"/>
              <a:buChar char="•"/>
              <a:defRPr sz="794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504076" indent="-100815" algn="l" defTabSz="403261" rtl="0" eaLnBrk="1" latinLnBrk="0" hangingPunct="1">
              <a:lnSpc>
                <a:spcPct val="120000"/>
              </a:lnSpc>
              <a:spcBef>
                <a:spcPts val="221"/>
              </a:spcBef>
              <a:buFont typeface="Arial" panose="020B0604020202020204" pitchFamily="34" charset="0"/>
              <a:buChar char="•"/>
              <a:defRPr sz="706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705706" indent="-100815" algn="l" defTabSz="403261" rtl="0" eaLnBrk="1" latinLnBrk="0" hangingPunct="1">
              <a:lnSpc>
                <a:spcPct val="120000"/>
              </a:lnSpc>
              <a:spcBef>
                <a:spcPts val="221"/>
              </a:spcBef>
              <a:buFont typeface="Arial" panose="020B0604020202020204" pitchFamily="34" charset="0"/>
              <a:buChar char="•"/>
              <a:defRPr sz="617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907336" indent="-100815" algn="l" defTabSz="403261" rtl="0" eaLnBrk="1" latinLnBrk="0" hangingPunct="1">
              <a:lnSpc>
                <a:spcPct val="120000"/>
              </a:lnSpc>
              <a:spcBef>
                <a:spcPts val="221"/>
              </a:spcBef>
              <a:buFont typeface="Arial" panose="020B0604020202020204" pitchFamily="34" charset="0"/>
              <a:buChar char="•"/>
              <a:defRPr sz="529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108966" indent="-100815" algn="l" defTabSz="403261" rtl="0" eaLnBrk="1" latinLnBrk="0" hangingPunct="1">
              <a:lnSpc>
                <a:spcPct val="120000"/>
              </a:lnSpc>
              <a:spcBef>
                <a:spcPts val="221"/>
              </a:spcBef>
              <a:buFont typeface="Arial" panose="020B0604020202020204" pitchFamily="34" charset="0"/>
              <a:buChar char="•"/>
              <a:defRPr sz="529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1310597" indent="-100815" algn="l" defTabSz="403261" rtl="0" eaLnBrk="1" latinLnBrk="0" hangingPunct="1">
              <a:lnSpc>
                <a:spcPct val="120000"/>
              </a:lnSpc>
              <a:spcBef>
                <a:spcPts val="221"/>
              </a:spcBef>
              <a:buFont typeface="Arial" panose="020B0604020202020204" pitchFamily="34" charset="0"/>
              <a:buChar char="•"/>
              <a:defRPr sz="529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1512227" indent="-100815" algn="l" defTabSz="403261" rtl="0" eaLnBrk="1" latinLnBrk="0" hangingPunct="1">
              <a:lnSpc>
                <a:spcPct val="120000"/>
              </a:lnSpc>
              <a:spcBef>
                <a:spcPts val="221"/>
              </a:spcBef>
              <a:buFont typeface="Arial" panose="020B0604020202020204" pitchFamily="34" charset="0"/>
              <a:buChar char="•"/>
              <a:defRPr sz="529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13857" indent="-100815" algn="l" defTabSz="403261" rtl="0" eaLnBrk="1" latinLnBrk="0" hangingPunct="1">
              <a:lnSpc>
                <a:spcPct val="120000"/>
              </a:lnSpc>
              <a:spcBef>
                <a:spcPts val="221"/>
              </a:spcBef>
              <a:buFont typeface="Arial" panose="020B0604020202020204" pitchFamily="34" charset="0"/>
              <a:buChar char="•"/>
              <a:defRPr sz="529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rtl="1" fontAlgn="base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None/>
            </a:pP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يوجد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سؤال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آو</a:t>
            </a:r>
            <a:r>
              <a:rPr lang="ar-SA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د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ان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اطرحه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</a:p>
          <a:p>
            <a:pPr marL="0" indent="0" algn="ctr" rtl="1" fontAlgn="base">
              <a:spcBef>
                <a:spcPts val="0"/>
              </a:spcBef>
              <a:spcAft>
                <a:spcPts val="331"/>
              </a:spcAft>
              <a:buFont typeface="Arial" panose="020B0604020202020204" pitchFamily="34" charset="0"/>
              <a:buNone/>
            </a:pP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هل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يوجد شخص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لديه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مشكله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مع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المخدرات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يحضر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اجتماعنا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لأول</a:t>
            </a:r>
            <a:r>
              <a:rPr lang="en-US" sz="2400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مره</a:t>
            </a:r>
            <a:endParaRPr lang="ar-SA" sz="2400" dirty="0">
              <a:effectLst/>
              <a:latin typeface="Cabin Sketch" panose="020B0503050202020004" pitchFamily="34" charset="0"/>
              <a:ea typeface="Times New Roman" panose="02020603050405020304" pitchFamily="18" charset="0"/>
              <a:cs typeface="Dubai" panose="020B0503030403030204" pitchFamily="34" charset="-78"/>
            </a:endParaRPr>
          </a:p>
          <a:p>
            <a:pPr marL="0" indent="0" algn="ctr" rtl="1" fontAlgn="base">
              <a:spcBef>
                <a:spcPts val="0"/>
              </a:spcBef>
              <a:spcAft>
                <a:spcPts val="331"/>
              </a:spcAft>
              <a:buFont typeface="Arial" panose="020B0604020202020204" pitchFamily="34" charset="0"/>
              <a:buNone/>
            </a:pPr>
            <a:r>
              <a:rPr lang="ar-SA" sz="2400" b="1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ع</a:t>
            </a:r>
            <a:r>
              <a:rPr lang="en-US" sz="2400" b="1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ضو</a:t>
            </a:r>
            <a:r>
              <a:rPr lang="en-US" sz="2400" b="1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 </a:t>
            </a:r>
            <a:r>
              <a:rPr lang="en-US" sz="2400" b="1" dirty="0" err="1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جديد</a:t>
            </a:r>
            <a:r>
              <a:rPr lang="en-US" sz="2400" b="1" dirty="0">
                <a:effectLst/>
                <a:latin typeface="Cabin Sketch" panose="020B0503050202020004" pitchFamily="34" charset="0"/>
                <a:ea typeface="Times New Roman" panose="02020603050405020304" pitchFamily="18" charset="0"/>
                <a:cs typeface="Dubai" panose="020B0503030403030204" pitchFamily="34" charset="-78"/>
              </a:rPr>
              <a:t>؟ </a:t>
            </a:r>
          </a:p>
        </p:txBody>
      </p:sp>
      <p:grpSp>
        <p:nvGrpSpPr>
          <p:cNvPr id="13" name="Google Shape;170;p23">
            <a:extLst>
              <a:ext uri="{FF2B5EF4-FFF2-40B4-BE49-F238E27FC236}">
                <a16:creationId xmlns:a16="http://schemas.microsoft.com/office/drawing/2014/main" id="{AA69FC0D-0376-558D-FFF4-3CF992850582}"/>
              </a:ext>
            </a:extLst>
          </p:cNvPr>
          <p:cNvGrpSpPr/>
          <p:nvPr/>
        </p:nvGrpSpPr>
        <p:grpSpPr>
          <a:xfrm>
            <a:off x="320141" y="5050440"/>
            <a:ext cx="1790797" cy="1513978"/>
            <a:chOff x="0" y="442575"/>
            <a:chExt cx="5188410" cy="4211729"/>
          </a:xfrm>
        </p:grpSpPr>
        <p:sp>
          <p:nvSpPr>
            <p:cNvPr id="14" name="Google Shape;171;p23">
              <a:extLst>
                <a:ext uri="{FF2B5EF4-FFF2-40B4-BE49-F238E27FC236}">
                  <a16:creationId xmlns:a16="http://schemas.microsoft.com/office/drawing/2014/main" id="{E407223D-B17D-CC1E-0614-6F7738C2698E}"/>
                </a:ext>
              </a:extLst>
            </p:cNvPr>
            <p:cNvSpPr/>
            <p:nvPr/>
          </p:nvSpPr>
          <p:spPr>
            <a:xfrm>
              <a:off x="0" y="703258"/>
              <a:ext cx="885152" cy="885152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3200"/>
              </a:pPr>
              <a:r>
                <a:rPr lang="ar" sz="32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2;p23">
              <a:extLst>
                <a:ext uri="{FF2B5EF4-FFF2-40B4-BE49-F238E27FC236}">
                  <a16:creationId xmlns:a16="http://schemas.microsoft.com/office/drawing/2014/main" id="{7CDC6C34-03F9-1773-D62E-4402D14EF8C0}"/>
                </a:ext>
              </a:extLst>
            </p:cNvPr>
            <p:cNvSpPr/>
            <p:nvPr/>
          </p:nvSpPr>
          <p:spPr>
            <a:xfrm>
              <a:off x="0" y="3005066"/>
              <a:ext cx="885152" cy="885152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3200"/>
              </a:pPr>
              <a:r>
                <a:rPr lang="ar" sz="32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Google Shape;173;p23" descr="Image">
              <a:extLst>
                <a:ext uri="{FF2B5EF4-FFF2-40B4-BE49-F238E27FC236}">
                  <a16:creationId xmlns:a16="http://schemas.microsoft.com/office/drawing/2014/main" id="{467DAB94-36AB-FFBB-E114-1C9DAC78B94B}"/>
                </a:ext>
              </a:extLst>
            </p:cNvPr>
            <p:cNvPicPr preferRelativeResize="0"/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6711" y="2241142"/>
              <a:ext cx="3601699" cy="24131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Google Shape;174;p23">
              <a:extLst>
                <a:ext uri="{FF2B5EF4-FFF2-40B4-BE49-F238E27FC236}">
                  <a16:creationId xmlns:a16="http://schemas.microsoft.com/office/drawing/2014/main" id="{12FC9DEE-1A2C-4080-2534-A865BA7C32F8}"/>
                </a:ext>
              </a:extLst>
            </p:cNvPr>
            <p:cNvCxnSpPr/>
            <p:nvPr/>
          </p:nvCxnSpPr>
          <p:spPr>
            <a:xfrm>
              <a:off x="3387531" y="442575"/>
              <a:ext cx="1270001" cy="1270001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sp>
        <p:nvSpPr>
          <p:cNvPr id="18" name="Google Shape;184;p23">
            <a:extLst>
              <a:ext uri="{FF2B5EF4-FFF2-40B4-BE49-F238E27FC236}">
                <a16:creationId xmlns:a16="http://schemas.microsoft.com/office/drawing/2014/main" id="{AE4D902E-38F5-E170-CBD5-0ECF7221073A}"/>
              </a:ext>
            </a:extLst>
          </p:cNvPr>
          <p:cNvSpPr txBox="1"/>
          <p:nvPr/>
        </p:nvSpPr>
        <p:spPr>
          <a:xfrm>
            <a:off x="625654" y="4289850"/>
            <a:ext cx="2041425" cy="60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  <a:buSzPts val="4500"/>
            </a:pPr>
            <a:r>
              <a:rPr lang="ar-SA" sz="2000" dirty="0">
                <a:latin typeface="Helvetica Neue"/>
                <a:ea typeface="Helvetica Neue"/>
                <a:cs typeface="Helvetica Neue"/>
                <a:sym typeface="Helvetica Neue"/>
              </a:rPr>
              <a:t>اذا اردت رفع يدك للتحدث</a:t>
            </a:r>
            <a:endParaRPr lang="ar-SA" sz="7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5;p23">
            <a:extLst>
              <a:ext uri="{FF2B5EF4-FFF2-40B4-BE49-F238E27FC236}">
                <a16:creationId xmlns:a16="http://schemas.microsoft.com/office/drawing/2014/main" id="{9D08D00F-E149-EE2F-A849-7CBD732A10DC}"/>
              </a:ext>
            </a:extLst>
          </p:cNvPr>
          <p:cNvSpPr txBox="1"/>
          <p:nvPr/>
        </p:nvSpPr>
        <p:spPr>
          <a:xfrm>
            <a:off x="750967" y="5169722"/>
            <a:ext cx="1790797" cy="58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ar-SA" sz="1800" b="1" i="1" dirty="0">
                <a:latin typeface="Helvetica Neue"/>
                <a:ea typeface="Helvetica Neue"/>
                <a:cs typeface="Helvetica Neue"/>
                <a:sym typeface="Helvetica Neue"/>
              </a:rPr>
              <a:t>انقر على رمز الشاشة
</a:t>
            </a:r>
            <a:endParaRPr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DA37DD-9463-DE24-4533-F714B32285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30" y="113096"/>
            <a:ext cx="955824" cy="9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24">
            <a:extLst>
              <a:ext uri="{FF2B5EF4-FFF2-40B4-BE49-F238E27FC236}">
                <a16:creationId xmlns:a16="http://schemas.microsoft.com/office/drawing/2014/main" id="{E7165AFE-F01A-61F6-B48B-8E2E815ABF17}"/>
              </a:ext>
            </a:extLst>
          </p:cNvPr>
          <p:cNvSpPr txBox="1"/>
          <p:nvPr/>
        </p:nvSpPr>
        <p:spPr>
          <a:xfrm>
            <a:off x="281802" y="209933"/>
            <a:ext cx="4299145" cy="667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0" tIns="20160" rIns="20160" bIns="20160" anchor="t" anchorCtr="0">
            <a:noAutofit/>
          </a:bodyPr>
          <a:lstStyle/>
          <a:p>
            <a:pPr algn="ctr" defTabSz="100814" rtl="1" fontAlgn="base">
              <a:spcBef>
                <a:spcPts val="331"/>
              </a:spcBef>
              <a:spcAft>
                <a:spcPts val="331"/>
              </a:spcAft>
              <a:defRPr/>
            </a:pPr>
            <a:r>
              <a:rPr lang="ar-SA" sz="1800" b="1" dirty="0"/>
              <a:t>تنويهات</a:t>
            </a:r>
            <a:endParaRPr lang="en-US" sz="1800" b="1" dirty="0"/>
          </a:p>
          <a:p>
            <a:pPr algn="ctr" defTabSz="100814" rtl="1" fontAlgn="base">
              <a:spcBef>
                <a:spcPts val="331"/>
              </a:spcBef>
              <a:spcAft>
                <a:spcPts val="331"/>
              </a:spcAft>
              <a:defRPr/>
            </a:pPr>
            <a:r>
              <a:rPr lang="ar-SA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نرج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 </a:t>
            </a:r>
            <a:r>
              <a:rPr lang="en-US" sz="1400" b="1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اتباع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ارشادات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الاجتماع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، </a:t>
            </a:r>
            <a:r>
              <a:rPr lang="en-US" sz="1400" b="1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للحفاظ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على </a:t>
            </a:r>
            <a:r>
              <a:rPr lang="en-US" sz="1400" b="1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المجموعه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</a:p>
          <a:p>
            <a:pPr algn="ctr" defTabSz="100814" rtl="1" fontAlgn="base">
              <a:spcBef>
                <a:spcPts val="331"/>
              </a:spcBef>
              <a:spcAft>
                <a:spcPts val="331"/>
              </a:spcAft>
              <a:defRPr/>
            </a:pPr>
            <a:r>
              <a:rPr lang="en-US" sz="1400" b="1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وجو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التعافي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خلال </a:t>
            </a:r>
            <a:r>
              <a:rPr lang="en-US" sz="1400" b="1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الاجتماع</a:t>
            </a:r>
            <a:r>
              <a:rPr lang="en-US" sz="1400" b="1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</a:p>
          <a:p>
            <a:pPr algn="r" defTabSz="100814" rtl="1" fontAlgn="base">
              <a:spcBef>
                <a:spcPts val="331"/>
              </a:spcBef>
              <a:spcAft>
                <a:spcPts val="331"/>
              </a:spcAft>
              <a:defRPr/>
            </a:pPr>
            <a:endParaRPr lang="en-US" sz="1400" dirty="0">
              <a:solidFill>
                <a:prstClr val="white"/>
              </a:solidFill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r" defTabSz="100814" rtl="1" fontAlgn="base">
              <a:spcBef>
                <a:spcPts val="331"/>
              </a:spcBef>
              <a:spcAft>
                <a:spcPts val="331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ا-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نرجو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من الجميع وضع المايكرفون على الصامت خلال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مشاركة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الاعضاء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، لمراعاة عدم التشويش على العضو المشارك والحضور </a:t>
            </a:r>
          </a:p>
          <a:p>
            <a:pPr algn="r" defTabSz="100814" rtl="1" fontAlgn="base">
              <a:spcAft>
                <a:spcPts val="331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٢-للمشاركه، نرجو منكم استخدام خاصية رفع اليد، ليقوم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قائد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اجتماع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بتنظيم المشاركات حسب الترت</a:t>
            </a:r>
            <a:r>
              <a:rPr lang="ar-SA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يب</a:t>
            </a:r>
          </a:p>
          <a:p>
            <a:pPr algn="r" defTabSz="100814" rtl="1" fontAlgn="base">
              <a:spcAft>
                <a:spcPts val="331"/>
              </a:spcAft>
              <a:defRPr/>
            </a:pPr>
            <a:r>
              <a:rPr lang="ar-SA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3-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اذكر نفسي وأذكركم بأن اجتماعاتنا لاتدور بشكل مناقشه،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ولا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نوجه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اسئله ولا ن</a:t>
            </a:r>
            <a:r>
              <a:rPr lang="ar-SA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قاطع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ولا نعلق على بعضنا البعض خلال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المشاركات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</a:p>
          <a:p>
            <a:pPr algn="r" defTabSz="100814" rtl="1" fontAlgn="base">
              <a:spcAft>
                <a:spcPts val="331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٤-اذا كنت تحت تأثير المخدرات اليوم، فأهلا بك، ونرجو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منك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الاستماع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للمشاركات فقط، </a:t>
            </a:r>
            <a:r>
              <a:rPr lang="ar-SA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	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وآن تتحدث مع الاعضاء في وقت لاحق </a:t>
            </a:r>
          </a:p>
          <a:p>
            <a:pPr algn="r" defTabSz="100814" rtl="1" fontAlgn="base">
              <a:spcAft>
                <a:spcPts val="331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٥-الرجاء عدم ذكر اسماء اماكن علاجيه او زمالات اخرى عملا" 	  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بالتقليد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السادس</a:t>
            </a:r>
            <a:endParaRPr lang="ar-SA" sz="1400" dirty="0">
              <a:solidFill>
                <a:prstClr val="white"/>
              </a:solidFill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r" defTabSz="100814" rtl="1" fontAlgn="base">
              <a:spcAft>
                <a:spcPts val="331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7</a:t>
            </a:r>
            <a:r>
              <a:rPr lang="ar-SA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-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نرجو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عدم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الاسترسال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في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اسماء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المواد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المخدره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والادوات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التي 			  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تستخدم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في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التعاطي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ar-SA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تأثيرها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حفاظا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" على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جو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التعافي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</a:p>
          <a:p>
            <a:pPr algn="r" defTabSz="100814" rtl="1" fontAlgn="base">
              <a:spcAft>
                <a:spcPts val="331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-8يرجى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عدم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انتقاد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تجاوز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على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الاعضاء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الخدم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المجموعه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نفسها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،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وفي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حال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تكرار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ذالك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سيتم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الاستبعاد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بضمير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المجموعه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للحفاظ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على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جو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تعافي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امن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للجميع</a:t>
            </a:r>
            <a:endParaRPr lang="ar-SA" sz="1400" dirty="0">
              <a:solidFill>
                <a:prstClr val="white"/>
              </a:solidFill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r" defTabSz="100814" rtl="1" fontAlgn="base">
              <a:spcAft>
                <a:spcPts val="331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-9يجب على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كل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مجموعه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من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زمالة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المدمنين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المجهولين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ان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تعتمد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على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نفسها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بالكامل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وآن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ترفض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المساهمات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الخارجيه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،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وللمساهمة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بالتقليد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السابع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برجاء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الضغط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على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اللينك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ا	</a:t>
            </a:r>
            <a:r>
              <a:rPr lang="ar-SA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لموجود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بالشات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</a:p>
          <a:p>
            <a:pPr algn="r" defTabSz="100814" rtl="1" fontAlgn="base">
              <a:spcAft>
                <a:spcPts val="331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-9بحال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وجو</a:t>
            </a:r>
            <a:r>
              <a:rPr lang="ar-SA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د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ملاحظه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على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الخدم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المؤتمنون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،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برجاء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التواصل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مباشره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مع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نائب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السكرتير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او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سكرتير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المجموعه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تجدون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ارقام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تواصلهم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	</a:t>
            </a:r>
            <a:r>
              <a:rPr lang="en-US" sz="1400" dirty="0" err="1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بالشات</a:t>
            </a:r>
            <a:r>
              <a:rPr lang="en-US" sz="1400" dirty="0">
                <a:solidFill>
                  <a:prstClr val="white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</a:p>
          <a:p>
            <a:pPr algn="r" defTabSz="100814" rtl="1" fontAlgn="base">
              <a:spcAft>
                <a:spcPts val="331"/>
              </a:spcAft>
              <a:defRPr/>
            </a:pPr>
            <a:endParaRPr lang="en-US" sz="1400" dirty="0">
              <a:solidFill>
                <a:prstClr val="white"/>
              </a:solidFill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r" defTabSz="100814" rtl="1" fontAlgn="base">
              <a:spcAft>
                <a:spcPts val="331"/>
              </a:spcAft>
              <a:defRPr/>
            </a:pPr>
            <a:endParaRPr lang="en-US" sz="1400" dirty="0">
              <a:solidFill>
                <a:prstClr val="white"/>
              </a:solidFill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r" defTabSz="100814" rtl="1" fontAlgn="base">
              <a:spcAft>
                <a:spcPts val="331"/>
              </a:spcAft>
              <a:defRPr/>
            </a:pPr>
            <a:endParaRPr lang="en-US" sz="1400" dirty="0">
              <a:solidFill>
                <a:prstClr val="white"/>
              </a:solidFill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04FBA95-EFA4-BB43-56D9-F0B6DA6423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516" y="113096"/>
            <a:ext cx="941938" cy="9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6" descr="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092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6" descr="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105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6" descr="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119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6" descr="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132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6" descr="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146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6" descr="4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3159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6" descr="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7172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6" descr="2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1186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6" descr="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15199" y="2744440"/>
            <a:ext cx="840135" cy="16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/>
          <p:nvPr/>
        </p:nvSpPr>
        <p:spPr>
          <a:xfrm>
            <a:off x="1617650" y="325173"/>
            <a:ext cx="2042926" cy="519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2" tIns="11202" rIns="11202" bIns="11202" anchor="ctr" anchorCtr="0">
            <a:normAutofit fontScale="85000" lnSpcReduction="10000"/>
          </a:bodyPr>
          <a:lstStyle/>
          <a:p>
            <a:pPr algn="ctr">
              <a:buClr>
                <a:srgbClr val="000000"/>
              </a:buClr>
              <a:buSzPts val="5500"/>
            </a:pPr>
            <a:r>
              <a:rPr lang="ar-SA" sz="3200" dirty="0">
                <a:latin typeface="Dubai" panose="020B0503030403030204" pitchFamily="34" charset="-78"/>
                <a:ea typeface="Helvetica Neue Light"/>
                <a:cs typeface="Dubai" panose="020B0503030403030204" pitchFamily="34" charset="-78"/>
                <a:sym typeface="Helvetica Neue Light"/>
              </a:rPr>
              <a:t>وقت الاحتفالات</a:t>
            </a:r>
            <a:endParaRPr sz="3200" dirty="0">
              <a:latin typeface="Dubai" panose="020B0503030403030204" pitchFamily="34" charset="-78"/>
              <a:ea typeface="Arial"/>
              <a:cs typeface="Dubai" panose="020B0503030403030204" pitchFamily="34" charset="-78"/>
              <a:sym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9184F04-6C7D-7D02-1420-160329E671B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30" y="113096"/>
            <a:ext cx="955824" cy="95370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BADEC18-90B0-3C02-C7C1-4C82559A2A6A}"/>
              </a:ext>
            </a:extLst>
          </p:cNvPr>
          <p:cNvSpPr txBox="1"/>
          <p:nvPr/>
        </p:nvSpPr>
        <p:spPr>
          <a:xfrm>
            <a:off x="2083650" y="1604866"/>
            <a:ext cx="2737314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>
              <a:spcBef>
                <a:spcPts val="331"/>
              </a:spcBef>
              <a:spcAft>
                <a:spcPts val="331"/>
              </a:spcAft>
            </a:pP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حاليا وقت الاحتفالات</a:t>
            </a:r>
          </a:p>
          <a:p>
            <a:pPr algn="ctr" rtl="1" fontAlgn="base">
              <a:spcAft>
                <a:spcPts val="331"/>
              </a:spcAft>
            </a:pP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هل يوجد عضو </a:t>
            </a:r>
            <a:endParaRPr lang="ar-SA" sz="2000" b="1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يحتفل ب</a:t>
            </a:r>
            <a:r>
              <a:rPr lang="ar-SA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24</a:t>
            </a: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b="1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ساعه</a:t>
            </a:r>
            <a:endParaRPr lang="ar-SA" sz="2000" b="1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شهر؟</a:t>
            </a:r>
            <a:r>
              <a:rPr lang="ar-SA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 </a:t>
            </a: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endParaRPr lang="ar-SA" sz="2000" b="1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b="1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شهرين</a:t>
            </a: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؟</a:t>
            </a:r>
            <a:endParaRPr lang="ar-SA" sz="2000" b="1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ثلاثة اشهر؟</a:t>
            </a:r>
            <a:endParaRPr lang="ar-SA" sz="2000" b="1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ستة اشهر؟</a:t>
            </a:r>
            <a:endParaRPr lang="ar-SA" sz="2000" b="1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تسعة اشهر؟ سنه؟ </a:t>
            </a:r>
            <a:endParaRPr lang="ar-SA" sz="2000" b="1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سنه ونصف؟ سنتان؟ </a:t>
            </a:r>
            <a:endParaRPr lang="ar-SA" sz="2000" b="1" dirty="0"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  <a:p>
            <a:pPr algn="ctr" rtl="1" fontAlgn="base">
              <a:spcAft>
                <a:spcPts val="331"/>
              </a:spcAft>
            </a:pPr>
            <a:r>
              <a:rPr lang="en-US" sz="2000" b="1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مضاعفات</a:t>
            </a: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 </a:t>
            </a:r>
            <a:r>
              <a:rPr lang="en-US" sz="2000" b="1" dirty="0" err="1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السن</a:t>
            </a:r>
            <a:r>
              <a:rPr lang="ar-SA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ي</a:t>
            </a:r>
            <a:r>
              <a:rPr lang="en-US" sz="2000" b="1" dirty="0"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ن؟ </a:t>
            </a:r>
          </a:p>
        </p:txBody>
      </p:sp>
    </p:spTree>
    <p:extLst>
      <p:ext uri="{BB962C8B-B14F-4D97-AF65-F5344CB8AC3E}">
        <p14:creationId xmlns:p14="http://schemas.microsoft.com/office/powerpoint/2010/main" val="26698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5"/>
          <p:cNvSpPr/>
          <p:nvPr/>
        </p:nvSpPr>
        <p:spPr>
          <a:xfrm>
            <a:off x="1002867" y="666349"/>
            <a:ext cx="3362197" cy="4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5700"/>
            </a:pPr>
            <a:r>
              <a:rPr lang="ar-SA" sz="2000" dirty="0">
                <a:latin typeface="Dubai" panose="020B0503030403030204" pitchFamily="34" charset="-78"/>
                <a:ea typeface="Helvetica Neue"/>
                <a:cs typeface="Dubai" panose="020B0503030403030204" pitchFamily="34" charset="-78"/>
                <a:sym typeface="Helvetica Neue"/>
              </a:rPr>
              <a:t>أفكار ملحه ورغبات مسيطرة</a:t>
            </a:r>
            <a:endParaRPr sz="2000" dirty="0">
              <a:latin typeface="Dubai" panose="020B0503030403030204" pitchFamily="34" charset="-78"/>
              <a:ea typeface="Arial"/>
              <a:cs typeface="Dubai" panose="020B0503030403030204" pitchFamily="34" charset="-78"/>
              <a:sym typeface="Arial"/>
            </a:endParaRPr>
          </a:p>
          <a:p>
            <a:pPr>
              <a:buClr>
                <a:srgbClr val="000000"/>
              </a:buClr>
              <a:buSzPts val="5700"/>
            </a:pPr>
            <a:endParaRPr sz="1050" dirty="0">
              <a:latin typeface="Dubai" panose="020B0503030403030204" pitchFamily="34" charset="-78"/>
              <a:ea typeface="Arial"/>
              <a:cs typeface="Dubai" panose="020B0503030403030204" pitchFamily="34" charset="-78"/>
              <a:sym typeface="Arial"/>
            </a:endParaRPr>
          </a:p>
        </p:txBody>
      </p:sp>
      <p:cxnSp>
        <p:nvCxnSpPr>
          <p:cNvPr id="387" name="Google Shape;387;p45"/>
          <p:cNvCxnSpPr/>
          <p:nvPr/>
        </p:nvCxnSpPr>
        <p:spPr>
          <a:xfrm>
            <a:off x="74890" y="1676400"/>
            <a:ext cx="5385793" cy="0"/>
          </a:xfrm>
          <a:prstGeom prst="straightConnector1">
            <a:avLst/>
          </a:prstGeom>
          <a:noFill/>
          <a:ln w="1016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5" name="صورة 4" descr="صورة تحتوي على نص, رجل, شخص&#10;&#10;تم إنشاء الوصف تلقائياً">
            <a:extLst>
              <a:ext uri="{FF2B5EF4-FFF2-40B4-BE49-F238E27FC236}">
                <a16:creationId xmlns:a16="http://schemas.microsoft.com/office/drawing/2014/main" id="{DD2430F8-9C22-2394-A6DA-913B49BD4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576" y="2503066"/>
            <a:ext cx="2692897" cy="3069375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BF737FA-9BC6-EA23-88A1-3F194916B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3" y="2503065"/>
            <a:ext cx="2692897" cy="306937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A7DA2A5-F718-E5C1-A983-DDD536A91D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30" y="113096"/>
            <a:ext cx="955824" cy="9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8"/>
          <p:cNvSpPr/>
          <p:nvPr/>
        </p:nvSpPr>
        <p:spPr>
          <a:xfrm>
            <a:off x="607321" y="667595"/>
            <a:ext cx="4178910" cy="49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5700"/>
            </a:pPr>
            <a:r>
              <a:rPr lang="ar" sz="2400" b="1" dirty="0">
                <a:latin typeface="Dubai" panose="020B0503030403030204" pitchFamily="34" charset="-78"/>
                <a:ea typeface="Helvetica Neue"/>
                <a:cs typeface="Dubai" panose="020B0503030403030204" pitchFamily="34" charset="-78"/>
                <a:sym typeface="Helvetica Neue"/>
              </a:rPr>
              <a:t>التقليد السابع</a:t>
            </a:r>
            <a:endParaRPr sz="1100" dirty="0">
              <a:latin typeface="Dubai" panose="020B0503030403030204" pitchFamily="34" charset="-78"/>
              <a:ea typeface="Arial"/>
              <a:cs typeface="Dubai" panose="020B0503030403030204" pitchFamily="34" charset="-78"/>
              <a:sym typeface="Arial"/>
            </a:endParaRPr>
          </a:p>
        </p:txBody>
      </p:sp>
      <p:cxnSp>
        <p:nvCxnSpPr>
          <p:cNvPr id="487" name="Google Shape;487;p58"/>
          <p:cNvCxnSpPr/>
          <p:nvPr/>
        </p:nvCxnSpPr>
        <p:spPr>
          <a:xfrm>
            <a:off x="148060" y="1676400"/>
            <a:ext cx="5385793" cy="0"/>
          </a:xfrm>
          <a:prstGeom prst="straightConnector1">
            <a:avLst/>
          </a:prstGeom>
          <a:noFill/>
          <a:ln w="1016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89" name="Google Shape;489;p58"/>
          <p:cNvSpPr txBox="1"/>
          <p:nvPr/>
        </p:nvSpPr>
        <p:spPr>
          <a:xfrm>
            <a:off x="428780" y="2940134"/>
            <a:ext cx="4824355" cy="305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0" tIns="20160" rIns="20160" bIns="20160" anchor="t" anchorCtr="0">
            <a:noAutofit/>
          </a:bodyPr>
          <a:lstStyle/>
          <a:p>
            <a:pPr algn="just" rt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ar" sz="1800" b="1" dirty="0">
                <a:latin typeface="Dubai" panose="020B0503030403030204" pitchFamily="34" charset="-78"/>
                <a:ea typeface="Helvetica Neue"/>
                <a:cs typeface="Dubai" panose="020B0503030403030204" pitchFamily="34" charset="-78"/>
                <a:sym typeface="Helvetica Neue"/>
              </a:rPr>
              <a:t>في هذا الوقت ، أكثر من أي وقت مضى ، من الأهمية أن نستمر في ممارسة التقليد السابع لنكون الدعم الذاتي لخدماتنا.</a:t>
            </a:r>
            <a:endParaRPr sz="1800" b="1" dirty="0">
              <a:latin typeface="Dubai" panose="020B0503030403030204" pitchFamily="34" charset="-78"/>
              <a:ea typeface="Helvetica Neue"/>
              <a:cs typeface="Dubai" panose="020B0503030403030204" pitchFamily="34" charset="-78"/>
              <a:sym typeface="Helvetica Neue"/>
            </a:endParaRPr>
          </a:p>
          <a:p>
            <a:pPr algn="just">
              <a:buClr>
                <a:srgbClr val="000000"/>
              </a:buClr>
              <a:buSzPts val="4200"/>
            </a:pPr>
            <a:endParaRPr sz="1800" b="1" dirty="0">
              <a:latin typeface="Dubai" panose="020B0503030403030204" pitchFamily="34" charset="-78"/>
              <a:ea typeface="Helvetica Neue"/>
              <a:cs typeface="Dubai" panose="020B0503030403030204" pitchFamily="34" charset="-78"/>
              <a:sym typeface="Helvetica Neue"/>
            </a:endParaRPr>
          </a:p>
          <a:p>
            <a:pPr algn="just" rt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ar" sz="1800" b="1" dirty="0">
                <a:latin typeface="Dubai" panose="020B0503030403030204" pitchFamily="34" charset="-78"/>
                <a:ea typeface="Helvetica Neue"/>
                <a:cs typeface="Dubai" panose="020B0503030403030204" pitchFamily="34" charset="-78"/>
                <a:sym typeface="Helvetica Neue"/>
              </a:rPr>
              <a:t>لتقديم مساهمات مباشرة إلى </a:t>
            </a:r>
            <a:r>
              <a:rPr lang="ar-SA" sz="1800" b="1" dirty="0">
                <a:latin typeface="Dubai" panose="020B0503030403030204" pitchFamily="34" charset="-78"/>
                <a:ea typeface="Helvetica Neue"/>
                <a:cs typeface="Dubai" panose="020B0503030403030204" pitchFamily="34" charset="-78"/>
                <a:sym typeface="Helvetica Neue"/>
              </a:rPr>
              <a:t>المجموعة على الرابط التالي  (( ضع رابط التقليد السابع هنا ))													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3F222B7-9BAD-F8F2-2711-31D3975784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30" y="113096"/>
            <a:ext cx="955824" cy="9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5"/>
          <p:cNvSpPr txBox="1">
            <a:spLocks noGrp="1"/>
          </p:cNvSpPr>
          <p:nvPr>
            <p:ph type="ctrTitle"/>
          </p:nvPr>
        </p:nvSpPr>
        <p:spPr>
          <a:xfrm>
            <a:off x="0" y="429920"/>
            <a:ext cx="4222579" cy="5861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1202" tIns="11202" rIns="11202" bIns="11202" rtlCol="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11200"/>
            </a:pPr>
            <a:r>
              <a:rPr lang="ar-SA" sz="4000" cap="none" dirty="0">
                <a:latin typeface="Calibri Light" panose="020F0302020204030204" pitchFamily="34" charset="0"/>
                <a:ea typeface="Helvetica Neue"/>
                <a:cs typeface="Calibri Light" panose="020F0302020204030204" pitchFamily="34" charset="0"/>
                <a:sym typeface="Helvetica Neue"/>
              </a:rPr>
              <a:t>تنويهات نهاية الاجتماع</a:t>
            </a:r>
            <a:endParaRPr sz="4000" b="0" cap="none" dirty="0">
              <a:latin typeface="Calibri Light" panose="020F0302020204030204" pitchFamily="34" charset="0"/>
              <a:ea typeface="Helvetica Neue"/>
              <a:cs typeface="Calibri Light" panose="020F0302020204030204" pitchFamily="34" charset="0"/>
              <a:sym typeface="Helvetica Neue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D17229B-C794-5FDB-8CB6-B5352368F6CA}"/>
              </a:ext>
            </a:extLst>
          </p:cNvPr>
          <p:cNvSpPr txBox="1"/>
          <p:nvPr/>
        </p:nvSpPr>
        <p:spPr>
          <a:xfrm>
            <a:off x="114183" y="1580110"/>
            <a:ext cx="5082850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base">
              <a:spcBef>
                <a:spcPts val="1500"/>
              </a:spcBef>
              <a:spcAft>
                <a:spcPts val="1500"/>
              </a:spcAft>
            </a:pP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وصلنا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لنهاية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الاجتماع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،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واجتماعاتنا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مستمره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للأربعه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وعشرين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ساعه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القادمه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. </a:t>
            </a:r>
            <a:endParaRPr lang="en-US" sz="32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algn="ctr" rtl="1" fontAlgn="base">
              <a:spcAft>
                <a:spcPts val="1500"/>
              </a:spcAft>
            </a:pP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اخواني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وأخواتي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،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اذكر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نفسي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وأذكركم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،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آن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مانراه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هنا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ونسمعه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هنا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نبقيه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هنا،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خذ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ماتحتاجه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ar-SA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ودع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الباقي</a:t>
            </a:r>
            <a:endParaRPr lang="en-US" sz="28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algn="ctr" rtl="1" fontAlgn="base">
              <a:spcAft>
                <a:spcPts val="1500"/>
              </a:spcAft>
            </a:pP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عملا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"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بالتقليد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الثاني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عشر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الذ</a:t>
            </a:r>
            <a:r>
              <a:rPr lang="ar-SA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ي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ينص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على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ان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المجهوليه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هي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الاساس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الروحي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لكل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تقاليدنا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،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فلنتذكر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دائما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"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وأبدأ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"،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ان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نقدم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المبادئ</a:t>
            </a:r>
            <a:r>
              <a:rPr lang="en-US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على </a:t>
            </a:r>
            <a:r>
              <a:rPr lang="en-US" sz="2800" dirty="0" err="1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الشخصيات</a:t>
            </a:r>
            <a:r>
              <a:rPr lang="ar-SA" sz="28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"</a:t>
            </a:r>
            <a:endParaRPr lang="en-US" sz="32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76A8C15-4747-5B92-2D5D-A48F41EC30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30" y="113096"/>
            <a:ext cx="955824" cy="9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6"/>
          <p:cNvSpPr txBox="1">
            <a:spLocks noGrp="1"/>
          </p:cNvSpPr>
          <p:nvPr>
            <p:ph type="ctrTitle"/>
          </p:nvPr>
        </p:nvSpPr>
        <p:spPr>
          <a:xfrm>
            <a:off x="0" y="474562"/>
            <a:ext cx="5376863" cy="51507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1202" tIns="11202" rIns="11202" bIns="11202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11200"/>
            </a:pPr>
            <a: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  <a:t>دعاء السكينة</a:t>
            </a:r>
          </a:p>
          <a:p>
            <a:pPr marL="100815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11200"/>
            </a:pPr>
            <a:br>
              <a:rPr lang="en-US" sz="2800" b="0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lang="ar-SA" sz="2800" b="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00815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11200"/>
            </a:pPr>
            <a: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  <a:t>اللهم امنحني السكينة لأتقبل الأشياء</a:t>
            </a:r>
            <a:b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800" b="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b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lang="ar-SA" sz="700" b="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00815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11200"/>
            </a:pPr>
            <a: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  <a:t>التي لا استطيع تغيرها</a:t>
            </a:r>
            <a:b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</a:br>
            <a:br>
              <a:rPr lang="ar-SA" sz="900" b="0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  <a:t>والشجاعة لتغير الأشياء </a:t>
            </a:r>
            <a:b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lang="ar-SA" sz="700" b="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00815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11200"/>
            </a:pPr>
            <a: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  <a:t>التي استطيع تغيرها </a:t>
            </a:r>
            <a:b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lang="ar-SA" sz="700" b="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00815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11200"/>
            </a:pPr>
            <a:r>
              <a:rPr lang="ar-SA" sz="2800" b="0" dirty="0">
                <a:latin typeface="Dubai" panose="020B0503030403030204" pitchFamily="34" charset="-78"/>
                <a:cs typeface="Dubai" panose="020B0503030403030204" pitchFamily="34" charset="-78"/>
              </a:rPr>
              <a:t>وانعم علينا بالحكمة لمعرفة الفرق بينهما </a:t>
            </a:r>
          </a:p>
          <a:p>
            <a:pPr marL="100815" algn="l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ts val="11200"/>
            </a:pPr>
            <a:endParaRPr lang="ar-SA" sz="2800" b="0" cap="none" dirty="0">
              <a:latin typeface="Dubai" panose="020B0503030403030204" pitchFamily="34" charset="-78"/>
              <a:ea typeface="Helvetica Neue"/>
              <a:cs typeface="Dubai" panose="020B0503030403030204" pitchFamily="34" charset="-78"/>
              <a:sym typeface="Helvetica Neue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84668F7-57EB-AF24-0EFD-28B7AC60A8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685" y="930514"/>
            <a:ext cx="955824" cy="953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7"/>
          <p:cNvSpPr txBox="1">
            <a:spLocks noGrp="1"/>
          </p:cNvSpPr>
          <p:nvPr>
            <p:ph type="ctrTitle"/>
          </p:nvPr>
        </p:nvSpPr>
        <p:spPr>
          <a:xfrm>
            <a:off x="204664" y="3254401"/>
            <a:ext cx="4967533" cy="11089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1202" tIns="11202" rIns="11202" bIns="11202" rtlCol="0" anchor="ctr" anchorCtr="0">
            <a:noAutofit/>
          </a:bodyPr>
          <a:lstStyle/>
          <a:p>
            <a:pPr lvl="0" rtl="1">
              <a:lnSpc>
                <a:spcPct val="150000"/>
              </a:lnSpc>
            </a:pPr>
            <a:r>
              <a:rPr lang="ar-SA" sz="2000" dirty="0">
                <a:latin typeface="Dubai" panose="020B0503030403030204" pitchFamily="34" charset="-78"/>
                <a:cs typeface="Dubai" panose="020B0503030403030204" pitchFamily="34" charset="-78"/>
              </a:rPr>
              <a:t>نشكركم جميعا على وجودكم والتزامكم بالتنويهات ومساعدتنا على تنظيم وإدارة الاجتماع والحفاظ على جو أمن للتعافي وإتاحة الفرصة لنا لخدمتكم .</a:t>
            </a:r>
            <a:endParaRPr sz="1600" cap="none" dirty="0">
              <a:latin typeface="Dubai" panose="020B0503030403030204" pitchFamily="34" charset="-78"/>
              <a:ea typeface="Helvetica Neue"/>
              <a:cs typeface="Dubai" panose="020B0503030403030204" pitchFamily="34" charset="-78"/>
              <a:sym typeface="Helvetica Neue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4479C63-88C8-6CA2-11E5-C1418285D5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965" y="370717"/>
            <a:ext cx="1386270" cy="1383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2E2285A5-4D94-0ED6-D4F6-A4FBF6251290}"/>
                  </a:ext>
                </a:extLst>
              </p:cNvPr>
              <p:cNvSpPr txBox="1"/>
              <p:nvPr/>
            </p:nvSpPr>
            <p:spPr>
              <a:xfrm>
                <a:off x="4921429" y="7015262"/>
                <a:ext cx="501535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SA" sz="1000" dirty="0"/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2E2285A5-4D94-0ED6-D4F6-A4FBF6251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29" y="7015262"/>
                <a:ext cx="501535" cy="153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 erhla zoom group N4d0" id="{53E517A3-DC73-47ED-B431-AD7EB21793A0}" vid="{A48142F5-AF01-4C50-B418-CB814A55F6A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0BC2AEE50E4F47A686D99403AAF5BC" ma:contentTypeVersion="2" ma:contentTypeDescription="Create a new document." ma:contentTypeScope="" ma:versionID="d55f30bc38ddfe72dc69ac4bb3d59f48">
  <xsd:schema xmlns:xsd="http://www.w3.org/2001/XMLSchema" xmlns:xs="http://www.w3.org/2001/XMLSchema" xmlns:p="http://schemas.microsoft.com/office/2006/metadata/properties" xmlns:ns3="666c713b-1201-4ad7-9e90-d83edb132a50" targetNamespace="http://schemas.microsoft.com/office/2006/metadata/properties" ma:root="true" ma:fieldsID="a1404e91b1e6c119b742b950b8fbe713" ns3:_="">
    <xsd:import namespace="666c713b-1201-4ad7-9e90-d83edb132a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c713b-1201-4ad7-9e90-d83edb132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DF4F0E-0BF4-49B1-931D-40786002CBB3}">
  <ds:schemaRefs>
    <ds:schemaRef ds:uri="http://purl.org/dc/terms/"/>
    <ds:schemaRef ds:uri="http://schemas.microsoft.com/office/infopath/2007/PartnerControls"/>
    <ds:schemaRef ds:uri="666c713b-1201-4ad7-9e90-d83edb132a50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AFDD05-913F-44F4-9FDC-E4FC763DB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c713b-1201-4ad7-9e90-d83edb132a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4A90D-FF8C-4603-8B30-62AE6CCCB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 erhla zoom group N 19</Template>
  <TotalTime>197</TotalTime>
  <Words>564</Words>
  <Application>Microsoft Office PowerPoint</Application>
  <PresentationFormat>B5 (ISO) Paper (176x250 mm)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Dubai</vt:lpstr>
      <vt:lpstr>Helvetica Neue Light</vt:lpstr>
      <vt:lpstr>Bookman Old Style</vt:lpstr>
      <vt:lpstr>Helvetica Neue</vt:lpstr>
      <vt:lpstr>Times New Roman</vt:lpstr>
      <vt:lpstr>Rockwell</vt:lpstr>
      <vt:lpstr>Calibri Light</vt:lpstr>
      <vt:lpstr>Tahoma</vt:lpstr>
      <vt:lpstr>Cabin Sketch</vt:lpstr>
      <vt:lpstr>Arial</vt:lpstr>
      <vt:lpstr>Cambria Math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تنويهات نهاية الاجتماع</vt:lpstr>
      <vt:lpstr>دعاء السكينة   اللهم امنحني السكينة لأتقبل الأشياء    التي لا استطيع تغيرها  والشجاعة لتغير الأشياء   التي استطيع تغيرها   وانعم علينا بالحكمة لمعرفة الفرق بينهما  </vt:lpstr>
      <vt:lpstr>نشكركم جميعا على وجودكم والتزامكم بالتنويهات ومساعدتنا على تنظيم وإدارة الاجتماع والحفاظ على جو أمن للتعافي وإتاحة الفرصة لنا لخدمتكم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Ph0en1X NA</dc:creator>
  <cp:lastModifiedBy>David Buffington</cp:lastModifiedBy>
  <cp:revision>7</cp:revision>
  <dcterms:created xsi:type="dcterms:W3CDTF">2022-12-19T01:29:29Z</dcterms:created>
  <dcterms:modified xsi:type="dcterms:W3CDTF">2023-01-07T00:48:08Z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0x010100A20BC2AEE50E4F47A686D99403AAF5BC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2022-11-14T15:17:41Z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56f68f87-3e7f-488c-ad82-65477b2ec2c3</vt:lpwstr>
  </property>
  <property fmtid="{D5CDD505-2E9C-101B-9397-08002B2CF9AE}" pid="8" name="MSIP_Label_defa4170-0d19-0005-0004-bc88714345d2_ActionId">
    <vt:lpwstr>d85b01e5-19d3-4d96-97de-d04fa1f15d53</vt:lpwstr>
  </property>
  <property fmtid="{D5CDD505-2E9C-101B-9397-08002B2CF9AE}" pid="9" name="MSIP_Label_defa4170-0d19-0005-0004-bc88714345d2_ContentBits">
    <vt:lpwstr>0</vt:lpwstr>
  </property>
</Properties>
</file>