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9" r:id="rId1"/>
  </p:sldMasterIdLst>
  <p:notesMasterIdLst>
    <p:notesMasterId r:id="rId9"/>
  </p:notesMasterIdLst>
  <p:sldIdLst>
    <p:sldId id="256" r:id="rId2"/>
    <p:sldId id="266" r:id="rId3"/>
    <p:sldId id="264" r:id="rId4"/>
    <p:sldId id="265" r:id="rId5"/>
    <p:sldId id="267" r:id="rId6"/>
    <p:sldId id="268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8" autoAdjust="0"/>
    <p:restoredTop sz="86329" autoAdjust="0"/>
  </p:normalViewPr>
  <p:slideViewPr>
    <p:cSldViewPr snapToGrid="0">
      <p:cViewPr>
        <p:scale>
          <a:sx n="70" d="100"/>
          <a:sy n="70" d="100"/>
        </p:scale>
        <p:origin x="-39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9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5AFB-C488-40D3-9B1D-D895AE539154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DA31-6B5E-4728-9A53-E57FC8F8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0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48" y="4937760"/>
            <a:ext cx="3413760" cy="2048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7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246" y="384348"/>
            <a:ext cx="9194684" cy="3691972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5600" dirty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>З</a:t>
            </a:r>
            <a:r>
              <a:rPr lang="ru-RU" sz="5600" dirty="0" smtClean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>аместительная </a:t>
            </a:r>
            <a:r>
              <a:rPr lang="en-US" sz="5600" dirty="0" smtClean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sz="5600" dirty="0" smtClean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5600" dirty="0" smtClean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>терапия</a:t>
            </a:r>
            <a:r>
              <a:rPr lang="en-US" sz="5600" dirty="0" smtClean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>/</a:t>
            </a:r>
            <a:r>
              <a:rPr lang="ru-RU" sz="5600" dirty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>медикаментозное </a:t>
            </a:r>
            <a:r>
              <a:rPr lang="ru-RU" sz="5600" dirty="0" smtClean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>лечение</a:t>
            </a:r>
            <a:r>
              <a:rPr lang="en-US" sz="5600" dirty="0" smtClean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5600" dirty="0" smtClean="0">
                <a:solidFill>
                  <a:srgbClr val="211D1E"/>
                </a:solidFill>
                <a:latin typeface="Trebuchet MS" charset="0"/>
                <a:ea typeface="Trebuchet MS" charset="0"/>
                <a:cs typeface="Trebuchet MS" charset="0"/>
              </a:rPr>
              <a:t>и их отношение к Анонимным Наркоманам</a:t>
            </a:r>
            <a:endParaRPr lang="en-US" sz="56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4633993"/>
            <a:ext cx="2224007" cy="22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81459"/>
            <a:ext cx="10018711" cy="4909908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ru-RU" sz="4000" b="1" dirty="0" err="1" smtClean="0">
                <a:latin typeface="Trebuchet MS" charset="0"/>
                <a:ea typeface="Trebuchet MS" charset="0"/>
                <a:cs typeface="Trebuchet MS" charset="0"/>
              </a:rPr>
              <a:t>Моушен</a:t>
            </a:r>
            <a:r>
              <a:rPr lang="en-US" sz="4000" b="1" dirty="0" smtClean="0">
                <a:latin typeface="Trebuchet MS" charset="0"/>
                <a:ea typeface="Trebuchet MS" charset="0"/>
                <a:cs typeface="Trebuchet MS" charset="0"/>
              </a:rPr>
              <a:t> #9: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/>
              <a:t>Обязать Мировой Совет подготовить план </a:t>
            </a:r>
            <a:r>
              <a:rPr lang="ru-RU" sz="4000" dirty="0" smtClean="0"/>
              <a:t>проекта </a:t>
            </a:r>
            <a:r>
              <a:rPr lang="ru-RU" sz="4000" dirty="0"/>
              <a:t>для рассмотрения на ВКО 2020 с целью создать новые или доработать уже имеющиеся материалы литературы выздоровления, которые бы непосредственно раскрывал информацию касательно проблемы заместительной </a:t>
            </a:r>
            <a:r>
              <a:rPr lang="ru-RU" sz="4000" dirty="0" smtClean="0"/>
              <a:t>терапии (ЗТ) </a:t>
            </a:r>
            <a:r>
              <a:rPr lang="ru-RU" sz="4000" dirty="0"/>
              <a:t>и </a:t>
            </a:r>
            <a:r>
              <a:rPr lang="ru-RU" sz="4000" dirty="0" smtClean="0"/>
              <a:t>медикаментозного </a:t>
            </a:r>
            <a:r>
              <a:rPr lang="ru-RU" sz="4000" dirty="0" smtClean="0"/>
              <a:t>лечения (МЛ) </a:t>
            </a:r>
            <a:r>
              <a:rPr lang="ru-RU" sz="4000" dirty="0"/>
              <a:t>и их отношение к АН</a:t>
            </a:r>
            <a:r>
              <a:rPr lang="ru-RU" sz="4000" dirty="0" smtClean="0"/>
              <a:t>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9825925" y="4525505"/>
            <a:ext cx="2224007" cy="22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9825925" y="4525505"/>
            <a:ext cx="2224007" cy="2224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60747"/>
            <a:ext cx="10018713" cy="879067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4800" b="1" dirty="0">
                <a:latin typeface="Trebuchet MS" charset="0"/>
                <a:ea typeface="Trebuchet MS" charset="0"/>
                <a:cs typeface="Trebuchet MS" charset="0"/>
              </a:rPr>
              <a:t>Предполагаемые </a:t>
            </a:r>
            <a:r>
              <a:rPr lang="ru-RU" sz="4800" b="1" dirty="0" smtClean="0">
                <a:latin typeface="Trebuchet MS" charset="0"/>
                <a:ea typeface="Trebuchet MS" charset="0"/>
                <a:cs typeface="Trebuchet MS" charset="0"/>
              </a:rPr>
              <a:t>результаты</a:t>
            </a:r>
            <a:endParaRPr lang="en-US" sz="48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2" y="2110153"/>
            <a:ext cx="9849996" cy="3620795"/>
          </a:xfrm>
        </p:spPr>
        <p:txBody>
          <a:bodyPr wrap="square" anchor="t" anchorCtr="0">
            <a:noAutofit/>
          </a:bodyPr>
          <a:lstStyle/>
          <a:p>
            <a:r>
              <a:rPr lang="ru-RU" sz="3400" dirty="0"/>
              <a:t>Разобраться в том, как члены АН относятся к зависимым, находящимся на </a:t>
            </a:r>
            <a:r>
              <a:rPr lang="ru-RU" sz="3400" dirty="0" smtClean="0"/>
              <a:t>ЗТ/МЛ</a:t>
            </a:r>
          </a:p>
          <a:p>
            <a:r>
              <a:rPr lang="ru-RU" sz="3400" dirty="0"/>
              <a:t>Привлечь внимание членов АН к Традициям 3, 10, </a:t>
            </a:r>
            <a:r>
              <a:rPr lang="ru-RU" sz="3400" dirty="0" smtClean="0"/>
              <a:t>12</a:t>
            </a:r>
          </a:p>
          <a:p>
            <a:r>
              <a:rPr lang="ru-RU" sz="3400" dirty="0"/>
              <a:t>Напомнить о важности единства и уз, которые связывают нас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9825925" y="4525505"/>
            <a:ext cx="2224007" cy="2224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97863"/>
            <a:ext cx="10018713" cy="1001997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Trebuchet MS" charset="0"/>
                <a:ea typeface="Trebuchet MS" charset="0"/>
                <a:cs typeface="Trebuchet MS" charset="0"/>
              </a:rPr>
              <a:t>Первый вопрос для обсуждения</a:t>
            </a:r>
            <a:endParaRPr lang="en-US" sz="48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251" y="2636874"/>
            <a:ext cx="9764936" cy="3283431"/>
          </a:xfrm>
        </p:spPr>
        <p:txBody>
          <a:bodyPr anchor="t" anchorCtr="0">
            <a:noAutofit/>
          </a:bodyPr>
          <a:lstStyle/>
          <a:p>
            <a:pPr marL="461963" indent="-461963"/>
            <a:r>
              <a:rPr lang="ru-RU" sz="4000" dirty="0"/>
              <a:t>Как мы можем сосредоточиться на следовании принципу единства на собраниях АН в то время, как к нам приходит все больше и больше людей на ЗТ/МЛ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35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240396"/>
            <a:ext cx="10018713" cy="935735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Trebuchet MS" charset="0"/>
                <a:ea typeface="Trebuchet MS" charset="0"/>
                <a:cs typeface="Trebuchet MS" charset="0"/>
              </a:rPr>
              <a:t>Второй вопрос для обсуждения</a:t>
            </a:r>
            <a:endParaRPr lang="en-US" sz="48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24223"/>
            <a:ext cx="9233309" cy="4146697"/>
          </a:xfrm>
        </p:spPr>
        <p:txBody>
          <a:bodyPr anchor="t" anchorCtr="0">
            <a:noAutofit/>
          </a:bodyPr>
          <a:lstStyle/>
          <a:p>
            <a:pPr marL="461963" indent="-461963"/>
            <a:r>
              <a:rPr lang="ru-RU" sz="4000" dirty="0"/>
              <a:t>Как нам сделать так, чтобы люди, находящиеся на ЗТ/МЛ</a:t>
            </a:r>
            <a:r>
              <a:rPr lang="ru-RU" sz="4000" dirty="0" smtClean="0"/>
              <a:t>, </a:t>
            </a:r>
            <a:r>
              <a:rPr lang="ru-RU" sz="4000" dirty="0"/>
              <a:t>почувствовали, что им на собрании рады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9825925" y="4525505"/>
            <a:ext cx="2224007" cy="22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9825925" y="4525505"/>
            <a:ext cx="2224007" cy="2224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87048"/>
            <a:ext cx="10018713" cy="125843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Trebuchet MS" charset="0"/>
                <a:ea typeface="Trebuchet MS" charset="0"/>
                <a:cs typeface="Trebuchet MS" charset="0"/>
              </a:rPr>
              <a:t>Третий вопрос для обсуждения</a:t>
            </a:r>
            <a:endParaRPr lang="en-US" sz="48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345478"/>
            <a:ext cx="10707689" cy="3732027"/>
          </a:xfrm>
        </p:spPr>
        <p:txBody>
          <a:bodyPr anchor="t" anchorCtr="0">
            <a:noAutofit/>
          </a:bodyPr>
          <a:lstStyle/>
          <a:p>
            <a:pPr marL="461963" indent="-461963"/>
            <a:r>
              <a:rPr lang="ru-RU" sz="4000" dirty="0"/>
              <a:t>Как мы можем продемонстрировать сопереживание потенциальным членам АН, находящимся на ЗТ/МЛ</a:t>
            </a:r>
            <a:r>
              <a:rPr lang="ru-RU" sz="4000" dirty="0" smtClean="0"/>
              <a:t>, </a:t>
            </a:r>
            <a:r>
              <a:rPr lang="ru-RU" sz="4000" dirty="0"/>
              <a:t>и помочь им в понимании вести о выздоровлении АН</a:t>
            </a:r>
            <a:r>
              <a:rPr lang="en-US" sz="4000" dirty="0" smtClean="0"/>
              <a:t>?</a:t>
            </a:r>
            <a:r>
              <a:rPr lang="en-US" sz="5000" dirty="0" smtClean="0"/>
              <a:t>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029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09530" y="1197864"/>
            <a:ext cx="9793494" cy="935735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atin typeface="Trebuchet MS" charset="0"/>
                <a:ea typeface="Trebuchet MS" charset="0"/>
                <a:cs typeface="Trebuchet MS" charset="0"/>
              </a:rPr>
              <a:t>Спасибо за участие</a:t>
            </a:r>
            <a:endParaRPr lang="en-US" sz="48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79287" y="2282455"/>
            <a:ext cx="8053979" cy="3777622"/>
          </a:xfrm>
        </p:spPr>
        <p:txBody>
          <a:bodyPr anchor="t" anchorCtr="0">
            <a:no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ru-RU" sz="4000" dirty="0"/>
              <a:t>Соберите ответы на каждый из трех вопросов с каждого стола</a:t>
            </a:r>
            <a:r>
              <a:rPr lang="en-US" sz="4000" dirty="0" smtClean="0"/>
              <a:t>.</a:t>
            </a:r>
            <a:endParaRPr lang="en-US" sz="4000" dirty="0" smtClean="0"/>
          </a:p>
          <a:p>
            <a:pPr marL="0" indent="0">
              <a:lnSpc>
                <a:spcPts val="4200"/>
              </a:lnSpc>
              <a:spcBef>
                <a:spcPts val="1560"/>
              </a:spcBef>
              <a:buNone/>
            </a:pPr>
            <a:r>
              <a:rPr lang="ru-RU" sz="4000" dirty="0"/>
              <a:t>Материалы для проведения этого и других семинаров вы можете найти здесь</a:t>
            </a:r>
            <a:r>
              <a:rPr lang="en-US" sz="4000" dirty="0" smtClean="0"/>
              <a:t>: </a:t>
            </a:r>
            <a:r>
              <a:rPr lang="en-US" sz="4000" u="sng" dirty="0" smtClean="0">
                <a:solidFill>
                  <a:srgbClr val="FF0000"/>
                </a:solidFill>
              </a:rPr>
              <a:t>www.na.org/idt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6" y="4325112"/>
            <a:ext cx="4587240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341</TotalTime>
  <Words>158</Words>
  <Application>Microsoft Office PowerPoint</Application>
  <PresentationFormat>Произвольный</PresentationFormat>
  <Paragraphs>22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Parallax</vt:lpstr>
      <vt:lpstr>Заместительная  терапия/медикаментозное лечение и их отношение к Анонимным Наркоманам</vt:lpstr>
      <vt:lpstr>Моушен #9: Обязать Мировой Совет подготовить план проекта для рассмотрения на ВКО 2020 с целью создать новые или доработать уже имеющиеся материалы литературы выздоровления, которые бы непосредственно раскрывал информацию касательно проблемы заместительной терапии (ЗТ) и медикаментозного лечения (МЛ) и их отношение к АН. </vt:lpstr>
      <vt:lpstr>Предполагаемые результаты</vt:lpstr>
      <vt:lpstr>Первый вопрос для обсуждения</vt:lpstr>
      <vt:lpstr>Второй вопрос для обсуждения</vt:lpstr>
      <vt:lpstr>Третий вопрос для обсуждения</vt:lpstr>
      <vt:lpstr>Спасибо за участие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Carrying the NA Message and Making NA Attractive</dc:title>
  <dc:creator>Travis Koplow</dc:creator>
  <cp:lastModifiedBy>Автор</cp:lastModifiedBy>
  <cp:revision>41</cp:revision>
  <dcterms:created xsi:type="dcterms:W3CDTF">2018-07-17T18:52:18Z</dcterms:created>
  <dcterms:modified xsi:type="dcterms:W3CDTF">2018-12-21T10:52:39Z</dcterms:modified>
</cp:coreProperties>
</file>