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7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44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89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994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875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865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375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96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08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31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840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274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99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335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852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18C79C5D-2A6F-F04D-97DA-BEF2467B64E4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702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3774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3048000"/>
            <a:ext cx="7526338" cy="1372197"/>
          </a:xfrm>
        </p:spPr>
        <p:txBody>
          <a:bodyPr/>
          <a:lstStyle/>
          <a:p>
            <a:r>
              <a:rPr lang="en-US" sz="7200" dirty="0"/>
              <a:t>Tradition Seven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5715794" cy="805628"/>
          </a:xfrm>
        </p:spPr>
        <p:txBody>
          <a:bodyPr>
            <a:noAutofit/>
          </a:bodyPr>
          <a:lstStyle/>
          <a:p>
            <a:r>
              <a:rPr lang="en-US" sz="4800" dirty="0"/>
              <a:t>Guiding Principles</a:t>
            </a:r>
          </a:p>
        </p:txBody>
      </p:sp>
    </p:spTree>
    <p:extLst>
      <p:ext uri="{BB962C8B-B14F-4D97-AF65-F5344CB8AC3E}">
        <p14:creationId xmlns:p14="http://schemas.microsoft.com/office/powerpoint/2010/main" val="1997667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022" y="742463"/>
            <a:ext cx="7524003" cy="970450"/>
          </a:xfrm>
        </p:spPr>
        <p:txBody>
          <a:bodyPr/>
          <a:lstStyle/>
          <a:p>
            <a:r>
              <a:rPr lang="en-US" sz="6000" dirty="0" smtClean="0"/>
              <a:t>Goals of session: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Discuss spiritual principles related to Tradition Seven</a:t>
            </a:r>
          </a:p>
          <a:p>
            <a:r>
              <a:rPr lang="en-US" sz="2800" dirty="0" smtClean="0"/>
              <a:t>How can these principles be applied?</a:t>
            </a:r>
          </a:p>
          <a:p>
            <a:r>
              <a:rPr lang="en-US" sz="2800" dirty="0" smtClean="0"/>
              <a:t>It’s not just about money!</a:t>
            </a:r>
          </a:p>
          <a:p>
            <a:r>
              <a:rPr lang="en-US" sz="2800" dirty="0" smtClean="0"/>
              <a:t>We can practice these principles in all our affairs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6687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022" y="742463"/>
            <a:ext cx="7524003" cy="970450"/>
          </a:xfrm>
        </p:spPr>
        <p:txBody>
          <a:bodyPr/>
          <a:lstStyle/>
          <a:p>
            <a:r>
              <a:rPr lang="en-US" sz="6000" dirty="0" smtClean="0"/>
              <a:t>Spiritual principles: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Gratitude</a:t>
            </a:r>
          </a:p>
          <a:p>
            <a:r>
              <a:rPr lang="en-US" sz="2800" dirty="0" smtClean="0"/>
              <a:t>Responsibility</a:t>
            </a:r>
          </a:p>
          <a:p>
            <a:r>
              <a:rPr lang="en-US" sz="2800" dirty="0" smtClean="0"/>
              <a:t>Faith</a:t>
            </a:r>
          </a:p>
          <a:p>
            <a:r>
              <a:rPr lang="en-US" sz="2800" dirty="0" smtClean="0"/>
              <a:t>Integrity &amp; Anonymity</a:t>
            </a:r>
          </a:p>
          <a:p>
            <a:r>
              <a:rPr lang="en-US" sz="2800" dirty="0" smtClean="0"/>
              <a:t>Freedom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41814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022" y="742463"/>
            <a:ext cx="7524003" cy="970450"/>
          </a:xfrm>
        </p:spPr>
        <p:txBody>
          <a:bodyPr/>
          <a:lstStyle/>
          <a:p>
            <a:r>
              <a:rPr lang="en-US" sz="4400" dirty="0" smtClean="0"/>
              <a:t>How can we apply this principle in our groups?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Gratitude</a:t>
            </a:r>
          </a:p>
          <a:p>
            <a:r>
              <a:rPr lang="en-US" sz="2800" dirty="0" smtClean="0"/>
              <a:t>Responsibility</a:t>
            </a:r>
          </a:p>
          <a:p>
            <a:r>
              <a:rPr lang="en-US" sz="2800" dirty="0" smtClean="0"/>
              <a:t>Faith</a:t>
            </a:r>
          </a:p>
          <a:p>
            <a:r>
              <a:rPr lang="en-US" sz="2800" dirty="0" smtClean="0"/>
              <a:t>Integrity &amp; Anonymity</a:t>
            </a:r>
          </a:p>
          <a:p>
            <a:r>
              <a:rPr lang="en-US" sz="2800" dirty="0" smtClean="0"/>
              <a:t>Freedom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8574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75" y="742463"/>
            <a:ext cx="8658225" cy="970450"/>
          </a:xfrm>
        </p:spPr>
        <p:txBody>
          <a:bodyPr/>
          <a:lstStyle/>
          <a:p>
            <a:r>
              <a:rPr lang="en-US" sz="4400" dirty="0" smtClean="0"/>
              <a:t>How can we apply this principle in our service bodies?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Gratitude</a:t>
            </a:r>
          </a:p>
          <a:p>
            <a:r>
              <a:rPr lang="en-US" sz="2800" dirty="0" smtClean="0"/>
              <a:t>Responsibility</a:t>
            </a:r>
          </a:p>
          <a:p>
            <a:r>
              <a:rPr lang="en-US" sz="2800" dirty="0" smtClean="0"/>
              <a:t>Faith</a:t>
            </a:r>
          </a:p>
          <a:p>
            <a:r>
              <a:rPr lang="en-US" sz="2800" dirty="0" smtClean="0"/>
              <a:t>Integrity &amp; Anonymity</a:t>
            </a:r>
          </a:p>
          <a:p>
            <a:r>
              <a:rPr lang="en-US" sz="2800" dirty="0" smtClean="0"/>
              <a:t>Freedom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254285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61</TotalTime>
  <Words>82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Century Gothic</vt:lpstr>
      <vt:lpstr>Trebuchet MS</vt:lpstr>
      <vt:lpstr>Wingdings 2</vt:lpstr>
      <vt:lpstr>Quotable</vt:lpstr>
      <vt:lpstr>Tradition Seven</vt:lpstr>
      <vt:lpstr>Goals of session:</vt:lpstr>
      <vt:lpstr>Spiritual principles:</vt:lpstr>
      <vt:lpstr>How can we apply this principle in our groups?</vt:lpstr>
      <vt:lpstr>How can we apply this principle in our service bodies?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Tradition Seven</dc:title>
  <dc:creator>Nick Elson</dc:creator>
  <cp:lastModifiedBy>Nick Elson</cp:lastModifiedBy>
  <cp:revision>2</cp:revision>
  <dcterms:created xsi:type="dcterms:W3CDTF">2016-03-22T20:50:20Z</dcterms:created>
  <dcterms:modified xsi:type="dcterms:W3CDTF">2016-03-22T21:51:21Z</dcterms:modified>
</cp:coreProperties>
</file>