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82" r:id="rId3"/>
    <p:sldId id="336" r:id="rId4"/>
    <p:sldId id="271" r:id="rId5"/>
    <p:sldId id="264" r:id="rId6"/>
    <p:sldId id="334" r:id="rId7"/>
    <p:sldId id="335" r:id="rId8"/>
    <p:sldId id="331" r:id="rId9"/>
    <p:sldId id="338" r:id="rId10"/>
    <p:sldId id="332" r:id="rId11"/>
    <p:sldId id="337" r:id="rId12"/>
    <p:sldId id="333" r:id="rId13"/>
    <p:sldId id="328" r:id="rId14"/>
    <p:sldId id="273" r:id="rId15"/>
    <p:sldId id="339" r:id="rId16"/>
    <p:sldId id="309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D1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9" tIns="48329" rIns="96659" bIns="48329" rtlCol="0"/>
          <a:lstStyle>
            <a:lvl1pPr algn="r">
              <a:defRPr sz="1200"/>
            </a:lvl1pPr>
          </a:lstStyle>
          <a:p>
            <a:fld id="{8B3D0688-298C-4DF4-A6E6-DD7595823F99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59" tIns="48329" rIns="96659" bIns="48329" rtlCol="0" anchor="b"/>
          <a:lstStyle>
            <a:lvl1pPr algn="r">
              <a:defRPr sz="1200"/>
            </a:lvl1pPr>
          </a:lstStyle>
          <a:p>
            <a:fld id="{C2B390DE-6C32-4520-B289-F473302D3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2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79735"/>
          </a:xfrm>
          <a:prstGeom prst="rect">
            <a:avLst/>
          </a:prstGeom>
        </p:spPr>
        <p:txBody>
          <a:bodyPr vert="horz" lIns="94412" tIns="47206" rIns="94412" bIns="472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79735"/>
          </a:xfrm>
          <a:prstGeom prst="rect">
            <a:avLst/>
          </a:prstGeom>
        </p:spPr>
        <p:txBody>
          <a:bodyPr vert="horz" lIns="94412" tIns="47206" rIns="94412" bIns="47206" rtlCol="0"/>
          <a:lstStyle>
            <a:lvl1pPr algn="r">
              <a:defRPr sz="1200"/>
            </a:lvl1pPr>
          </a:lstStyle>
          <a:p>
            <a:fld id="{BDB45766-49F3-46B9-99E4-E0AE80CE5F73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12" tIns="47206" rIns="94412" bIns="472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59919"/>
            <a:ext cx="5850835" cy="4320866"/>
          </a:xfrm>
          <a:prstGeom prst="rect">
            <a:avLst/>
          </a:prstGeom>
        </p:spPr>
        <p:txBody>
          <a:bodyPr vert="horz" lIns="94412" tIns="47206" rIns="94412" bIns="472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40"/>
            <a:ext cx="3170583" cy="479735"/>
          </a:xfrm>
          <a:prstGeom prst="rect">
            <a:avLst/>
          </a:prstGeom>
        </p:spPr>
        <p:txBody>
          <a:bodyPr vert="horz" lIns="94412" tIns="47206" rIns="94412" bIns="472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840"/>
            <a:ext cx="3170583" cy="479735"/>
          </a:xfrm>
          <a:prstGeom prst="rect">
            <a:avLst/>
          </a:prstGeom>
        </p:spPr>
        <p:txBody>
          <a:bodyPr vert="horz" lIns="94412" tIns="47206" rIns="94412" bIns="47206" rtlCol="0" anchor="b"/>
          <a:lstStyle>
            <a:lvl1pPr algn="r">
              <a:defRPr sz="1200"/>
            </a:lvl1pPr>
          </a:lstStyle>
          <a:p>
            <a:fld id="{0E310FD2-6FEA-4222-B50C-DCC2FA9169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0FD2-6FEA-4222-B50C-DCC2FA91690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0FD2-6FEA-4222-B50C-DCC2FA91690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"/>
            <a:ext cx="7315200" cy="3600450"/>
          </a:xfrm>
        </p:spPr>
        <p:txBody>
          <a:bodyPr>
            <a:noAutofit/>
          </a:bodyPr>
          <a:lstStyle>
            <a:lvl1pPr>
              <a:defRPr sz="6000">
                <a:latin typeface="TrajanPro-Bol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315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tint val="75000"/>
                  </a:schemeClr>
                </a:solidFill>
                <a:latin typeface="Trajan Pro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rgbClr val="9D14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1752600" y="3429000"/>
            <a:ext cx="6858000" cy="0"/>
          </a:xfrm>
          <a:prstGeom prst="line">
            <a:avLst/>
          </a:prstGeom>
          <a:ln w="19050">
            <a:solidFill>
              <a:srgbClr val="9D1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-1600200" y="3429000"/>
            <a:ext cx="6858000" cy="0"/>
          </a:xfrm>
          <a:prstGeom prst="line">
            <a:avLst/>
          </a:prstGeom>
          <a:ln w="38100">
            <a:solidFill>
              <a:srgbClr val="9D1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 userDrawn="1"/>
        </p:nvSpPr>
        <p:spPr>
          <a:xfrm>
            <a:off x="91440" y="457200"/>
            <a:ext cx="1463040" cy="146304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320881" y="701881"/>
            <a:ext cx="996696" cy="996696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219200" y="1752600"/>
            <a:ext cx="2286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sym typeface="Symbol"/>
              </a:rPr>
              <a:t>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620000" cy="1143000"/>
          </a:xfrm>
        </p:spPr>
        <p:txBody>
          <a:bodyPr>
            <a:noAutofit/>
          </a:bodyPr>
          <a:lstStyle>
            <a:lvl1pPr>
              <a:defRPr sz="4800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rgbClr val="9D14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-2057400" y="3429000"/>
            <a:ext cx="6858000" cy="0"/>
          </a:xfrm>
          <a:prstGeom prst="line">
            <a:avLst/>
          </a:prstGeom>
          <a:ln w="19050">
            <a:solidFill>
              <a:srgbClr val="9D1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-1905000" y="3429000"/>
            <a:ext cx="6858000" cy="0"/>
          </a:xfrm>
          <a:prstGeom prst="line">
            <a:avLst/>
          </a:prstGeom>
          <a:ln w="38100">
            <a:solidFill>
              <a:srgbClr val="9D14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 userDrawn="1"/>
        </p:nvSpPr>
        <p:spPr>
          <a:xfrm>
            <a:off x="91440" y="5334000"/>
            <a:ext cx="1051560" cy="102412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Rectangle 11"/>
          <p:cNvSpPr/>
          <p:nvPr userDrawn="1"/>
        </p:nvSpPr>
        <p:spPr>
          <a:xfrm rot="2700000">
            <a:off x="265695" y="5495933"/>
            <a:ext cx="697687" cy="716375"/>
          </a:xfrm>
          <a:prstGeom prst="rect">
            <a:avLst/>
          </a:prstGeom>
          <a:noFill/>
          <a:ln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02018" y="6240780"/>
            <a:ext cx="164306" cy="16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sym typeface="Symbol"/>
              </a:rPr>
              <a:t>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>
                <a:latin typeface="Trajan Pro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C38E-BDB2-477D-83E4-B155F958F1F4}" type="datetimeFigureOut">
              <a:rPr lang="en-US" smtClean="0"/>
              <a:pPr/>
              <a:t>3/31/2011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8DC8-5057-47F7-A4A0-C1F70E84F5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.org/service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57150"/>
            <a:ext cx="7315200" cy="3600450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 err="1" smtClean="0"/>
              <a:t>Systemet</a:t>
            </a:r>
            <a:r>
              <a:rPr lang="en-US" dirty="0" smtClean="0"/>
              <a:t> </a:t>
            </a:r>
            <a:r>
              <a:rPr lang="en-US" dirty="0" err="1" smtClean="0"/>
              <a:t>Strukturella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Förslag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7315200" cy="3048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Sveriges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Servicekonference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Lokal</a:t>
            </a:r>
            <a:r>
              <a:rPr lang="en-US" b="1" dirty="0" smtClean="0"/>
              <a:t>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162800" cy="48006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en-US" b="1" dirty="0" err="1" smtClean="0"/>
              <a:t>Relevans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Sverige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Denna</a:t>
            </a:r>
            <a:r>
              <a:rPr lang="en-US" b="1" dirty="0" smtClean="0"/>
              <a:t> </a:t>
            </a:r>
            <a:r>
              <a:rPr lang="en-US" b="1" dirty="0" err="1" smtClean="0"/>
              <a:t>nivå</a:t>
            </a:r>
            <a:r>
              <a:rPr lang="en-US" b="1" dirty="0" smtClean="0"/>
              <a:t> </a:t>
            </a:r>
            <a:r>
              <a:rPr lang="en-US" b="1" dirty="0" err="1" smtClean="0"/>
              <a:t>kan</a:t>
            </a:r>
            <a:r>
              <a:rPr lang="en-US" b="1" dirty="0" smtClean="0"/>
              <a:t> </a:t>
            </a:r>
            <a:r>
              <a:rPr lang="en-US" b="1" dirty="0" err="1" smtClean="0"/>
              <a:t>vara</a:t>
            </a:r>
            <a:r>
              <a:rPr lang="en-US" b="1" dirty="0" smtClean="0"/>
              <a:t> </a:t>
            </a:r>
            <a:r>
              <a:rPr lang="en-US" b="1" dirty="0" err="1" smtClean="0"/>
              <a:t>mest</a:t>
            </a:r>
            <a:r>
              <a:rPr lang="en-US" b="1" dirty="0" smtClean="0"/>
              <a:t> relevant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Sverige</a:t>
            </a:r>
            <a:r>
              <a:rPr lang="en-US" b="1" dirty="0" smtClean="0"/>
              <a:t>: </a:t>
            </a:r>
            <a:r>
              <a:rPr lang="en-US" b="1" dirty="0" err="1" smtClean="0"/>
              <a:t>Både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-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Processförändringar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vad</a:t>
            </a:r>
            <a:r>
              <a:rPr lang="en-US" b="1" dirty="0" smtClean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idag</a:t>
            </a:r>
            <a:r>
              <a:rPr lang="en-US" b="1" dirty="0" smtClean="0"/>
              <a:t>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Distriktsnivå</a:t>
            </a:r>
            <a:r>
              <a:rPr lang="en-US" b="1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Grupp</a:t>
            </a:r>
            <a:r>
              <a:rPr lang="en-US" b="1" dirty="0" smtClean="0"/>
              <a:t> </a:t>
            </a:r>
            <a:r>
              <a:rPr lang="en-US" b="1" dirty="0" err="1" smtClean="0"/>
              <a:t>Stöd</a:t>
            </a:r>
            <a:r>
              <a:rPr lang="en-US" b="1" dirty="0" smtClean="0"/>
              <a:t> </a:t>
            </a:r>
            <a:r>
              <a:rPr lang="en-US" b="1" dirty="0" err="1" smtClean="0"/>
              <a:t>Enhet</a:t>
            </a:r>
            <a:r>
              <a:rPr lang="en-US" b="1" dirty="0" smtClean="0"/>
              <a:t>: </a:t>
            </a:r>
            <a:r>
              <a:rPr lang="en-US" b="1" dirty="0" err="1" smtClean="0"/>
              <a:t>diskussion</a:t>
            </a:r>
            <a:r>
              <a:rPr lang="en-US" b="1" dirty="0" smtClean="0"/>
              <a:t>-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stödforum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grupp</a:t>
            </a:r>
            <a:r>
              <a:rPr lang="en-US" b="1" dirty="0" smtClean="0"/>
              <a:t> </a:t>
            </a:r>
            <a:r>
              <a:rPr lang="en-US" b="1" dirty="0" err="1" smtClean="0"/>
              <a:t>frågor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Vanligtvis</a:t>
            </a:r>
            <a:r>
              <a:rPr lang="en-US" b="1" dirty="0" smtClean="0"/>
              <a:t> </a:t>
            </a:r>
            <a:r>
              <a:rPr lang="en-US" b="1" dirty="0" err="1" smtClean="0"/>
              <a:t>flera</a:t>
            </a:r>
            <a:r>
              <a:rPr lang="en-US" b="1" dirty="0" smtClean="0"/>
              <a:t> </a:t>
            </a:r>
            <a:r>
              <a:rPr lang="en-US" b="1" dirty="0" err="1" smtClean="0"/>
              <a:t>GSEs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en </a:t>
            </a:r>
            <a:r>
              <a:rPr lang="en-US" b="1" dirty="0" err="1" smtClean="0"/>
              <a:t>enda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</a:t>
            </a:r>
            <a:r>
              <a:rPr lang="en-US" b="1" dirty="0" err="1" smtClean="0"/>
              <a:t>serviceenhet</a:t>
            </a:r>
            <a:r>
              <a:rPr lang="en-US" b="1" dirty="0" smtClean="0"/>
              <a:t>. </a:t>
            </a:r>
            <a:r>
              <a:rPr lang="en-US" b="1" dirty="0" err="1" smtClean="0"/>
              <a:t>Bygger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</a:t>
            </a:r>
            <a:r>
              <a:rPr lang="en-US" b="1" dirty="0" err="1" smtClean="0"/>
              <a:t>grannskap</a:t>
            </a:r>
            <a:r>
              <a:rPr lang="en-US" b="1" dirty="0" smtClean="0"/>
              <a:t>/ </a:t>
            </a:r>
            <a:r>
              <a:rPr lang="en-US" b="1" dirty="0" err="1" smtClean="0"/>
              <a:t>närliggande</a:t>
            </a:r>
            <a:r>
              <a:rPr lang="en-US" b="1" dirty="0" smtClean="0"/>
              <a:t> </a:t>
            </a:r>
            <a:r>
              <a:rPr lang="en-US" b="1" dirty="0" err="1" smtClean="0"/>
              <a:t>grupper</a:t>
            </a:r>
            <a:r>
              <a:rPr lang="en-US" b="1" dirty="0" smtClean="0"/>
              <a:t>.</a:t>
            </a:r>
          </a:p>
          <a:p>
            <a:pPr>
              <a:spcAft>
                <a:spcPts val="1200"/>
              </a:spcAft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GSU/LSU Options</a:t>
            </a:r>
            <a:endParaRPr lang="en-US" b="1" dirty="0"/>
          </a:p>
        </p:txBody>
      </p:sp>
      <p:pic>
        <p:nvPicPr>
          <p:cNvPr id="6" name="Content Placeholder 6" descr="”två förslag grupp och lokal”.jpg"/>
          <p:cNvPicPr>
            <a:picLocks noGrp="1" noChangeAspect="1"/>
          </p:cNvPicPr>
          <p:nvPr>
            <p:ph idx="1"/>
          </p:nvPr>
        </p:nvPicPr>
        <p:blipFill>
          <a:blip r:embed="rId2"/>
          <a:srcRect t="-5148" b="-5148"/>
          <a:stretch>
            <a:fillRect/>
          </a:stretch>
        </p:blipFill>
        <p:spPr>
          <a:xfrm>
            <a:off x="1524000" y="1371600"/>
            <a:ext cx="7620000" cy="464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Lokal</a:t>
            </a:r>
            <a:r>
              <a:rPr lang="en-US" b="1" dirty="0" smtClean="0"/>
              <a:t>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1628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en-US" b="1" dirty="0" err="1" smtClean="0"/>
              <a:t>Relevans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Sverige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Lokal</a:t>
            </a:r>
            <a:r>
              <a:rPr lang="en-US" b="1" dirty="0" smtClean="0"/>
              <a:t> Service </a:t>
            </a:r>
            <a:r>
              <a:rPr lang="en-US" b="1" dirty="0" err="1" smtClean="0"/>
              <a:t>Enhet</a:t>
            </a:r>
            <a:r>
              <a:rPr lang="en-US" b="1" dirty="0" smtClean="0"/>
              <a:t>: </a:t>
            </a:r>
            <a:r>
              <a:rPr lang="en-US" b="1" dirty="0" err="1" smtClean="0"/>
              <a:t>Planeringsmöten</a:t>
            </a:r>
            <a:r>
              <a:rPr lang="en-US" b="1" dirty="0" smtClean="0"/>
              <a:t> </a:t>
            </a:r>
            <a:r>
              <a:rPr lang="en-US" b="1" dirty="0" err="1" smtClean="0"/>
              <a:t>kvartalsvis</a:t>
            </a:r>
            <a:r>
              <a:rPr lang="en-US" b="1" dirty="0" smtClean="0"/>
              <a:t> med </a:t>
            </a:r>
            <a:r>
              <a:rPr lang="en-US" b="1" dirty="0" err="1" smtClean="0"/>
              <a:t>alla</a:t>
            </a:r>
            <a:r>
              <a:rPr lang="en-US" b="1" dirty="0" smtClean="0"/>
              <a:t> </a:t>
            </a:r>
            <a:r>
              <a:rPr lang="en-US" b="1" dirty="0" err="1" smtClean="0"/>
              <a:t>närvarande</a:t>
            </a:r>
            <a:r>
              <a:rPr lang="en-US" b="1" dirty="0" smtClean="0"/>
              <a:t>; </a:t>
            </a:r>
            <a:r>
              <a:rPr lang="en-US" b="1" dirty="0" err="1" smtClean="0"/>
              <a:t>grupprepresentanter</a:t>
            </a:r>
            <a:r>
              <a:rPr lang="en-US" b="1" dirty="0" smtClean="0"/>
              <a:t>, </a:t>
            </a:r>
            <a:r>
              <a:rPr lang="en-US" b="1" dirty="0" err="1" smtClean="0"/>
              <a:t>projektgrupper</a:t>
            </a:r>
            <a:r>
              <a:rPr lang="en-US" b="1" dirty="0" smtClean="0"/>
              <a:t>, </a:t>
            </a:r>
            <a:r>
              <a:rPr lang="en-US" b="1" dirty="0" err="1" smtClean="0"/>
              <a:t>samordnare</a:t>
            </a:r>
            <a:r>
              <a:rPr lang="en-US" b="1" dirty="0" smtClean="0"/>
              <a:t>, LSE admin, </a:t>
            </a:r>
            <a:r>
              <a:rPr lang="en-US" b="1" dirty="0" err="1" smtClean="0"/>
              <a:t>delegater</a:t>
            </a:r>
            <a:r>
              <a:rPr lang="en-US" b="1" dirty="0" smtClean="0"/>
              <a:t> till </a:t>
            </a:r>
            <a:r>
              <a:rPr lang="en-US" b="1" dirty="0" err="1" smtClean="0"/>
              <a:t>nästa</a:t>
            </a:r>
            <a:r>
              <a:rPr lang="en-US" b="1" dirty="0" smtClean="0"/>
              <a:t> </a:t>
            </a:r>
            <a:r>
              <a:rPr lang="en-US" b="1" dirty="0" err="1" smtClean="0"/>
              <a:t>nivå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LSE Admin: Kan </a:t>
            </a:r>
            <a:r>
              <a:rPr lang="en-US" b="1" dirty="0" err="1" smtClean="0"/>
              <a:t>vara</a:t>
            </a:r>
            <a:r>
              <a:rPr lang="en-US" b="1" dirty="0" smtClean="0"/>
              <a:t> en "</a:t>
            </a:r>
            <a:r>
              <a:rPr lang="en-US" b="1" dirty="0" err="1" smtClean="0"/>
              <a:t>Lokal</a:t>
            </a:r>
            <a:r>
              <a:rPr lang="en-US" b="1" dirty="0" smtClean="0"/>
              <a:t> Service </a:t>
            </a:r>
            <a:r>
              <a:rPr lang="en-US" b="1" dirty="0" err="1" smtClean="0"/>
              <a:t>Styrelse</a:t>
            </a:r>
            <a:r>
              <a:rPr lang="en-US" b="1" dirty="0" smtClean="0"/>
              <a:t>"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träffas</a:t>
            </a:r>
            <a:r>
              <a:rPr lang="en-US" b="1" dirty="0" smtClean="0"/>
              <a:t> </a:t>
            </a:r>
            <a:r>
              <a:rPr lang="en-US" b="1" dirty="0" err="1" smtClean="0"/>
              <a:t>varje</a:t>
            </a:r>
            <a:r>
              <a:rPr lang="en-US" b="1" dirty="0" smtClean="0"/>
              <a:t> </a:t>
            </a:r>
            <a:r>
              <a:rPr lang="en-US" b="1" dirty="0" err="1" smtClean="0"/>
              <a:t>månad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uppsikt</a:t>
            </a:r>
            <a:r>
              <a:rPr lang="en-US" b="1" dirty="0" smtClean="0"/>
              <a:t> </a:t>
            </a:r>
            <a:r>
              <a:rPr lang="en-US" b="1" dirty="0" err="1" smtClean="0"/>
              <a:t>över</a:t>
            </a:r>
            <a:r>
              <a:rPr lang="en-US" b="1" dirty="0" smtClean="0"/>
              <a:t> </a:t>
            </a:r>
            <a:r>
              <a:rPr lang="en-US" b="1" dirty="0" err="1" smtClean="0"/>
              <a:t>projekt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arbetsgrupper</a:t>
            </a:r>
            <a:endParaRPr lang="en-US" b="1" dirty="0" smtClean="0"/>
          </a:p>
          <a:p>
            <a:pPr>
              <a:spcAft>
                <a:spcPts val="1200"/>
              </a:spcAft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6200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400" b="1" dirty="0" smtClean="0"/>
              <a:t>Processer:</a:t>
            </a:r>
            <a:br>
              <a:rPr lang="en-US" sz="4400" b="1" dirty="0" smtClean="0"/>
            </a:br>
            <a:r>
              <a:rPr lang="en-US" sz="4400" b="1" dirty="0" smtClean="0"/>
              <a:t>Den </a:t>
            </a:r>
            <a:r>
              <a:rPr lang="en-US" sz="4400" b="1" dirty="0" err="1" smtClean="0"/>
              <a:t>Viktigaste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Förändringen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6038"/>
            <a:ext cx="7620000" cy="944562"/>
          </a:xfrm>
        </p:spPr>
        <p:txBody>
          <a:bodyPr/>
          <a:lstStyle/>
          <a:p>
            <a:r>
              <a:rPr lang="en-US" b="1" dirty="0" err="1" smtClean="0"/>
              <a:t>Exempel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Processer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7315200" cy="5638800"/>
          </a:xfrm>
        </p:spPr>
        <p:txBody>
          <a:bodyPr>
            <a:normAutofit fontScale="77500" lnSpcReduction="20000"/>
          </a:bodyPr>
          <a:lstStyle/>
          <a:p>
            <a:pPr marL="457200">
              <a:buNone/>
            </a:pPr>
            <a:r>
              <a:rPr lang="en-US" sz="3000" b="1" dirty="0" err="1" smtClean="0">
                <a:solidFill>
                  <a:srgbClr val="9D1441"/>
                </a:solidFill>
              </a:rPr>
              <a:t>Kommunikation</a:t>
            </a:r>
            <a:r>
              <a:rPr lang="en-US" sz="3000" b="1" dirty="0" smtClean="0">
                <a:solidFill>
                  <a:srgbClr val="9D1441"/>
                </a:solidFill>
              </a:rPr>
              <a:t> </a:t>
            </a:r>
          </a:p>
          <a:p>
            <a:pPr marL="457200">
              <a:buNone/>
            </a:pPr>
            <a:r>
              <a:rPr lang="en-US" sz="3600" b="1" dirty="0" smtClean="0"/>
              <a:t>	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dela</a:t>
            </a:r>
            <a:r>
              <a:rPr lang="en-US" sz="3000" b="1" dirty="0" smtClean="0"/>
              <a:t> information </a:t>
            </a:r>
            <a:r>
              <a:rPr lang="en-US" sz="3000" b="1" dirty="0" err="1" smtClean="0"/>
              <a:t>och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idéer</a:t>
            </a:r>
            <a:r>
              <a:rPr lang="en-US" sz="3000" b="1" dirty="0" smtClean="0"/>
              <a:t> med </a:t>
            </a:r>
            <a:r>
              <a:rPr lang="en-US" sz="3000" b="1" dirty="0" err="1" smtClean="0"/>
              <a:t>varandra</a:t>
            </a:r>
            <a:r>
              <a:rPr lang="en-US" sz="3000" b="1" dirty="0" smtClean="0"/>
              <a:t>. </a:t>
            </a:r>
            <a:r>
              <a:rPr lang="en-US" sz="3000" b="1" dirty="0" err="1" smtClean="0"/>
              <a:t>Bli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bättre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på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använda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verktyg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och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sammankoppla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kommunikation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och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planering</a:t>
            </a:r>
            <a:endParaRPr lang="en-US" sz="3000" b="1" dirty="0" smtClean="0"/>
          </a:p>
          <a:p>
            <a:pPr marL="457200">
              <a:buNone/>
            </a:pPr>
            <a:r>
              <a:rPr lang="en-US" sz="3000" b="1" dirty="0" err="1" smtClean="0">
                <a:solidFill>
                  <a:srgbClr val="9D1441"/>
                </a:solidFill>
              </a:rPr>
              <a:t>Ledarskap</a:t>
            </a:r>
            <a:endParaRPr lang="en-US" sz="3000" b="1" dirty="0" smtClean="0">
              <a:solidFill>
                <a:srgbClr val="9D1441"/>
              </a:solidFill>
            </a:endParaRPr>
          </a:p>
          <a:p>
            <a:pPr marL="457200">
              <a:buNone/>
            </a:pPr>
            <a:r>
              <a:rPr lang="en-US" sz="3600" b="1" dirty="0" smtClean="0"/>
              <a:t>	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identifiera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ledarskapspotential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utbildning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mentorskap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effektivt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använda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erfarna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ledare</a:t>
            </a:r>
            <a:endParaRPr lang="en-US" sz="3000" b="1" dirty="0" smtClean="0"/>
          </a:p>
          <a:p>
            <a:pPr marL="457200">
              <a:buNone/>
            </a:pPr>
            <a:r>
              <a:rPr lang="en-US" sz="3000" b="1" dirty="0" err="1" smtClean="0">
                <a:solidFill>
                  <a:srgbClr val="9D1441"/>
                </a:solidFill>
              </a:rPr>
              <a:t>Planering</a:t>
            </a:r>
            <a:endParaRPr lang="en-US" sz="2800" b="1" dirty="0" smtClean="0"/>
          </a:p>
          <a:p>
            <a:pPr marL="457200">
              <a:buNone/>
            </a:pPr>
            <a:r>
              <a:rPr lang="en-US" sz="2800" b="1" dirty="0" err="1" smtClean="0"/>
              <a:t>Att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fastställa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faktiska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behoven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att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sätta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särskilda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mål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bedöma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tilldela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resurser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övervakning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justering</a:t>
            </a:r>
            <a:endParaRPr lang="en-US" sz="2800" b="1" dirty="0" smtClean="0"/>
          </a:p>
          <a:p>
            <a:pPr marL="457200">
              <a:buNone/>
            </a:pPr>
            <a:r>
              <a:rPr lang="en-US" sz="3000" b="1" dirty="0" err="1" smtClean="0">
                <a:solidFill>
                  <a:srgbClr val="9D1441"/>
                </a:solidFill>
              </a:rPr>
              <a:t>Beslutsfattande</a:t>
            </a:r>
            <a:endParaRPr lang="en-US" sz="3000" b="1" dirty="0" smtClean="0">
              <a:solidFill>
                <a:srgbClr val="9D1441"/>
              </a:solidFill>
            </a:endParaRPr>
          </a:p>
          <a:p>
            <a:pPr marL="457200">
              <a:buNone/>
            </a:pPr>
            <a:r>
              <a:rPr lang="en-US" sz="3000" b="1" dirty="0" smtClean="0"/>
              <a:t>	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arbeta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tillsammans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för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fatta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beslut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genom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konsensus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där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så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är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möjligt</a:t>
            </a:r>
            <a:r>
              <a:rPr lang="en-US" sz="3000" b="1" dirty="0" smtClean="0"/>
              <a:t>, </a:t>
            </a:r>
            <a:r>
              <a:rPr lang="en-US" sz="3000" b="1" dirty="0" err="1" smtClean="0"/>
              <a:t>att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tillämpa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delegering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och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ansvarsskyldighet</a:t>
            </a:r>
            <a:r>
              <a:rPr lang="en-US" sz="3000" b="1" dirty="0" smtClean="0"/>
              <a:t>.</a:t>
            </a:r>
            <a:endParaRPr lang="en-US" sz="2800" b="1" dirty="0" smtClean="0"/>
          </a:p>
          <a:p>
            <a:pPr marL="457200">
              <a:buNone/>
            </a:pPr>
            <a:r>
              <a:rPr lang="en-US" sz="3000" b="1" dirty="0" err="1" smtClean="0">
                <a:solidFill>
                  <a:srgbClr val="9D1441"/>
                </a:solidFill>
              </a:rPr>
              <a:t>Informations</a:t>
            </a:r>
            <a:r>
              <a:rPr lang="en-US" sz="3000" b="1" dirty="0" smtClean="0">
                <a:solidFill>
                  <a:srgbClr val="9D1441"/>
                </a:solidFill>
              </a:rPr>
              <a:t> </a:t>
            </a:r>
            <a:r>
              <a:rPr lang="en-US" sz="3000" b="1" dirty="0" err="1" smtClean="0">
                <a:solidFill>
                  <a:srgbClr val="9D1441"/>
                </a:solidFill>
              </a:rPr>
              <a:t>Hantering</a:t>
            </a:r>
            <a:endParaRPr lang="en-US" sz="3000" b="1" dirty="0" smtClean="0">
              <a:solidFill>
                <a:srgbClr val="9D1441"/>
              </a:solidFill>
            </a:endParaRPr>
          </a:p>
          <a:p>
            <a:pPr marL="457200">
              <a:buNone/>
            </a:pPr>
            <a:r>
              <a:rPr lang="en-US" sz="3000" b="1" dirty="0" smtClean="0"/>
              <a:t>	</a:t>
            </a:r>
            <a:r>
              <a:rPr lang="en-US" sz="2800" b="1" dirty="0" err="1" smtClean="0"/>
              <a:t>Samla</a:t>
            </a:r>
            <a:r>
              <a:rPr lang="en-US" sz="2800" b="1" dirty="0" smtClean="0"/>
              <a:t> in, </a:t>
            </a:r>
            <a:r>
              <a:rPr lang="en-US" sz="2800" b="1" dirty="0" err="1" smtClean="0"/>
              <a:t>bevara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förmedla</a:t>
            </a:r>
            <a:r>
              <a:rPr lang="en-US" sz="2800" b="1" dirty="0" smtClean="0"/>
              <a:t> information </a:t>
            </a:r>
            <a:r>
              <a:rPr lang="en-US" sz="2800" b="1" dirty="0" err="1" smtClean="0"/>
              <a:t>efter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behov</a:t>
            </a:r>
            <a:r>
              <a:rPr lang="en-US" sz="2800" b="1" dirty="0" smtClean="0"/>
              <a:t>.</a:t>
            </a:r>
          </a:p>
          <a:p>
            <a:pPr marL="457200">
              <a:buNone/>
            </a:pPr>
            <a:endParaRPr lang="en-US" sz="2800" b="1" dirty="0" smtClean="0"/>
          </a:p>
          <a:p>
            <a:pPr marL="457200"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Tidslinje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arbetet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620000" cy="4525963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b="1" dirty="0" smtClean="0"/>
              <a:t>Just nu </a:t>
            </a:r>
            <a:r>
              <a:rPr lang="en-US" b="1" dirty="0" err="1" smtClean="0"/>
              <a:t>ett</a:t>
            </a:r>
            <a:r>
              <a:rPr lang="en-US" b="1" dirty="0" smtClean="0"/>
              <a:t> 4-årigt </a:t>
            </a:r>
            <a:r>
              <a:rPr lang="en-US" b="1" dirty="0" err="1" smtClean="0"/>
              <a:t>projekt</a:t>
            </a:r>
            <a:r>
              <a:rPr lang="en-US" b="1" dirty="0" smtClean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avslutas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WSC 2012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Vid</a:t>
            </a:r>
            <a:r>
              <a:rPr lang="en-US" b="1" dirty="0" smtClean="0"/>
              <a:t> WSC 2012, </a:t>
            </a:r>
            <a:r>
              <a:rPr lang="en-US" b="1" dirty="0" err="1" smtClean="0"/>
              <a:t>planerar</a:t>
            </a:r>
            <a:r>
              <a:rPr lang="en-US" b="1" dirty="0" smtClean="0"/>
              <a:t> vi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erbjuda</a:t>
            </a:r>
            <a:r>
              <a:rPr lang="en-US" b="1" dirty="0" smtClean="0"/>
              <a:t> </a:t>
            </a:r>
            <a:r>
              <a:rPr lang="en-US" b="1" dirty="0" err="1" smtClean="0"/>
              <a:t>ett</a:t>
            </a:r>
            <a:r>
              <a:rPr lang="en-US" b="1" dirty="0" smtClean="0"/>
              <a:t> </a:t>
            </a:r>
            <a:r>
              <a:rPr lang="en-US" b="1" dirty="0" err="1" smtClean="0"/>
              <a:t>antal</a:t>
            </a:r>
            <a:r>
              <a:rPr lang="en-US" b="1" dirty="0" smtClean="0"/>
              <a:t> "agreements in principle” </a:t>
            </a:r>
            <a:r>
              <a:rPr lang="en-US" b="1" dirty="0" err="1" smtClean="0"/>
              <a:t>utifrån</a:t>
            </a:r>
            <a:r>
              <a:rPr lang="en-US" b="1" dirty="0" smtClean="0"/>
              <a:t> den </a:t>
            </a:r>
            <a:r>
              <a:rPr lang="en-US" b="1" dirty="0" err="1" smtClean="0"/>
              <a:t>riktning</a:t>
            </a:r>
            <a:r>
              <a:rPr lang="en-US" b="1" dirty="0" smtClean="0"/>
              <a:t> </a:t>
            </a:r>
            <a:r>
              <a:rPr lang="en-US" b="1" dirty="0" err="1" smtClean="0"/>
              <a:t>som</a:t>
            </a:r>
            <a:r>
              <a:rPr lang="en-US" b="1" dirty="0" smtClean="0"/>
              <a:t> vi </a:t>
            </a:r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diskuterat</a:t>
            </a:r>
            <a:r>
              <a:rPr lang="en-US" b="1" dirty="0" smtClean="0"/>
              <a:t> </a:t>
            </a:r>
            <a:r>
              <a:rPr lang="en-US" b="1" dirty="0" err="1" smtClean="0"/>
              <a:t>oss</a:t>
            </a:r>
            <a:r>
              <a:rPr lang="en-US" b="1" dirty="0" smtClean="0"/>
              <a:t> </a:t>
            </a:r>
            <a:r>
              <a:rPr lang="en-US" b="1" dirty="0" err="1" smtClean="0"/>
              <a:t>fram</a:t>
            </a:r>
            <a:r>
              <a:rPr lang="en-US" b="1" dirty="0" smtClean="0"/>
              <a:t> till.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Vi </a:t>
            </a:r>
            <a:r>
              <a:rPr lang="en-US" b="1" dirty="0" err="1" smtClean="0"/>
              <a:t>kommer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föreslå</a:t>
            </a:r>
            <a:r>
              <a:rPr lang="en-US" b="1" dirty="0" smtClean="0"/>
              <a:t> </a:t>
            </a:r>
            <a:r>
              <a:rPr lang="en-US" b="1" dirty="0" err="1" smtClean="0"/>
              <a:t>ett</a:t>
            </a:r>
            <a:r>
              <a:rPr lang="en-US" b="1" dirty="0" smtClean="0"/>
              <a:t> </a:t>
            </a:r>
            <a:r>
              <a:rPr lang="en-US" b="1" dirty="0" err="1" smtClean="0"/>
              <a:t>projekt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fortsätta</a:t>
            </a:r>
            <a:r>
              <a:rPr lang="en-US" b="1" dirty="0" smtClean="0"/>
              <a:t> </a:t>
            </a:r>
            <a:r>
              <a:rPr lang="en-US" b="1" dirty="0" err="1" smtClean="0"/>
              <a:t>detta</a:t>
            </a:r>
            <a:r>
              <a:rPr lang="en-US" b="1" dirty="0" smtClean="0"/>
              <a:t> </a:t>
            </a:r>
            <a:r>
              <a:rPr lang="en-US" b="1" dirty="0" err="1" smtClean="0"/>
              <a:t>arbete</a:t>
            </a:r>
            <a:r>
              <a:rPr lang="en-US" b="1" dirty="0" smtClean="0"/>
              <a:t> </a:t>
            </a:r>
            <a:r>
              <a:rPr lang="en-US" b="1" dirty="0" err="1" smtClean="0"/>
              <a:t>inför</a:t>
            </a:r>
            <a:r>
              <a:rPr lang="en-US" b="1" dirty="0" smtClean="0"/>
              <a:t> </a:t>
            </a:r>
            <a:r>
              <a:rPr lang="en-US" b="1" dirty="0" err="1" smtClean="0"/>
              <a:t>cykeln</a:t>
            </a:r>
            <a:r>
              <a:rPr lang="en-US" b="1" dirty="0" smtClean="0"/>
              <a:t> 2012-2014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66800"/>
            <a:ext cx="7620000" cy="1143000"/>
          </a:xfrm>
        </p:spPr>
        <p:txBody>
          <a:bodyPr/>
          <a:lstStyle/>
          <a:p>
            <a:r>
              <a:rPr lang="en-US" sz="6000" b="1" dirty="0" smtClean="0"/>
              <a:t>Service System </a:t>
            </a:r>
            <a:r>
              <a:rPr lang="en-US" sz="6000" b="1" dirty="0" err="1" smtClean="0"/>
              <a:t>Projektet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743200"/>
            <a:ext cx="6934200" cy="28956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Om </a:t>
            </a:r>
            <a:r>
              <a:rPr lang="en-US" b="1" dirty="0" err="1" smtClean="0"/>
              <a:t>ni</a:t>
            </a:r>
            <a:r>
              <a:rPr lang="en-US" b="1" dirty="0" smtClean="0"/>
              <a:t> </a:t>
            </a:r>
            <a:r>
              <a:rPr lang="en-US" b="1" dirty="0" err="1" smtClean="0"/>
              <a:t>vill</a:t>
            </a:r>
            <a:r>
              <a:rPr lang="en-US" b="1" dirty="0" smtClean="0"/>
              <a:t> </a:t>
            </a:r>
            <a:r>
              <a:rPr lang="en-US" b="1" dirty="0" err="1" smtClean="0"/>
              <a:t>hålla</a:t>
            </a:r>
            <a:r>
              <a:rPr lang="en-US" b="1" dirty="0" smtClean="0"/>
              <a:t> 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b="1" dirty="0" err="1" smtClean="0"/>
              <a:t>uppdaterade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involverade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Service System </a:t>
            </a:r>
            <a:r>
              <a:rPr lang="en-US" b="1" dirty="0" err="1" smtClean="0"/>
              <a:t>Projektet</a:t>
            </a:r>
            <a:r>
              <a:rPr lang="en-US" b="1" dirty="0" smtClean="0"/>
              <a:t>, </a:t>
            </a:r>
            <a:r>
              <a:rPr lang="en-US" b="1" dirty="0" err="1" smtClean="0"/>
              <a:t>besök</a:t>
            </a:r>
            <a:r>
              <a:rPr lang="en-US" b="1" dirty="0" smtClean="0"/>
              <a:t> </a:t>
            </a:r>
            <a:r>
              <a:rPr lang="en-US" b="1" dirty="0" err="1" smtClean="0"/>
              <a:t>hemsidan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hlinkClick r:id="rId2"/>
              </a:rPr>
              <a:t>http://www.na.org/servicesystem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r>
              <a:rPr lang="en-US" dirty="0" err="1" smtClean="0">
                <a:latin typeface="Trajan Pro" charset="0"/>
              </a:rPr>
              <a:t>Önskat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Resultat</a:t>
            </a:r>
            <a:r>
              <a:rPr lang="en-US" dirty="0" smtClean="0">
                <a:latin typeface="Trajan Pro" charset="0"/>
              </a:rPr>
              <a:t/>
            </a:r>
            <a:br>
              <a:rPr lang="en-US" dirty="0" smtClean="0">
                <a:latin typeface="Trajan Pro" charset="0"/>
              </a:rPr>
            </a:br>
            <a:r>
              <a:rPr lang="en-US" dirty="0" err="1" smtClean="0">
                <a:latin typeface="Trajan Pro" charset="0"/>
              </a:rPr>
              <a:t>av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denna</a:t>
            </a:r>
            <a:r>
              <a:rPr lang="en-US" dirty="0" smtClean="0">
                <a:latin typeface="Trajan Pro" charset="0"/>
              </a:rPr>
              <a:t> Workshop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799"/>
            <a:ext cx="7620000" cy="4648201"/>
          </a:xfrm>
        </p:spPr>
        <p:txBody>
          <a:bodyPr>
            <a:normAutofit/>
          </a:bodyPr>
          <a:lstStyle/>
          <a:p>
            <a:pPr marL="452438" lvl="1">
              <a:buFont typeface="Arial" pitchFamily="34" charset="0"/>
              <a:buChar char="•"/>
            </a:pPr>
            <a:r>
              <a:rPr lang="en-US" sz="3200" b="1" dirty="0" err="1" smtClean="0"/>
              <a:t>Att</a:t>
            </a:r>
            <a:r>
              <a:rPr lang="en-US" sz="3200" b="1" dirty="0" smtClean="0"/>
              <a:t> vi </a:t>
            </a:r>
            <a:r>
              <a:rPr lang="en-US" sz="3200" b="1" dirty="0" err="1" smtClean="0"/>
              <a:t>har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gett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enkel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överblick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av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struktuella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förslagen</a:t>
            </a:r>
            <a:endParaRPr lang="en-US" sz="3200" b="1" dirty="0" smtClean="0"/>
          </a:p>
          <a:p>
            <a:pPr marL="452438" lvl="1">
              <a:buFont typeface="Arial" pitchFamily="34" charset="0"/>
              <a:buChar char="•"/>
            </a:pPr>
            <a:r>
              <a:rPr lang="en-US" sz="3200" b="1" dirty="0" err="1" smtClean="0"/>
              <a:t>Att</a:t>
            </a:r>
            <a:r>
              <a:rPr lang="en-US" sz="3200" b="1" dirty="0" smtClean="0"/>
              <a:t> vi </a:t>
            </a:r>
            <a:r>
              <a:rPr lang="en-US" sz="3200" b="1" dirty="0" err="1" smtClean="0"/>
              <a:t>gått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igenom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förändringar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som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mest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sannolikt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är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relevanta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för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Sverige</a:t>
            </a:r>
            <a:endParaRPr lang="en-US" sz="3200" b="1" dirty="0" smtClean="0"/>
          </a:p>
          <a:p>
            <a:pPr marL="452438" lvl="1">
              <a:buFont typeface="Arial" pitchFamily="34" charset="0"/>
              <a:buChar char="•"/>
            </a:pPr>
            <a:r>
              <a:rPr lang="en-US" sz="3200" b="1" dirty="0" err="1" smtClean="0"/>
              <a:t>Att</a:t>
            </a:r>
            <a:r>
              <a:rPr lang="en-US" sz="3200" b="1" dirty="0" smtClean="0"/>
              <a:t> vi </a:t>
            </a:r>
            <a:r>
              <a:rPr lang="en-US" sz="3200" b="1" dirty="0" err="1" smtClean="0"/>
              <a:t>kunat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besvara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många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frågor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möjligt</a:t>
            </a:r>
            <a:endParaRPr lang="en-US" sz="3200" b="1" dirty="0" smtClean="0"/>
          </a:p>
          <a:p>
            <a:pPr marL="452438" lvl="1">
              <a:buFont typeface="Arial" pitchFamily="34" charset="0"/>
              <a:buChar char="•"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BakgrundProjektet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NAWS </a:t>
            </a:r>
            <a:r>
              <a:rPr lang="en-US" b="1" dirty="0" err="1" smtClean="0"/>
              <a:t>omstrukturerats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slutet</a:t>
            </a:r>
            <a:r>
              <a:rPr lang="en-US" b="1" dirty="0" smtClean="0"/>
              <a:t> </a:t>
            </a:r>
            <a:r>
              <a:rPr lang="en-US" b="1" dirty="0" err="1" smtClean="0"/>
              <a:t>av</a:t>
            </a:r>
            <a:r>
              <a:rPr lang="en-US" b="1" dirty="0" smtClean="0"/>
              <a:t> 90-talet, men vi </a:t>
            </a:r>
            <a:r>
              <a:rPr lang="en-US" b="1" dirty="0" err="1" smtClean="0"/>
              <a:t>har</a:t>
            </a:r>
            <a:r>
              <a:rPr lang="en-US" b="1" dirty="0" smtClean="0"/>
              <a:t> </a:t>
            </a:r>
            <a:r>
              <a:rPr lang="en-US" b="1" dirty="0" err="1" smtClean="0"/>
              <a:t>inte</a:t>
            </a:r>
            <a:r>
              <a:rPr lang="en-US" b="1" dirty="0" smtClean="0"/>
              <a:t> sett </a:t>
            </a:r>
            <a:r>
              <a:rPr lang="en-US" b="1" dirty="0" err="1" smtClean="0"/>
              <a:t>över</a:t>
            </a:r>
            <a:r>
              <a:rPr lang="en-US" b="1" dirty="0" smtClean="0"/>
              <a:t> </a:t>
            </a:r>
            <a:r>
              <a:rPr lang="en-US" b="1" dirty="0" err="1" smtClean="0"/>
              <a:t>vår</a:t>
            </a:r>
            <a:r>
              <a:rPr lang="en-US" b="1" dirty="0" smtClean="0"/>
              <a:t> </a:t>
            </a:r>
            <a:r>
              <a:rPr lang="en-US" b="1" dirty="0" err="1" smtClean="0"/>
              <a:t>lokala</a:t>
            </a:r>
            <a:r>
              <a:rPr lang="en-US" b="1" dirty="0" smtClean="0"/>
              <a:t> service med en </a:t>
            </a:r>
            <a:r>
              <a:rPr lang="en-US" b="1" dirty="0" err="1" smtClean="0"/>
              <a:t>helhetssyn</a:t>
            </a:r>
            <a:r>
              <a:rPr lang="en-US" b="1" dirty="0" smtClean="0"/>
              <a:t> – </a:t>
            </a:r>
            <a:r>
              <a:rPr lang="en-US" b="1" dirty="0" err="1" smtClean="0"/>
              <a:t>förren</a:t>
            </a:r>
            <a:r>
              <a:rPr lang="en-US" b="1" dirty="0" smtClean="0"/>
              <a:t> nu</a:t>
            </a:r>
          </a:p>
          <a:p>
            <a:r>
              <a:rPr lang="en-US" b="1" dirty="0" err="1" smtClean="0"/>
              <a:t>Nuvarande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utformades</a:t>
            </a:r>
            <a:r>
              <a:rPr lang="en-US" b="1" i="1" dirty="0" smtClean="0"/>
              <a:t> </a:t>
            </a:r>
            <a:r>
              <a:rPr lang="en-US" b="1" i="1" dirty="0" err="1" smtClean="0"/>
              <a:t>före</a:t>
            </a:r>
            <a:r>
              <a:rPr lang="en-US" b="1" i="1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Tolv</a:t>
            </a:r>
            <a:r>
              <a:rPr lang="en-US" b="1" dirty="0" smtClean="0"/>
              <a:t> </a:t>
            </a:r>
            <a:r>
              <a:rPr lang="en-US" b="1" dirty="0" err="1" smtClean="0"/>
              <a:t>koncepten</a:t>
            </a:r>
            <a:r>
              <a:rPr lang="en-US" b="1" dirty="0" smtClean="0"/>
              <a:t> </a:t>
            </a:r>
            <a:r>
              <a:rPr lang="en-US" b="1" dirty="0" err="1" smtClean="0"/>
              <a:t>antogs</a:t>
            </a:r>
            <a:r>
              <a:rPr lang="en-US" b="1" dirty="0" smtClean="0"/>
              <a:t> </a:t>
            </a:r>
            <a:r>
              <a:rPr lang="en-US" b="1" dirty="0" err="1" smtClean="0"/>
              <a:t>år</a:t>
            </a:r>
            <a:r>
              <a:rPr lang="en-US" b="1" dirty="0" smtClean="0"/>
              <a:t> 1992</a:t>
            </a:r>
          </a:p>
          <a:p>
            <a:r>
              <a:rPr lang="en-US" b="1" dirty="0" err="1" smtClean="0"/>
              <a:t>Vår</a:t>
            </a:r>
            <a:r>
              <a:rPr lang="en-US" b="1" dirty="0" smtClean="0"/>
              <a:t> </a:t>
            </a:r>
            <a:r>
              <a:rPr lang="en-US" b="1" dirty="0" err="1" smtClean="0"/>
              <a:t>förhoppning</a:t>
            </a:r>
            <a:r>
              <a:rPr lang="en-US" b="1" dirty="0" smtClean="0"/>
              <a:t>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ett</a:t>
            </a:r>
            <a:r>
              <a:rPr lang="en-US" b="1" dirty="0" smtClean="0"/>
              <a:t> system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bättre</a:t>
            </a:r>
            <a:r>
              <a:rPr lang="en-US" b="1" dirty="0" smtClean="0"/>
              <a:t> </a:t>
            </a:r>
            <a:r>
              <a:rPr lang="en-US" b="1" dirty="0" err="1" smtClean="0"/>
              <a:t>förkroppsligar</a:t>
            </a:r>
            <a:r>
              <a:rPr lang="en-US" b="1" dirty="0" smtClean="0"/>
              <a:t> </a:t>
            </a:r>
            <a:r>
              <a:rPr lang="en-US" b="1" dirty="0" err="1" smtClean="0"/>
              <a:t>principerna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våra</a:t>
            </a:r>
            <a:r>
              <a:rPr lang="en-US" b="1" dirty="0" smtClean="0"/>
              <a:t> </a:t>
            </a:r>
            <a:r>
              <a:rPr lang="en-US" b="1" dirty="0" err="1" smtClean="0"/>
              <a:t>Tolv</a:t>
            </a:r>
            <a:r>
              <a:rPr lang="en-US" b="1" dirty="0" smtClean="0"/>
              <a:t> </a:t>
            </a:r>
            <a:r>
              <a:rPr lang="en-US" b="1" dirty="0" err="1" smtClean="0"/>
              <a:t>Koncept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ajan Pro" charset="0"/>
              </a:rPr>
              <a:t>Grundläggande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Principer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4601" y="1524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4600" y="2592060"/>
            <a:ext cx="914400" cy="91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514601" y="3657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526958" y="4724400"/>
            <a:ext cx="889686" cy="88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1" y="1676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Syfte-Drivet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6201" y="4800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Flexibelt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1" y="3810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Geografiskt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Avgränsat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743200"/>
            <a:ext cx="3657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Grupp-Fokuserat</a:t>
            </a:r>
            <a:endParaRPr lang="en-US" sz="3200" b="1" dirty="0"/>
          </a:p>
        </p:txBody>
      </p:sp>
      <p:pic>
        <p:nvPicPr>
          <p:cNvPr id="12" name="Picture 11" descr="Collaborative 2.jpg"/>
          <p:cNvPicPr>
            <a:picLocks noChangeAspect="1"/>
          </p:cNvPicPr>
          <p:nvPr/>
        </p:nvPicPr>
        <p:blipFill>
          <a:blip r:embed="rId6" cstate="print"/>
          <a:srcRect l="3810" t="3810" r="3810" b="3810"/>
          <a:stretch>
            <a:fillRect/>
          </a:stretch>
        </p:blipFill>
        <p:spPr>
          <a:xfrm>
            <a:off x="2514600" y="5791200"/>
            <a:ext cx="914400" cy="914400"/>
          </a:xfrm>
          <a:prstGeom prst="rect">
            <a:avLst/>
          </a:prstGeom>
          <a:ln>
            <a:solidFill>
              <a:srgbClr val="B2B2B2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3810000" y="55626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Kollaborativt</a:t>
            </a:r>
            <a:endParaRPr lang="en-US" sz="3200" b="1" dirty="0" smtClean="0"/>
          </a:p>
          <a:p>
            <a:r>
              <a:rPr lang="en-US" sz="3200" b="1" dirty="0" err="1" smtClean="0"/>
              <a:t>samarbetsvänligt/gemensamt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ajan Pro" charset="0"/>
              </a:rPr>
              <a:t>delarna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i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ett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effektivt</a:t>
            </a:r>
            <a:r>
              <a:rPr lang="en-US" dirty="0" smtClean="0">
                <a:latin typeface="Trajan Pro" charset="0"/>
              </a:rPr>
              <a:t> system</a:t>
            </a:r>
            <a:endParaRPr lang="en-US" b="1" dirty="0"/>
          </a:p>
        </p:txBody>
      </p:sp>
      <p:pic>
        <p:nvPicPr>
          <p:cNvPr id="6" name="Content Placeholder 5" descr="fiskben.liten.gif"/>
          <p:cNvPicPr>
            <a:picLocks noGrp="1" noChangeAspect="1"/>
          </p:cNvPicPr>
          <p:nvPr>
            <p:ph idx="1"/>
          </p:nvPr>
        </p:nvPicPr>
        <p:blipFill>
          <a:blip r:embed="rId2"/>
          <a:srcRect t="-2723" b="-272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57150"/>
            <a:ext cx="7315200" cy="6267450"/>
          </a:xfrm>
        </p:spPr>
        <p:txBody>
          <a:bodyPr/>
          <a:lstStyle/>
          <a:p>
            <a:r>
              <a:rPr lang="en-US" sz="4400" dirty="0" err="1" smtClean="0"/>
              <a:t>Sverige</a:t>
            </a:r>
            <a:r>
              <a:rPr lang="en-US" sz="4400" dirty="0" smtClean="0"/>
              <a:t> &amp; de </a:t>
            </a:r>
            <a:r>
              <a:rPr lang="en-US" sz="4400" dirty="0" err="1" smtClean="0"/>
              <a:t>Föreslagna</a:t>
            </a:r>
            <a:r>
              <a:rPr lang="en-US" sz="4400" dirty="0" smtClean="0"/>
              <a:t> </a:t>
            </a:r>
            <a:r>
              <a:rPr lang="en-US" sz="4400" dirty="0" err="1" smtClean="0"/>
              <a:t>Strukturella</a:t>
            </a:r>
            <a:r>
              <a:rPr lang="en-US" sz="4400" dirty="0" smtClean="0"/>
              <a:t> </a:t>
            </a:r>
            <a:r>
              <a:rPr lang="en-US" sz="4400" dirty="0" err="1" smtClean="0"/>
              <a:t>Förändringarna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Stat/</a:t>
            </a:r>
            <a:r>
              <a:rPr lang="en-US" b="1" dirty="0" err="1" smtClean="0"/>
              <a:t>Nationella</a:t>
            </a:r>
            <a:r>
              <a:rPr lang="en-US" b="1" dirty="0" smtClean="0"/>
              <a:t> Service Organ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7162800" cy="4800600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  <a:buNone/>
            </a:pPr>
            <a:r>
              <a:rPr lang="en-US" b="1" dirty="0" err="1" smtClean="0"/>
              <a:t>Relevans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Sverige</a:t>
            </a:r>
            <a:r>
              <a:rPr lang="en-US" b="1" dirty="0" smtClean="0"/>
              <a:t>: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Mer</a:t>
            </a:r>
            <a:r>
              <a:rPr lang="en-US" b="1" dirty="0" smtClean="0"/>
              <a:t> relevant </a:t>
            </a:r>
            <a:r>
              <a:rPr lang="en-US" b="1" dirty="0" err="1" smtClean="0"/>
              <a:t>för</a:t>
            </a:r>
            <a:r>
              <a:rPr lang="en-US" b="1" dirty="0" smtClean="0"/>
              <a:t> USA </a:t>
            </a:r>
            <a:r>
              <a:rPr lang="en-US" b="1" dirty="0" err="1" smtClean="0"/>
              <a:t>där</a:t>
            </a:r>
            <a:r>
              <a:rPr lang="en-US" b="1" dirty="0" smtClean="0"/>
              <a:t> </a:t>
            </a:r>
            <a:r>
              <a:rPr lang="en-US" b="1" dirty="0" err="1" smtClean="0"/>
              <a:t>regionala</a:t>
            </a:r>
            <a:r>
              <a:rPr lang="en-US" b="1" dirty="0" smtClean="0"/>
              <a:t> </a:t>
            </a:r>
            <a:r>
              <a:rPr lang="en-US" b="1" dirty="0" err="1" smtClean="0"/>
              <a:t>gränser</a:t>
            </a:r>
            <a:r>
              <a:rPr lang="en-US" b="1" dirty="0" smtClean="0"/>
              <a:t> </a:t>
            </a:r>
            <a:r>
              <a:rPr lang="en-US" b="1" dirty="0" err="1" smtClean="0"/>
              <a:t>oftast</a:t>
            </a:r>
            <a:r>
              <a:rPr lang="en-US" b="1" dirty="0" smtClean="0"/>
              <a:t> </a:t>
            </a:r>
            <a:r>
              <a:rPr lang="en-US" b="1" dirty="0" err="1" smtClean="0"/>
              <a:t>inte</a:t>
            </a:r>
            <a:r>
              <a:rPr lang="en-US" b="1" dirty="0" smtClean="0"/>
              <a:t>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statliga</a:t>
            </a:r>
            <a:r>
              <a:rPr lang="en-US" b="1" dirty="0" smtClean="0"/>
              <a:t> </a:t>
            </a:r>
            <a:r>
              <a:rPr lang="en-US" b="1" dirty="0" err="1" smtClean="0"/>
              <a:t>gränser</a:t>
            </a:r>
            <a:r>
              <a:rPr lang="en-US" b="1" dirty="0" smtClean="0"/>
              <a:t> </a:t>
            </a:r>
            <a:r>
              <a:rPr lang="en-US" b="1" dirty="0" err="1" smtClean="0"/>
              <a:t>idag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Ingen</a:t>
            </a:r>
            <a:r>
              <a:rPr lang="en-US" b="1" dirty="0" smtClean="0"/>
              <a:t> </a:t>
            </a:r>
            <a:r>
              <a:rPr lang="en-US" b="1" i="1" dirty="0" err="1" smtClean="0"/>
              <a:t>strukturell</a:t>
            </a:r>
            <a:r>
              <a:rPr lang="en-US" b="1" dirty="0" smtClean="0"/>
              <a:t> </a:t>
            </a:r>
            <a:r>
              <a:rPr lang="en-US" b="1" dirty="0" err="1" smtClean="0"/>
              <a:t>förändring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</a:t>
            </a:r>
            <a:r>
              <a:rPr lang="en-US" b="1" dirty="0" err="1" smtClean="0"/>
              <a:t>nationell</a:t>
            </a:r>
            <a:r>
              <a:rPr lang="en-US" b="1" dirty="0" smtClean="0"/>
              <a:t> </a:t>
            </a:r>
            <a:r>
              <a:rPr lang="en-US" b="1" dirty="0" err="1" smtClean="0"/>
              <a:t>nivå</a:t>
            </a:r>
            <a:r>
              <a:rPr lang="en-US" b="1" dirty="0" smtClean="0"/>
              <a:t>, dock </a:t>
            </a:r>
            <a:r>
              <a:rPr lang="en-US" b="1" dirty="0" err="1" smtClean="0"/>
              <a:t>möjligtvis</a:t>
            </a:r>
            <a:r>
              <a:rPr lang="en-US" b="1" dirty="0" smtClean="0"/>
              <a:t> </a:t>
            </a:r>
            <a:r>
              <a:rPr lang="en-US" b="1" dirty="0" err="1" smtClean="0"/>
              <a:t>förändringar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våra</a:t>
            </a:r>
            <a:r>
              <a:rPr lang="en-US" b="1" dirty="0" smtClean="0"/>
              <a:t> processer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Det</a:t>
            </a:r>
            <a:r>
              <a:rPr lang="en-US" b="1" dirty="0" smtClean="0"/>
              <a:t> </a:t>
            </a:r>
            <a:r>
              <a:rPr lang="en-US" b="1" dirty="0" err="1" smtClean="0"/>
              <a:t>senaste</a:t>
            </a:r>
            <a:r>
              <a:rPr lang="en-US" b="1" dirty="0" smtClean="0"/>
              <a:t> </a:t>
            </a:r>
            <a:r>
              <a:rPr lang="en-US" b="1" dirty="0" err="1" smtClean="0"/>
              <a:t>förslagsutkastet</a:t>
            </a:r>
            <a:r>
              <a:rPr lang="en-US" b="1" dirty="0" smtClean="0"/>
              <a:t>, </a:t>
            </a:r>
            <a:r>
              <a:rPr lang="en-US" b="1" dirty="0" err="1" smtClean="0"/>
              <a:t>ger</a:t>
            </a:r>
            <a:r>
              <a:rPr lang="en-US" b="1" dirty="0" smtClean="0"/>
              <a:t> </a:t>
            </a:r>
            <a:r>
              <a:rPr lang="en-US" b="1" dirty="0" err="1" smtClean="0"/>
              <a:t>oss</a:t>
            </a:r>
            <a:r>
              <a:rPr lang="en-US" b="1" dirty="0" smtClean="0"/>
              <a:t> en </a:t>
            </a:r>
            <a:r>
              <a:rPr lang="en-US" b="1" dirty="0" err="1" smtClean="0"/>
              <a:t>bild</a:t>
            </a:r>
            <a:r>
              <a:rPr lang="en-US" b="1" dirty="0" smtClean="0"/>
              <a:t> </a:t>
            </a:r>
            <a:r>
              <a:rPr lang="en-US" b="1" dirty="0" err="1" smtClean="0"/>
              <a:t>av</a:t>
            </a:r>
            <a:r>
              <a:rPr lang="en-US" b="1" dirty="0" smtClean="0"/>
              <a:t> de </a:t>
            </a:r>
            <a:r>
              <a:rPr lang="en-US" b="1" dirty="0" err="1" smtClean="0"/>
              <a:t>första</a:t>
            </a:r>
            <a:r>
              <a:rPr lang="en-US" b="1" dirty="0" smtClean="0"/>
              <a:t> </a:t>
            </a:r>
            <a:r>
              <a:rPr lang="en-US" b="1" dirty="0" err="1" smtClean="0"/>
              <a:t>tankarna</a:t>
            </a:r>
            <a:r>
              <a:rPr lang="en-US" b="1" dirty="0" smtClean="0"/>
              <a:t> </a:t>
            </a:r>
            <a:r>
              <a:rPr lang="en-US" b="1" dirty="0" err="1" smtClean="0"/>
              <a:t>kring</a:t>
            </a:r>
            <a:r>
              <a:rPr lang="en-US" b="1" dirty="0" smtClean="0"/>
              <a:t> Processer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Mellanligande</a:t>
            </a:r>
            <a:r>
              <a:rPr lang="en-US" b="1" dirty="0" smtClean="0"/>
              <a:t> Organ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162800" cy="48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en-US" b="1" dirty="0" err="1" smtClean="0"/>
              <a:t>Relevans</a:t>
            </a:r>
            <a:r>
              <a:rPr lang="en-US" b="1" dirty="0" smtClean="0"/>
              <a:t> </a:t>
            </a:r>
            <a:r>
              <a:rPr lang="en-US" b="1" dirty="0" err="1" smtClean="0"/>
              <a:t>för</a:t>
            </a:r>
            <a:r>
              <a:rPr lang="en-US" b="1" dirty="0" smtClean="0"/>
              <a:t> </a:t>
            </a:r>
            <a:r>
              <a:rPr lang="en-US" b="1" dirty="0" err="1" smtClean="0"/>
              <a:t>Sverige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Kommer</a:t>
            </a:r>
            <a:r>
              <a:rPr lang="en-US" b="1" dirty="0" smtClean="0"/>
              <a:t> </a:t>
            </a:r>
            <a:r>
              <a:rPr lang="en-US" b="1" dirty="0" err="1" smtClean="0"/>
              <a:t>sannolikt</a:t>
            </a:r>
            <a:r>
              <a:rPr lang="en-US" b="1" dirty="0" smtClean="0"/>
              <a:t> </a:t>
            </a:r>
            <a:r>
              <a:rPr lang="en-US" b="1" dirty="0" err="1" smtClean="0"/>
              <a:t>inte</a:t>
            </a:r>
            <a:r>
              <a:rPr lang="en-US" b="1" dirty="0" smtClean="0"/>
              <a:t> </a:t>
            </a:r>
            <a:r>
              <a:rPr lang="en-US" b="1" dirty="0" err="1" smtClean="0"/>
              <a:t>vara</a:t>
            </a:r>
            <a:r>
              <a:rPr lang="en-US" b="1" dirty="0" smtClean="0"/>
              <a:t> relevant till en </a:t>
            </a:r>
            <a:r>
              <a:rPr lang="en-US" b="1" dirty="0" err="1" smtClean="0"/>
              <a:t>början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err="1" smtClean="0"/>
              <a:t>Fyller</a:t>
            </a:r>
            <a:r>
              <a:rPr lang="en-US" b="1" dirty="0" smtClean="0"/>
              <a:t> </a:t>
            </a:r>
            <a:r>
              <a:rPr lang="en-US" b="1" dirty="0" err="1" smtClean="0"/>
              <a:t>utrymmet</a:t>
            </a:r>
            <a:r>
              <a:rPr lang="en-US" b="1" dirty="0" smtClean="0"/>
              <a:t> </a:t>
            </a:r>
            <a:r>
              <a:rPr lang="en-US" b="1" dirty="0" err="1" smtClean="0"/>
              <a:t>mellan</a:t>
            </a:r>
            <a:r>
              <a:rPr lang="en-US" b="1" dirty="0" smtClean="0"/>
              <a:t> </a:t>
            </a:r>
            <a:r>
              <a:rPr lang="en-US" b="1" dirty="0" err="1" smtClean="0"/>
              <a:t>serviceorgan</a:t>
            </a:r>
            <a:r>
              <a:rPr lang="en-US" b="1" dirty="0" smtClean="0"/>
              <a:t>, </a:t>
            </a:r>
            <a:r>
              <a:rPr lang="en-US" b="1" dirty="0" err="1" smtClean="0"/>
              <a:t>som</a:t>
            </a:r>
            <a:r>
              <a:rPr lang="en-US" b="1" dirty="0" smtClean="0"/>
              <a:t> </a:t>
            </a:r>
            <a:r>
              <a:rPr lang="en-US" b="1" dirty="0" err="1" smtClean="0"/>
              <a:t>ett</a:t>
            </a:r>
            <a:r>
              <a:rPr lang="en-US" b="1" dirty="0" smtClean="0"/>
              <a:t> </a:t>
            </a:r>
            <a:r>
              <a:rPr lang="en-US" b="1" dirty="0" err="1" smtClean="0"/>
              <a:t>dragspel</a:t>
            </a:r>
            <a:r>
              <a:rPr lang="en-US" b="1" dirty="0" smtClean="0"/>
              <a:t>, </a:t>
            </a:r>
            <a:r>
              <a:rPr lang="en-US" b="1" dirty="0" err="1" smtClean="0"/>
              <a:t>när</a:t>
            </a:r>
            <a:r>
              <a:rPr lang="en-US" b="1" dirty="0" smtClean="0"/>
              <a:t> </a:t>
            </a:r>
            <a:r>
              <a:rPr lang="en-US" b="1" dirty="0" err="1" smtClean="0"/>
              <a:t>det</a:t>
            </a:r>
            <a:r>
              <a:rPr lang="en-US" b="1" dirty="0" smtClean="0"/>
              <a:t> </a:t>
            </a:r>
            <a:r>
              <a:rPr lang="en-US" b="1" dirty="0" err="1" smtClean="0"/>
              <a:t>behövs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</a:t>
            </a:r>
            <a:r>
              <a:rPr lang="en-US" b="1" dirty="0" err="1" smtClean="0"/>
              <a:t>grund</a:t>
            </a:r>
            <a:r>
              <a:rPr lang="en-US" b="1" dirty="0" smtClean="0"/>
              <a:t> </a:t>
            </a:r>
            <a:r>
              <a:rPr lang="en-US" b="1" dirty="0" err="1" smtClean="0"/>
              <a:t>av</a:t>
            </a:r>
            <a:r>
              <a:rPr lang="en-US" b="1" dirty="0" smtClean="0"/>
              <a:t> </a:t>
            </a:r>
            <a:r>
              <a:rPr lang="en-US" b="1" dirty="0" err="1" smtClean="0"/>
              <a:t>täthet</a:t>
            </a:r>
            <a:r>
              <a:rPr lang="en-US" b="1" dirty="0" smtClean="0"/>
              <a:t>, </a:t>
            </a:r>
            <a:r>
              <a:rPr lang="en-US" b="1" dirty="0" err="1" smtClean="0"/>
              <a:t>avstånd</a:t>
            </a:r>
            <a:r>
              <a:rPr lang="en-US" b="1" dirty="0" smtClean="0"/>
              <a:t> </a:t>
            </a:r>
            <a:r>
              <a:rPr lang="en-US" b="1" dirty="0" err="1" smtClean="0"/>
              <a:t>eller</a:t>
            </a:r>
            <a:r>
              <a:rPr lang="en-US" b="1" dirty="0" smtClean="0"/>
              <a:t> </a:t>
            </a:r>
            <a:r>
              <a:rPr lang="en-US" b="1" dirty="0" err="1" smtClean="0"/>
              <a:t>språk</a:t>
            </a:r>
            <a:r>
              <a:rPr lang="en-US" b="1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b="1" dirty="0" err="1" smtClean="0"/>
              <a:t>Baserat</a:t>
            </a:r>
            <a:r>
              <a:rPr lang="en-US" b="1" dirty="0" smtClean="0"/>
              <a:t> </a:t>
            </a:r>
            <a:r>
              <a:rPr lang="en-US" b="1" dirty="0" err="1" smtClean="0"/>
              <a:t>på</a:t>
            </a:r>
            <a:r>
              <a:rPr lang="en-US" b="1" dirty="0" smtClean="0"/>
              <a:t> </a:t>
            </a:r>
            <a:r>
              <a:rPr lang="en-US" b="1" dirty="0" err="1" smtClean="0"/>
              <a:t>behov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err="1" smtClean="0"/>
              <a:t>Stort</a:t>
            </a:r>
            <a:r>
              <a:rPr lang="en-US" b="1" dirty="0" smtClean="0"/>
              <a:t> </a:t>
            </a:r>
            <a:r>
              <a:rPr lang="en-US" b="1" dirty="0" err="1" smtClean="0"/>
              <a:t>antal</a:t>
            </a:r>
            <a:r>
              <a:rPr lang="en-US" b="1" dirty="0" smtClean="0"/>
              <a:t> </a:t>
            </a:r>
            <a:r>
              <a:rPr lang="en-US" b="1" dirty="0" err="1" smtClean="0"/>
              <a:t>LSEs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ett</a:t>
            </a:r>
            <a:r>
              <a:rPr lang="en-US" b="1" dirty="0" smtClean="0"/>
              <a:t> land, </a:t>
            </a:r>
            <a:r>
              <a:rPr lang="en-US" b="1" dirty="0" err="1" smtClean="0"/>
              <a:t>eller</a:t>
            </a:r>
            <a:r>
              <a:rPr lang="en-US" b="1" dirty="0" smtClean="0"/>
              <a:t> </a:t>
            </a:r>
            <a:r>
              <a:rPr lang="en-US" b="1" dirty="0" err="1" smtClean="0"/>
              <a:t>geografiska-/språkbarriärer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rajan Pro" charset="0"/>
              </a:rPr>
              <a:t>Fokuserad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lokal</a:t>
            </a:r>
            <a:r>
              <a:rPr lang="en-US" dirty="0" smtClean="0">
                <a:latin typeface="Trajan Pro" charset="0"/>
              </a:rPr>
              <a:t> </a:t>
            </a:r>
            <a:r>
              <a:rPr lang="en-US" dirty="0" err="1" smtClean="0">
                <a:latin typeface="Trajan Pro" charset="0"/>
              </a:rPr>
              <a:t>sevice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7162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err="1" smtClean="0"/>
              <a:t>Vår</a:t>
            </a:r>
            <a:r>
              <a:rPr lang="en-US" b="1" dirty="0" smtClean="0"/>
              <a:t> </a:t>
            </a:r>
            <a:r>
              <a:rPr lang="en-US" b="1" dirty="0" err="1" smtClean="0"/>
              <a:t>nuvarande</a:t>
            </a:r>
            <a:r>
              <a:rPr lang="en-US" b="1" dirty="0" smtClean="0"/>
              <a:t> DSK </a:t>
            </a:r>
            <a:r>
              <a:rPr lang="en-US" b="1" dirty="0" err="1" smtClean="0"/>
              <a:t>har</a:t>
            </a:r>
            <a:r>
              <a:rPr lang="en-US" b="1" dirty="0" smtClean="0"/>
              <a:t> till </a:t>
            </a:r>
            <a:r>
              <a:rPr lang="en-US" b="1" dirty="0" err="1" smtClean="0"/>
              <a:t>uppgift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tillhandahålla</a:t>
            </a:r>
            <a:r>
              <a:rPr lang="en-US" b="1" dirty="0" smtClean="0"/>
              <a:t> </a:t>
            </a:r>
            <a:r>
              <a:rPr lang="en-US" b="1" dirty="0" err="1" smtClean="0"/>
              <a:t>både</a:t>
            </a:r>
            <a:r>
              <a:rPr lang="en-US" b="1" dirty="0" smtClean="0"/>
              <a:t> </a:t>
            </a:r>
            <a:r>
              <a:rPr lang="en-US" b="1" dirty="0" err="1" smtClean="0"/>
              <a:t>gruppstöd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service. I </a:t>
            </a:r>
            <a:r>
              <a:rPr lang="en-US" b="1" dirty="0" err="1" smtClean="0"/>
              <a:t>dessa</a:t>
            </a:r>
            <a:r>
              <a:rPr lang="en-US" b="1" dirty="0" smtClean="0"/>
              <a:t> </a:t>
            </a:r>
            <a:r>
              <a:rPr lang="en-US" b="1" dirty="0" err="1" smtClean="0"/>
              <a:t>förslag</a:t>
            </a:r>
            <a:r>
              <a:rPr lang="en-US" b="1" dirty="0" smtClean="0"/>
              <a:t> </a:t>
            </a:r>
            <a:r>
              <a:rPr lang="en-US" b="1" dirty="0" err="1" smtClean="0"/>
              <a:t>skulle</a:t>
            </a:r>
            <a:r>
              <a:rPr lang="en-US" b="1" dirty="0" smtClean="0"/>
              <a:t> de </a:t>
            </a:r>
            <a:r>
              <a:rPr lang="en-US" b="1" dirty="0" err="1" smtClean="0"/>
              <a:t>lokala</a:t>
            </a:r>
            <a:r>
              <a:rPr lang="en-US" b="1" dirty="0" smtClean="0"/>
              <a:t> </a:t>
            </a:r>
            <a:r>
              <a:rPr lang="en-US" b="1" dirty="0" err="1" smtClean="0"/>
              <a:t>insatserna</a:t>
            </a:r>
            <a:r>
              <a:rPr lang="en-US" b="1" dirty="0" smtClean="0"/>
              <a:t> </a:t>
            </a:r>
            <a:r>
              <a:rPr lang="en-US" b="1" dirty="0" err="1" smtClean="0"/>
              <a:t>delas</a:t>
            </a:r>
            <a:r>
              <a:rPr lang="en-US" b="1" dirty="0" smtClean="0"/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 smtClean="0"/>
          </a:p>
          <a:p>
            <a:pPr marL="0" indent="0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 err="1" smtClean="0"/>
              <a:t>Grupp</a:t>
            </a:r>
            <a:r>
              <a:rPr lang="en-US" b="1" dirty="0" smtClean="0"/>
              <a:t> </a:t>
            </a:r>
            <a:r>
              <a:rPr lang="en-US" b="1" dirty="0" err="1" smtClean="0"/>
              <a:t>Stöd</a:t>
            </a:r>
            <a:r>
              <a:rPr lang="en-US" b="1" dirty="0" smtClean="0"/>
              <a:t> </a:t>
            </a:r>
            <a:r>
              <a:rPr lang="en-US" b="1" dirty="0" err="1" smtClean="0"/>
              <a:t>Enhet</a:t>
            </a:r>
            <a:r>
              <a:rPr lang="en-US" b="1" dirty="0" smtClean="0"/>
              <a:t>, GSE : </a:t>
            </a:r>
            <a:r>
              <a:rPr lang="en-US" b="1" dirty="0" err="1" smtClean="0"/>
              <a:t>ägnas</a:t>
            </a:r>
            <a:r>
              <a:rPr lang="en-US" b="1" dirty="0" smtClean="0"/>
              <a:t> </a:t>
            </a:r>
            <a:r>
              <a:rPr lang="en-US" b="1" dirty="0" err="1" smtClean="0"/>
              <a:t>helt</a:t>
            </a:r>
            <a:r>
              <a:rPr lang="en-US" b="1" dirty="0" smtClean="0"/>
              <a:t> </a:t>
            </a:r>
            <a:r>
              <a:rPr lang="en-US" b="1" dirty="0" err="1" smtClean="0"/>
              <a:t>åt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ge</a:t>
            </a:r>
            <a:r>
              <a:rPr lang="en-US" b="1" dirty="0" smtClean="0"/>
              <a:t> </a:t>
            </a:r>
            <a:r>
              <a:rPr lang="en-US" b="1" dirty="0" err="1" smtClean="0"/>
              <a:t>stöd</a:t>
            </a:r>
            <a:r>
              <a:rPr lang="en-US" b="1" dirty="0" smtClean="0"/>
              <a:t> till </a:t>
            </a:r>
            <a:r>
              <a:rPr lang="en-US" b="1" dirty="0" err="1" smtClean="0"/>
              <a:t>lokala</a:t>
            </a:r>
            <a:r>
              <a:rPr lang="en-US" b="1" dirty="0" smtClean="0"/>
              <a:t> </a:t>
            </a:r>
            <a:r>
              <a:rPr lang="en-US" b="1" dirty="0" err="1" smtClean="0"/>
              <a:t>grupper</a:t>
            </a:r>
            <a:r>
              <a:rPr lang="en-US" b="1" dirty="0" smtClean="0"/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 smtClean="0"/>
          </a:p>
          <a:p>
            <a:pPr marL="0" indent="0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Service </a:t>
            </a:r>
            <a:r>
              <a:rPr lang="en-US" b="1" dirty="0" err="1" smtClean="0"/>
              <a:t>Enhet</a:t>
            </a:r>
            <a:r>
              <a:rPr lang="en-US" b="1" dirty="0" smtClean="0"/>
              <a:t>, LSE : </a:t>
            </a:r>
            <a:r>
              <a:rPr lang="en-US" b="1" dirty="0" err="1" smtClean="0"/>
              <a:t>ägnas</a:t>
            </a:r>
            <a:r>
              <a:rPr lang="en-US" b="1" dirty="0" smtClean="0"/>
              <a:t> </a:t>
            </a:r>
            <a:r>
              <a:rPr lang="en-US" b="1" dirty="0" err="1" smtClean="0"/>
              <a:t>helt</a:t>
            </a:r>
            <a:r>
              <a:rPr lang="en-US" b="1" dirty="0" smtClean="0"/>
              <a:t> </a:t>
            </a:r>
            <a:r>
              <a:rPr lang="en-US" b="1" dirty="0" err="1" smtClean="0"/>
              <a:t>åt</a:t>
            </a:r>
            <a:r>
              <a:rPr lang="en-US" b="1" dirty="0" smtClean="0"/>
              <a:t> </a:t>
            </a:r>
            <a:r>
              <a:rPr lang="en-US" b="1" dirty="0" err="1" smtClean="0"/>
              <a:t>att</a:t>
            </a:r>
            <a:r>
              <a:rPr lang="en-US" b="1" dirty="0" smtClean="0"/>
              <a:t> </a:t>
            </a:r>
            <a:r>
              <a:rPr lang="en-US" b="1" dirty="0" err="1" smtClean="0"/>
              <a:t>tillhandahålla</a:t>
            </a:r>
            <a:r>
              <a:rPr lang="en-US" b="1" dirty="0" smtClean="0"/>
              <a:t> </a:t>
            </a:r>
            <a:r>
              <a:rPr lang="en-US" b="1" dirty="0" err="1" smtClean="0"/>
              <a:t>lokal</a:t>
            </a:r>
            <a:r>
              <a:rPr lang="en-US" b="1" dirty="0" smtClean="0"/>
              <a:t> service.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där</a:t>
            </a:r>
            <a:r>
              <a:rPr lang="en-US" b="1" dirty="0" smtClean="0"/>
              <a:t> </a:t>
            </a:r>
            <a:r>
              <a:rPr lang="en-US" b="1" dirty="0" err="1" smtClean="0"/>
              <a:t>det</a:t>
            </a:r>
            <a:r>
              <a:rPr lang="en-US" b="1" dirty="0" smtClean="0"/>
              <a:t> </a:t>
            </a:r>
            <a:r>
              <a:rPr lang="en-US" b="1" dirty="0" err="1" smtClean="0"/>
              <a:t>är</a:t>
            </a:r>
            <a:r>
              <a:rPr lang="en-US" b="1" dirty="0" smtClean="0"/>
              <a:t> </a:t>
            </a:r>
            <a:r>
              <a:rPr lang="en-US" b="1" dirty="0" err="1" smtClean="0"/>
              <a:t>möjligt</a:t>
            </a:r>
            <a:r>
              <a:rPr lang="en-US" b="1" dirty="0" smtClean="0"/>
              <a:t> </a:t>
            </a:r>
            <a:r>
              <a:rPr lang="en-US" b="1" dirty="0" err="1" smtClean="0"/>
              <a:t>även</a:t>
            </a:r>
            <a:r>
              <a:rPr lang="en-US" b="1" dirty="0" smtClean="0"/>
              <a:t> </a:t>
            </a:r>
            <a:r>
              <a:rPr lang="en-US" b="1" dirty="0" err="1" smtClean="0"/>
              <a:t>geografiskt</a:t>
            </a:r>
            <a:r>
              <a:rPr lang="en-US" b="1" dirty="0" smtClean="0"/>
              <a:t> </a:t>
            </a:r>
            <a:r>
              <a:rPr lang="en-US" b="1" dirty="0" err="1" smtClean="0"/>
              <a:t>definierade</a:t>
            </a:r>
            <a:r>
              <a:rPr lang="en-US" b="1" dirty="0" smtClean="0"/>
              <a:t>. (</a:t>
            </a:r>
            <a:r>
              <a:rPr lang="en-US" b="1" dirty="0" err="1" smtClean="0"/>
              <a:t>tex</a:t>
            </a:r>
            <a:r>
              <a:rPr lang="en-US" b="1" dirty="0" smtClean="0"/>
              <a:t>. </a:t>
            </a:r>
            <a:r>
              <a:rPr lang="en-US" b="1" dirty="0" err="1" smtClean="0"/>
              <a:t>Kommun</a:t>
            </a:r>
            <a:r>
              <a:rPr lang="en-US" b="1" dirty="0" smtClean="0"/>
              <a:t>, </a:t>
            </a:r>
            <a:r>
              <a:rPr lang="en-US" b="1" dirty="0" err="1" smtClean="0"/>
              <a:t>Stad</a:t>
            </a:r>
            <a:r>
              <a:rPr lang="en-US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449</Words>
  <Application>Microsoft Office PowerPoint</Application>
  <PresentationFormat>On-screen Show (4:3)</PresentationFormat>
  <Paragraphs>66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Service Systemet Strukturella Förslag </vt:lpstr>
      <vt:lpstr>Önskat Resultat av denna Workshop</vt:lpstr>
      <vt:lpstr>BakgrundProjektet </vt:lpstr>
      <vt:lpstr>Grundläggande Principer</vt:lpstr>
      <vt:lpstr>delarna i ett effektivt system</vt:lpstr>
      <vt:lpstr>Sverige &amp; de Föreslagna Strukturella Förändringarna</vt:lpstr>
      <vt:lpstr>Stat/Nationella Service Organ</vt:lpstr>
      <vt:lpstr>Mellanligande Organ</vt:lpstr>
      <vt:lpstr>Fokuserad lokal sevice</vt:lpstr>
      <vt:lpstr>Lokal Service</vt:lpstr>
      <vt:lpstr>GSU/LSU Options</vt:lpstr>
      <vt:lpstr>Lokal Service</vt:lpstr>
      <vt:lpstr>Processer: Den Viktigaste Förändringen</vt:lpstr>
      <vt:lpstr>Exempel på Processer</vt:lpstr>
      <vt:lpstr>Tidslinje för arbetet</vt:lpstr>
      <vt:lpstr>Service System Projektet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Corning</dc:creator>
  <cp:lastModifiedBy>Stephan Lantos</cp:lastModifiedBy>
  <cp:revision>160</cp:revision>
  <dcterms:created xsi:type="dcterms:W3CDTF">2011-03-31T14:13:36Z</dcterms:created>
  <dcterms:modified xsi:type="dcterms:W3CDTF">2011-04-01T05:46:22Z</dcterms:modified>
</cp:coreProperties>
</file>