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3" r:id="rId1"/>
  </p:sldMasterIdLst>
  <p:notesMasterIdLst>
    <p:notesMasterId r:id="rId15"/>
  </p:notesMasterIdLst>
  <p:handoutMasterIdLst>
    <p:handoutMasterId r:id="rId16"/>
  </p:handoutMasterIdLst>
  <p:sldIdLst>
    <p:sldId id="531" r:id="rId2"/>
    <p:sldId id="532" r:id="rId3"/>
    <p:sldId id="534" r:id="rId4"/>
    <p:sldId id="528" r:id="rId5"/>
    <p:sldId id="487" r:id="rId6"/>
    <p:sldId id="529" r:id="rId7"/>
    <p:sldId id="538" r:id="rId8"/>
    <p:sldId id="537" r:id="rId9"/>
    <p:sldId id="539" r:id="rId10"/>
    <p:sldId id="527" r:id="rId11"/>
    <p:sldId id="530" r:id="rId12"/>
    <p:sldId id="540" r:id="rId13"/>
    <p:sldId id="536" r:id="rId14"/>
  </p:sldIdLst>
  <p:sldSz cx="12192000" cy="6858000"/>
  <p:notesSz cx="7315200" cy="9601200"/>
  <p:custShowLst>
    <p:custShow name="SSP" id="0">
      <p:sldLst/>
    </p:custShow>
  </p:custShowLst>
  <p:defaultTextStyle>
    <a:lvl1pPr algn="ctr" defTabSz="406400">
      <a:defRPr sz="2800">
        <a:latin typeface="+mj-lt"/>
        <a:ea typeface="+mj-ea"/>
        <a:cs typeface="+mj-cs"/>
        <a:sym typeface="Gill Sans"/>
      </a:defRPr>
    </a:lvl1pPr>
    <a:lvl2pPr indent="266700" algn="ctr" defTabSz="406400">
      <a:defRPr sz="2800">
        <a:latin typeface="+mj-lt"/>
        <a:ea typeface="+mj-ea"/>
        <a:cs typeface="+mj-cs"/>
        <a:sym typeface="Gill Sans"/>
      </a:defRPr>
    </a:lvl2pPr>
    <a:lvl3pPr indent="533400" algn="ctr" defTabSz="406400">
      <a:defRPr sz="2800">
        <a:latin typeface="+mj-lt"/>
        <a:ea typeface="+mj-ea"/>
        <a:cs typeface="+mj-cs"/>
        <a:sym typeface="Gill Sans"/>
      </a:defRPr>
    </a:lvl3pPr>
    <a:lvl4pPr indent="800100" algn="ctr" defTabSz="406400">
      <a:defRPr sz="2800">
        <a:latin typeface="+mj-lt"/>
        <a:ea typeface="+mj-ea"/>
        <a:cs typeface="+mj-cs"/>
        <a:sym typeface="Gill Sans"/>
      </a:defRPr>
    </a:lvl4pPr>
    <a:lvl5pPr indent="1066800" algn="ctr" defTabSz="406400">
      <a:defRPr sz="2800">
        <a:latin typeface="+mj-lt"/>
        <a:ea typeface="+mj-ea"/>
        <a:cs typeface="+mj-cs"/>
        <a:sym typeface="Gill Sans"/>
      </a:defRPr>
    </a:lvl5pPr>
    <a:lvl6pPr indent="1333500" algn="ctr" defTabSz="406400">
      <a:defRPr sz="2800">
        <a:latin typeface="+mj-lt"/>
        <a:ea typeface="+mj-ea"/>
        <a:cs typeface="+mj-cs"/>
        <a:sym typeface="Gill Sans"/>
      </a:defRPr>
    </a:lvl6pPr>
    <a:lvl7pPr indent="1612900" algn="ctr" defTabSz="406400">
      <a:defRPr sz="2800">
        <a:latin typeface="+mj-lt"/>
        <a:ea typeface="+mj-ea"/>
        <a:cs typeface="+mj-cs"/>
        <a:sym typeface="Gill Sans"/>
      </a:defRPr>
    </a:lvl7pPr>
    <a:lvl8pPr indent="1879600" algn="ctr" defTabSz="406400">
      <a:defRPr sz="2800">
        <a:latin typeface="+mj-lt"/>
        <a:ea typeface="+mj-ea"/>
        <a:cs typeface="+mj-cs"/>
        <a:sym typeface="Gill Sans"/>
      </a:defRPr>
    </a:lvl8pPr>
    <a:lvl9pPr indent="2146300" algn="ctr" defTabSz="406400">
      <a:defRPr sz="2800">
        <a:latin typeface="+mj-lt"/>
        <a:ea typeface="+mj-ea"/>
        <a:cs typeface="+mj-cs"/>
        <a:sym typeface="Gill San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303"/>
    <a:srgbClr val="009A31"/>
    <a:srgbClr val="1EB213"/>
    <a:srgbClr val="05FF16"/>
    <a:srgbClr val="EA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1EAF4"/>
          </a:solidFill>
        </a:fill>
      </a:tcStyle>
    </a:wholeTbl>
    <a:band2H>
      <a:tcTxStyle/>
      <a:tcStyle>
        <a:tcBdr/>
        <a:fill>
          <a:solidFill>
            <a:srgbClr val="F1F5FA"/>
          </a:solidFill>
        </a:fill>
      </a:tcStyle>
    </a:band2H>
    <a:firstCol>
      <a:tcTxStyle b="on" i="off">
        <a:fontRef idx="minor">
          <a:srgbClr val="FFFFFF"/>
        </a:fontRef>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95C9"/>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95C9"/>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95C9"/>
          </a:solidFill>
        </a:fill>
      </a:tcStyle>
    </a:firstRow>
  </a:tblStyle>
  <a:tblStyle styleId="{D51ADE6A-740E-44AE-83CC-AE7238B6C88D}" styleName="">
    <a:tblBg/>
    <a:wholeTbl>
      <a:tcTxStyle b="off" i="off">
        <a:fontRef idx="minor">
          <a:srgbClr val="FF2600"/>
        </a:fontRef>
        <a:srgbClr val="FF26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FF2600"/>
        </a:fontRef>
        <a:srgbClr val="FF2600"/>
      </a:tcTxStyle>
      <a:tcStyle>
        <a:tcBdr>
          <a:left>
            <a:ln w="28575"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0000">
              <a:alpha val="25000"/>
            </a:srgbClr>
          </a:solidFill>
        </a:fill>
      </a:tcStyle>
    </a:firstCol>
    <a:lastRow>
      <a:tcTxStyle b="off" i="off">
        <a:fontRef idx="minor">
          <a:srgbClr val="FF2600"/>
        </a:fontRef>
        <a:srgbClr val="FF26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28575"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0000">
              <a:alpha val="25000"/>
            </a:srgbClr>
          </a:solidFill>
        </a:fill>
      </a:tcStyle>
    </a:lastRow>
    <a:firstRow>
      <a:tcTxStyle b="off" i="off">
        <a:fontRef idx="minor">
          <a:srgbClr val="FF2600"/>
        </a:fontRef>
        <a:srgbClr val="FF2600"/>
      </a:tcTxStyle>
      <a:tcStyle>
        <a:tcBdr>
          <a:left>
            <a:ln w="12700" cap="flat">
              <a:solidFill>
                <a:srgbClr val="FFFFFF"/>
              </a:solidFill>
              <a:prstDash val="solid"/>
              <a:miter lim="400000"/>
            </a:ln>
          </a:left>
          <a:right>
            <a:ln w="12700" cap="flat">
              <a:solidFill>
                <a:srgbClr val="FFFFFF"/>
              </a:solidFill>
              <a:prstDash val="solid"/>
              <a:miter lim="400000"/>
            </a:ln>
          </a:right>
          <a:top>
            <a:ln w="28575"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0000">
              <a:alpha val="25000"/>
            </a:srgbClr>
          </a:solidFill>
        </a:fill>
      </a:tcStyle>
    </a:firstRow>
  </a:tblStyle>
  <a:tblStyle styleId="{4A9BC294-FFE2-49D5-8D69-9E1BD2C41BD5}" styleName="">
    <a:tblBg/>
    <a:wholeTbl>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79043" autoAdjust="0"/>
  </p:normalViewPr>
  <p:slideViewPr>
    <p:cSldViewPr snapToGrid="0" snapToObjects="1">
      <p:cViewPr varScale="1">
        <p:scale>
          <a:sx n="75" d="100"/>
          <a:sy n="75" d="100"/>
        </p:scale>
        <p:origin x="942" y="54"/>
      </p:cViewPr>
      <p:guideLst>
        <p:guide orient="horz" pos="2184"/>
        <p:guide pos="384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13740"/>
    </p:cViewPr>
  </p:sorterViewPr>
  <p:notesViewPr>
    <p:cSldViewPr snapToGrid="0" snapToObjects="1">
      <p:cViewPr varScale="1">
        <p:scale>
          <a:sx n="79" d="100"/>
          <a:sy n="79" d="100"/>
        </p:scale>
        <p:origin x="256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1"/>
            <a:ext cx="3169920" cy="481727"/>
          </a:xfrm>
          <a:prstGeom prst="rect">
            <a:avLst/>
          </a:prstGeom>
        </p:spPr>
        <p:txBody>
          <a:bodyPr vert="horz" lIns="96653" tIns="48327" rIns="96653" bIns="48327" rtlCol="0"/>
          <a:lstStyle>
            <a:lvl1pPr algn="r">
              <a:defRPr sz="1200"/>
            </a:lvl1pPr>
          </a:lstStyle>
          <a:p>
            <a:fld id="{C2606BBD-275D-4B8F-8206-28765341E999}" type="datetimeFigureOut">
              <a:rPr lang="en-US" smtClean="0"/>
              <a:t>12/7/2019</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D1D7EB07-D156-4BF1-9F3E-3281D6FB976D}" type="slidenum">
              <a:rPr lang="en-US" smtClean="0"/>
              <a:t>‹#›</a:t>
            </a:fld>
            <a:endParaRPr lang="en-US"/>
          </a:p>
        </p:txBody>
      </p:sp>
    </p:spTree>
    <p:extLst>
      <p:ext uri="{BB962C8B-B14F-4D97-AF65-F5344CB8AC3E}">
        <p14:creationId xmlns:p14="http://schemas.microsoft.com/office/powerpoint/2010/main" val="10665033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xfrm>
            <a:off x="457200" y="719138"/>
            <a:ext cx="6400800" cy="3600450"/>
          </a:xfrm>
          <a:prstGeom prst="rect">
            <a:avLst/>
          </a:prstGeom>
        </p:spPr>
        <p:txBody>
          <a:bodyPr lIns="96653" tIns="48327" rIns="96653" bIns="48327"/>
          <a:lstStyle/>
          <a:p>
            <a:pPr lvl="0"/>
            <a:endParaRPr dirty="0"/>
          </a:p>
        </p:txBody>
      </p:sp>
      <p:sp>
        <p:nvSpPr>
          <p:cNvPr id="84" name="Shape 84"/>
          <p:cNvSpPr>
            <a:spLocks noGrp="1"/>
          </p:cNvSpPr>
          <p:nvPr>
            <p:ph type="body" sz="quarter" idx="1"/>
          </p:nvPr>
        </p:nvSpPr>
        <p:spPr>
          <a:xfrm>
            <a:off x="975360" y="4560570"/>
            <a:ext cx="5364480" cy="4320540"/>
          </a:xfrm>
          <a:prstGeom prst="rect">
            <a:avLst/>
          </a:prstGeom>
        </p:spPr>
        <p:txBody>
          <a:bodyPr lIns="96653" tIns="48327" rIns="96653" bIns="48327"/>
          <a:lstStyle/>
          <a:p>
            <a:pPr lvl="0"/>
            <a:endParaRPr/>
          </a:p>
        </p:txBody>
      </p:sp>
    </p:spTree>
    <p:extLst>
      <p:ext uri="{BB962C8B-B14F-4D97-AF65-F5344CB8AC3E}">
        <p14:creationId xmlns:p14="http://schemas.microsoft.com/office/powerpoint/2010/main" val="561329709"/>
      </p:ext>
    </p:extLst>
  </p:cSld>
  <p:clrMap bg1="lt1" tx1="dk1" bg2="lt2" tx2="dk2" accent1="accent1" accent2="accent2" accent3="accent3" accent4="accent4" accent5="accent5" accent6="accent6" hlink="hlink" folHlink="folHlink"/>
  <p:hf hdr="0" ftr="0" dt="0"/>
  <p:notesStyle>
    <a:lvl1pPr defTabSz="406400">
      <a:defRPr sz="1400">
        <a:latin typeface="Lucida Grande"/>
        <a:ea typeface="Lucida Grande"/>
        <a:cs typeface="Lucida Grande"/>
        <a:sym typeface="Lucida Grande"/>
      </a:defRPr>
    </a:lvl1pPr>
    <a:lvl2pPr indent="228600" defTabSz="406400">
      <a:defRPr sz="1400">
        <a:latin typeface="Lucida Grande"/>
        <a:ea typeface="Lucida Grande"/>
        <a:cs typeface="Lucida Grande"/>
        <a:sym typeface="Lucida Grande"/>
      </a:defRPr>
    </a:lvl2pPr>
    <a:lvl3pPr indent="457200" defTabSz="406400">
      <a:defRPr sz="1400">
        <a:latin typeface="Lucida Grande"/>
        <a:ea typeface="Lucida Grande"/>
        <a:cs typeface="Lucida Grande"/>
        <a:sym typeface="Lucida Grande"/>
      </a:defRPr>
    </a:lvl3pPr>
    <a:lvl4pPr indent="685800" defTabSz="406400">
      <a:defRPr sz="1400">
        <a:latin typeface="Lucida Grande"/>
        <a:ea typeface="Lucida Grande"/>
        <a:cs typeface="Lucida Grande"/>
        <a:sym typeface="Lucida Grande"/>
      </a:defRPr>
    </a:lvl4pPr>
    <a:lvl5pPr indent="914400" defTabSz="406400">
      <a:defRPr sz="1400">
        <a:latin typeface="Lucida Grande"/>
        <a:ea typeface="Lucida Grande"/>
        <a:cs typeface="Lucida Grande"/>
        <a:sym typeface="Lucida Grande"/>
      </a:defRPr>
    </a:lvl5pPr>
    <a:lvl6pPr indent="1143000" defTabSz="406400">
      <a:defRPr sz="1400">
        <a:latin typeface="Lucida Grande"/>
        <a:ea typeface="Lucida Grande"/>
        <a:cs typeface="Lucida Grande"/>
        <a:sym typeface="Lucida Grande"/>
      </a:defRPr>
    </a:lvl6pPr>
    <a:lvl7pPr indent="1371600" defTabSz="406400">
      <a:defRPr sz="1400">
        <a:latin typeface="Lucida Grande"/>
        <a:ea typeface="Lucida Grande"/>
        <a:cs typeface="Lucida Grande"/>
        <a:sym typeface="Lucida Grande"/>
      </a:defRPr>
    </a:lvl7pPr>
    <a:lvl8pPr indent="1600200" defTabSz="406400">
      <a:defRPr sz="1400">
        <a:latin typeface="Lucida Grande"/>
        <a:ea typeface="Lucida Grande"/>
        <a:cs typeface="Lucida Grande"/>
        <a:sym typeface="Lucida Grande"/>
      </a:defRPr>
    </a:lvl8pPr>
    <a:lvl9pPr indent="1828800" defTabSz="40640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4464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We are surrounded by the media! After we determine the needs and resources of our community, we can utilize newspapers, the Internet, TV, radio, bus benches, and billboards to carry the NA message of recovery to still suffering</a:t>
            </a:r>
          </a:p>
          <a:p>
            <a:r>
              <a:rPr lang="en-US" sz="1000" dirty="0"/>
              <a:t>addicts.</a:t>
            </a:r>
          </a:p>
          <a:p>
            <a:endParaRPr lang="en-US" sz="1000" dirty="0"/>
          </a:p>
          <a:p>
            <a:r>
              <a:rPr lang="en-US" sz="1000" dirty="0"/>
              <a:t>The media can be a great way to inform the public about NA and reach potential members, but there area few things to consider when presenting facts about NA in the media. When you are planning your project,</a:t>
            </a:r>
          </a:p>
          <a:p>
            <a:r>
              <a:rPr lang="en-US" sz="1000" dirty="0"/>
              <a:t>Consider your community and decide what format is most likely to reach the potential member. For example, if you live in a city where many people use public transportation, a bus bench PR campaign may be</a:t>
            </a:r>
          </a:p>
          <a:p>
            <a:r>
              <a:rPr lang="en-US" sz="1000" dirty="0"/>
              <a:t>highly effective. Make sure you are presenting an announcement that will generate interest and invite people to seek out NA, but also clearly and simply communicate information about our program.</a:t>
            </a:r>
          </a:p>
          <a:p>
            <a:endParaRPr lang="en-US" sz="1000" dirty="0"/>
          </a:p>
          <a:p>
            <a:r>
              <a:rPr lang="en-US" sz="1000" dirty="0"/>
              <a:t>When presenting information to the public about NA, you will definitely want to consider the human and financial resources of the NA community. Some forms of media</a:t>
            </a:r>
          </a:p>
          <a:p>
            <a:r>
              <a:rPr lang="en-US" sz="1000" dirty="0"/>
              <a:t>are more expensive than others, and you will want to find what works best for your NA service community. Public service announcements and public access</a:t>
            </a:r>
          </a:p>
          <a:p>
            <a:r>
              <a:rPr lang="en-US" sz="1000" dirty="0"/>
              <a:t>television are ways to communicate with the public, usually at no cost. Putting together a media campaign can offer a great opportunity to combine forces with a</a:t>
            </a:r>
          </a:p>
          <a:p>
            <a:r>
              <a:rPr lang="en-US" sz="1000" dirty="0"/>
              <a:t>neighboring area and share the costs and the benefits. You may also find that an area or region near you has developed local resources that they are willing to share with you to further your PR efforts</a:t>
            </a:r>
          </a:p>
        </p:txBody>
      </p:sp>
    </p:spTree>
    <p:extLst>
      <p:ext uri="{BB962C8B-B14F-4D97-AF65-F5344CB8AC3E}">
        <p14:creationId xmlns:p14="http://schemas.microsoft.com/office/powerpoint/2010/main" val="1070541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a:p>
            <a:r>
              <a:rPr lang="en-US" sz="1000" dirty="0"/>
              <a:t>We also maintain accountability to our local</a:t>
            </a:r>
          </a:p>
          <a:p>
            <a:r>
              <a:rPr lang="en-US" sz="1000" dirty="0"/>
              <a:t>service body or subcommittee. It is important to</a:t>
            </a:r>
          </a:p>
          <a:p>
            <a:r>
              <a:rPr lang="en-US" sz="1000" dirty="0"/>
              <a:t>remember that it is not the responsibility of the public</a:t>
            </a:r>
          </a:p>
          <a:p>
            <a:r>
              <a:rPr lang="en-US" sz="1000" dirty="0"/>
              <a:t>to be familiar with our traditions, and we want to make</a:t>
            </a:r>
          </a:p>
          <a:p>
            <a:r>
              <a:rPr lang="en-US" sz="1000" dirty="0"/>
              <a:t>sure they understand that no one person or group</a:t>
            </a:r>
          </a:p>
          <a:p>
            <a:r>
              <a:rPr lang="en-US" sz="1000" dirty="0"/>
              <a:t>represents NA as a whole. In order to assure this, we</a:t>
            </a:r>
          </a:p>
          <a:p>
            <a:r>
              <a:rPr lang="en-US" sz="1000" dirty="0"/>
              <a:t>take responsibility by going in pairs or groups to talk to</a:t>
            </a:r>
          </a:p>
          <a:p>
            <a:r>
              <a:rPr lang="en-US" sz="1000" dirty="0"/>
              <a:t>the media.</a:t>
            </a:r>
          </a:p>
        </p:txBody>
      </p:sp>
    </p:spTree>
    <p:extLst>
      <p:ext uri="{BB962C8B-B14F-4D97-AF65-F5344CB8AC3E}">
        <p14:creationId xmlns:p14="http://schemas.microsoft.com/office/powerpoint/2010/main" val="635073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There is a role for every interested member in their local</a:t>
            </a:r>
          </a:p>
          <a:p>
            <a:r>
              <a:rPr lang="en-US" sz="1000" dirty="0"/>
              <a:t>PR or PI committee. Your input, suggestions, feedback,</a:t>
            </a:r>
          </a:p>
          <a:p>
            <a:r>
              <a:rPr lang="en-US" sz="1000" dirty="0"/>
              <a:t>and participation are needed and valued. We openly</a:t>
            </a:r>
          </a:p>
          <a:p>
            <a:r>
              <a:rPr lang="en-US" sz="1000" dirty="0"/>
              <a:t>invite you to come to a PI committee meeting.</a:t>
            </a:r>
          </a:p>
        </p:txBody>
      </p:sp>
    </p:spTree>
    <p:extLst>
      <p:ext uri="{BB962C8B-B14F-4D97-AF65-F5344CB8AC3E}">
        <p14:creationId xmlns:p14="http://schemas.microsoft.com/office/powerpoint/2010/main" val="455673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892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20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647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“Public relations” is just another way of saying “taking care of our relationships.” This can apply to our relationship with the general public, with law enforcement and</a:t>
            </a:r>
          </a:p>
          <a:p>
            <a:r>
              <a:rPr lang="en-US" sz="1000" dirty="0"/>
              <a:t>addiction professionals, and with each other.</a:t>
            </a:r>
          </a:p>
          <a:p>
            <a:endParaRPr lang="en-US" sz="1000" dirty="0"/>
          </a:p>
          <a:p>
            <a:r>
              <a:rPr lang="en-US" sz="1000" dirty="0"/>
              <a:t>We fulfill our primary purpose when we effectively carry the message of recovery to the addict who still suffers. In order to do this, NA has to be known</a:t>
            </a:r>
          </a:p>
          <a:p>
            <a:r>
              <a:rPr lang="en-US" sz="1000" dirty="0"/>
              <a:t>and respected in the community.</a:t>
            </a:r>
          </a:p>
          <a:p>
            <a:endParaRPr lang="en-US" sz="1000" dirty="0"/>
          </a:p>
          <a:p>
            <a:r>
              <a:rPr lang="en-US" sz="1000" dirty="0"/>
              <a:t>When professionals who treat addicts know about NA and have a positive opinion, they are more likely to refer potential members to our</a:t>
            </a:r>
          </a:p>
          <a:p>
            <a:r>
              <a:rPr lang="en-US" sz="1000" dirty="0"/>
              <a:t>program. We strive to treat the people outside of the rooms with the same respect, care, and concern we would extend to a fellow</a:t>
            </a:r>
          </a:p>
          <a:p>
            <a:r>
              <a:rPr lang="en-US" sz="1000" dirty="0"/>
              <a:t>member.</a:t>
            </a:r>
          </a:p>
          <a:p>
            <a:endParaRPr lang="en-US" dirty="0"/>
          </a:p>
        </p:txBody>
      </p:sp>
    </p:spTree>
    <p:extLst>
      <p:ext uri="{BB962C8B-B14F-4D97-AF65-F5344CB8AC3E}">
        <p14:creationId xmlns:p14="http://schemas.microsoft.com/office/powerpoint/2010/main" val="2096004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We share information with outside groups and community organizations about NA’s program of recovery and our traditions in an effort to create a more successful interaction. This means that we should also</a:t>
            </a:r>
          </a:p>
          <a:p>
            <a:pPr algn="l"/>
            <a:r>
              <a:rPr lang="en-US" sz="1000" dirty="0"/>
              <a:t>take the time to learn about the goals, language, and values of the organizations we are working with.</a:t>
            </a:r>
          </a:p>
          <a:p>
            <a:pPr algn="l"/>
            <a:endParaRPr lang="en-US" sz="1000" dirty="0"/>
          </a:p>
          <a:p>
            <a:pPr algn="l"/>
            <a:r>
              <a:rPr lang="en-US" sz="1000" dirty="0"/>
              <a:t>We operate under the guidelines set forth in our traditions and concepts, with the constant goal of carrying the message to the addict who still suffers. With this in mind, we are able to act with integrity and</a:t>
            </a:r>
          </a:p>
          <a:p>
            <a:pPr algn="l"/>
            <a:r>
              <a:rPr lang="en-US" sz="1000" dirty="0"/>
              <a:t>honesty that allow our partners in the community to rely on our clear, consistent message and reliable actions.</a:t>
            </a:r>
          </a:p>
          <a:p>
            <a:pPr algn="l"/>
            <a:endParaRPr lang="en-US" sz="1000" dirty="0"/>
          </a:p>
          <a:p>
            <a:pPr algn="l"/>
            <a:r>
              <a:rPr lang="en-US" sz="1000" dirty="0"/>
              <a:t>We may need the organizations we are working with to respond to our needs with flexibility, and we can work to do the same. We take care to listen to their requests and, while keeping in mind our underlying principles,</a:t>
            </a:r>
          </a:p>
          <a:p>
            <a:pPr algn="l"/>
            <a:r>
              <a:rPr lang="en-US" sz="1000" dirty="0"/>
              <a:t>consider whether or not we can accommodate them. In some cases, we may want to reach out to the larger NA service body to help us fulfill requests.</a:t>
            </a:r>
          </a:p>
          <a:p>
            <a:pPr algn="l"/>
            <a:endParaRPr lang="en-US" sz="1000" dirty="0"/>
          </a:p>
          <a:p>
            <a:pPr algn="l"/>
            <a:r>
              <a:rPr lang="en-US" sz="1000" dirty="0"/>
              <a:t>In providing services to the larger community, we strive to provide accurate information and facilitate an ongoing dialogue. When other organizations know they can count on us, we are in a better position to carry the</a:t>
            </a:r>
          </a:p>
          <a:p>
            <a:pPr algn="l"/>
            <a:r>
              <a:rPr lang="en-US" sz="1000" dirty="0"/>
              <a:t>NA message over an extended period of time to addicts seeking recovery.</a:t>
            </a:r>
          </a:p>
        </p:txBody>
      </p:sp>
    </p:spTree>
    <p:extLst>
      <p:ext uri="{BB962C8B-B14F-4D97-AF65-F5344CB8AC3E}">
        <p14:creationId xmlns:p14="http://schemas.microsoft.com/office/powerpoint/2010/main" val="788396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Our Eleventh Tradition states that “our </a:t>
            </a:r>
            <a:r>
              <a:rPr lang="en-US" sz="1000" i="1" dirty="0"/>
              <a:t>public relations </a:t>
            </a:r>
            <a:r>
              <a:rPr lang="en-US" sz="1000" dirty="0"/>
              <a:t>policy is based on attraction rather than promotion,” so it seems pretty clear that NA is meant to have a public relations policy. Public relations is simply the building</a:t>
            </a:r>
          </a:p>
          <a:p>
            <a:r>
              <a:rPr lang="en-US" sz="1000" dirty="0"/>
              <a:t>and maintaining of relationships. With this action in our relationships, we help to ensure that NA is seen as attractive. We want NA to be known and respected in the community so that potential members can find us. We</a:t>
            </a:r>
          </a:p>
          <a:p>
            <a:r>
              <a:rPr lang="en-US" sz="1000" dirty="0"/>
              <a:t>don’t engage in </a:t>
            </a:r>
            <a:r>
              <a:rPr lang="en-US" sz="1000" i="1" dirty="0"/>
              <a:t>promotion </a:t>
            </a:r>
            <a:r>
              <a:rPr lang="en-US" sz="1000" dirty="0"/>
              <a:t>in the course of our PR work.</a:t>
            </a:r>
          </a:p>
          <a:p>
            <a:endParaRPr lang="en-US" sz="1000" dirty="0"/>
          </a:p>
          <a:p>
            <a:r>
              <a:rPr lang="en-US" sz="1000" dirty="0"/>
              <a:t>In </a:t>
            </a:r>
            <a:r>
              <a:rPr lang="en-US" sz="1000" i="1" dirty="0"/>
              <a:t>It Works: How and Why</a:t>
            </a:r>
            <a:r>
              <a:rPr lang="en-US" sz="1000" dirty="0"/>
              <a:t>, promotion is described as “fanfare, overblown claims, [and] celebrity endorsements.” In PR service, all we are charged with doing is informing the public that we are a credible</a:t>
            </a:r>
          </a:p>
          <a:p>
            <a:r>
              <a:rPr lang="en-US" sz="1000" dirty="0"/>
              <a:t>program of recovery. We must be visible in order to be attractive. The still-suffering addict cannot hear our message if they don’t know where to find us.</a:t>
            </a:r>
          </a:p>
          <a:p>
            <a:endParaRPr lang="en-US" sz="1000" dirty="0"/>
          </a:p>
          <a:p>
            <a:r>
              <a:rPr lang="en-US" sz="1000" dirty="0"/>
              <a:t>Public service announcements can be an opportunity for us to build a cooperative relationship with members of the public in our community. This offering of services to charitable organizations is a way that public</a:t>
            </a:r>
          </a:p>
          <a:p>
            <a:r>
              <a:rPr lang="en-US" sz="1000" dirty="0"/>
              <a:t>organizations and businesses enter into cooperative relationships within the community. By combining our efforts with these organizations and taking a team approach, we demonstrate our ability to cooperate.</a:t>
            </a:r>
          </a:p>
          <a:p>
            <a:r>
              <a:rPr lang="en-US" sz="1000" dirty="0"/>
              <a:t>We are not attaching ourselves or affiliating ourselves with these organizations. Rather, we can enter these relationships based on the spirit of cooperation.</a:t>
            </a:r>
          </a:p>
          <a:p>
            <a:endParaRPr lang="en-US" sz="1000" dirty="0"/>
          </a:p>
          <a:p>
            <a:r>
              <a:rPr lang="en-US" sz="1000" dirty="0"/>
              <a:t>Remember that our Eleventh Tradition talks about anonymity in mass media—press, radio, and films (and, by extension, the Internet). Our Twelfth Tradition discusses anonymity as it pertains to placing “principles</a:t>
            </a:r>
          </a:p>
          <a:p>
            <a:r>
              <a:rPr lang="en-US" sz="1000" dirty="0"/>
              <a:t>before personalities”—within NA, we are all equals. Almost every type of service requires us to interact with members of the public.</a:t>
            </a:r>
          </a:p>
          <a:p>
            <a:endParaRPr lang="en-US" sz="1000" dirty="0"/>
          </a:p>
          <a:p>
            <a:r>
              <a:rPr lang="en-US" sz="1000" dirty="0"/>
              <a:t>Our Seventh Tradition ensures NA’s independence. We don’t solicit money from the public; this keeps our service efforts and our message free from outside influences. We gratefully accept charitable rates for</a:t>
            </a:r>
          </a:p>
          <a:p>
            <a:r>
              <a:rPr lang="en-US" sz="1000" dirty="0"/>
              <a:t>meeting spaces or public service announcements that would be available to any not-for-profit organization. If NA is not being singled out for special treatment, our self-support is not compromised.</a:t>
            </a:r>
          </a:p>
          <a:p>
            <a:endParaRPr lang="en-US" sz="1000" dirty="0"/>
          </a:p>
          <a:p>
            <a:r>
              <a:rPr lang="en-US" sz="1000" dirty="0"/>
              <a:t>True! However, cooperation and affiliation are vastly different. Affiliation means being joined or connected. Public relations service involves cooperating with other organizations by building and maintaining relationships.</a:t>
            </a:r>
          </a:p>
          <a:p>
            <a:r>
              <a:rPr lang="en-US" sz="1000" dirty="0"/>
              <a:t>We can work together with other organizations in ways that are helpful for both of us. We are careful to follow NA’s guiding principles and realize that other organization</a:t>
            </a:r>
          </a:p>
        </p:txBody>
      </p:sp>
    </p:spTree>
    <p:extLst>
      <p:ext uri="{BB962C8B-B14F-4D97-AF65-F5344CB8AC3E}">
        <p14:creationId xmlns:p14="http://schemas.microsoft.com/office/powerpoint/2010/main" val="123664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Being part of a committee that ends with suffering addicts finding our fellowship is a reward that cannot be expressed, only experienced. Public information service in Narcotics Anonymous has naturally evolved.</a:t>
            </a:r>
          </a:p>
          <a:p>
            <a:endParaRPr lang="en-US" sz="1000" dirty="0"/>
          </a:p>
          <a:p>
            <a:r>
              <a:rPr lang="en-US" sz="1000" dirty="0"/>
              <a:t>Many communities have renamed their committees “public relations,” which fosters the building and maintaining of relationships with the public.</a:t>
            </a:r>
          </a:p>
          <a:p>
            <a:endParaRPr lang="en-US" sz="1000" dirty="0"/>
          </a:p>
          <a:p>
            <a:r>
              <a:rPr lang="en-US" sz="1000" dirty="0"/>
              <a:t>We probably didn’t realize when we picked up an NA pamphlet and meeting schedule in the emergency room, found an ad in the phone book, or copied the NA phoneline number</a:t>
            </a:r>
          </a:p>
          <a:p>
            <a:r>
              <a:rPr lang="en-US" sz="1000" dirty="0"/>
              <a:t>off a poster on our college campus that these were all the result of the efforts of a public information committee. The PI/PR committee provides a chance for us to give back to our communities. We make a positive difference</a:t>
            </a:r>
          </a:p>
          <a:p>
            <a:r>
              <a:rPr lang="en-US" sz="1000" dirty="0"/>
              <a:t>in the lives of others by carrying our message to the public.</a:t>
            </a:r>
          </a:p>
          <a:p>
            <a:endParaRPr lang="en-US" sz="1000" dirty="0"/>
          </a:p>
          <a:p>
            <a:r>
              <a:rPr lang="en-US" sz="1000" dirty="0"/>
              <a:t>Public information service happens in a variety of ways. PI and PR committees can evaluate the needs of the community and decide how best to get our message out. Often PI service includes responding to requests</a:t>
            </a:r>
          </a:p>
          <a:p>
            <a:r>
              <a:rPr lang="en-US" sz="1000" dirty="0"/>
              <a:t>for information or presentations about Narcotics Anonymous.</a:t>
            </a:r>
          </a:p>
          <a:p>
            <a:endParaRPr lang="en-US" sz="1000" dirty="0"/>
          </a:p>
          <a:p>
            <a:r>
              <a:rPr lang="en-US" sz="1000" dirty="0"/>
              <a:t>A form of public information so simple that it is often overlooked occurs when we accept responsibility for our behavior in public. When we identify ourselves as NA members, each one of us may be seen as a representative</a:t>
            </a:r>
          </a:p>
          <a:p>
            <a:r>
              <a:rPr lang="en-US" sz="1000" dirty="0"/>
              <a:t>of NA to those not familiar with our program. The way we interact with personnel of the facilities we use for our meetings and functions affects how the public views NA as a whole.</a:t>
            </a:r>
          </a:p>
        </p:txBody>
      </p:sp>
    </p:spTree>
    <p:extLst>
      <p:ext uri="{BB962C8B-B14F-4D97-AF65-F5344CB8AC3E}">
        <p14:creationId xmlns:p14="http://schemas.microsoft.com/office/powerpoint/2010/main" val="336530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000" dirty="0"/>
              <a:t>Before we start coming up with new projects or start filling requests from professionals, let’s consider what</a:t>
            </a:r>
          </a:p>
          <a:p>
            <a:pPr algn="just"/>
            <a:r>
              <a:rPr lang="en-US" sz="1000" dirty="0"/>
              <a:t>we are doing, how we want to proceed, and why we are choosing to perform this NA service. Our service actions</a:t>
            </a:r>
          </a:p>
          <a:p>
            <a:pPr algn="just"/>
            <a:r>
              <a:rPr lang="en-US" sz="1000" dirty="0"/>
              <a:t>have an effect on our worldwide fellowship. Our aim is to further the vision that every addict in the world</a:t>
            </a:r>
          </a:p>
          <a:p>
            <a:pPr algn="just"/>
            <a:r>
              <a:rPr lang="en-US" sz="1000" dirty="0"/>
              <a:t>has an opportunity to experience recovery in their own language and culture.</a:t>
            </a:r>
          </a:p>
          <a:p>
            <a:pPr algn="just"/>
            <a:endParaRPr lang="en-US" sz="1000" dirty="0"/>
          </a:p>
          <a:p>
            <a:pPr algn="just"/>
            <a:r>
              <a:rPr lang="en-US" sz="1000" dirty="0"/>
              <a:t>To help us achieve our service, we have a two-part Public Relations Statement—one part is focused toward the NA</a:t>
            </a:r>
          </a:p>
          <a:p>
            <a:pPr algn="just"/>
            <a:r>
              <a:rPr lang="en-US" sz="1000" dirty="0"/>
              <a:t>member and the other is aimed toward professionals and the public. We move forward toward public</a:t>
            </a:r>
          </a:p>
          <a:p>
            <a:pPr algn="just"/>
            <a:r>
              <a:rPr lang="en-US" sz="1000" dirty="0"/>
              <a:t>relations goals that help us to make NA a visible and attractive choice for addicts.</a:t>
            </a:r>
          </a:p>
        </p:txBody>
      </p:sp>
    </p:spTree>
    <p:extLst>
      <p:ext uri="{BB962C8B-B14F-4D97-AF65-F5344CB8AC3E}">
        <p14:creationId xmlns:p14="http://schemas.microsoft.com/office/powerpoint/2010/main" val="2739488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000" dirty="0"/>
              <a:t>Providing website information, meeting directories,</a:t>
            </a:r>
          </a:p>
          <a:p>
            <a:pPr algn="just"/>
            <a:r>
              <a:rPr lang="en-US" sz="1000" dirty="0"/>
              <a:t>informational letters, and pamphlets to people who</a:t>
            </a:r>
          </a:p>
          <a:p>
            <a:pPr algn="just"/>
            <a:r>
              <a:rPr lang="en-US" sz="1000" dirty="0"/>
              <a:t>may come in contact with addicts.</a:t>
            </a:r>
          </a:p>
          <a:p>
            <a:pPr algn="just"/>
            <a:endParaRPr lang="en-US" sz="1000" dirty="0"/>
          </a:p>
          <a:p>
            <a:pPr algn="just"/>
            <a:r>
              <a:rPr lang="en-US" sz="1000" dirty="0"/>
              <a:t>Cooperating with the H&amp;I and phoneline</a:t>
            </a:r>
          </a:p>
          <a:p>
            <a:pPr algn="just"/>
            <a:r>
              <a:rPr lang="en-US" sz="1000" dirty="0"/>
              <a:t>committees in overlapping projects. Where a</a:t>
            </a:r>
          </a:p>
          <a:p>
            <a:pPr algn="just"/>
            <a:r>
              <a:rPr lang="en-US" sz="1000" dirty="0"/>
              <a:t>separate phoneline committee does not exist,</a:t>
            </a:r>
          </a:p>
          <a:p>
            <a:pPr algn="just"/>
            <a:r>
              <a:rPr lang="en-US" sz="1000" dirty="0"/>
              <a:t>a PI committee may be responsible for operating</a:t>
            </a:r>
          </a:p>
          <a:p>
            <a:pPr algn="just"/>
            <a:r>
              <a:rPr lang="en-US" sz="1000" dirty="0"/>
              <a:t>a phoneline.</a:t>
            </a:r>
          </a:p>
        </p:txBody>
      </p:sp>
    </p:spTree>
    <p:extLst>
      <p:ext uri="{BB962C8B-B14F-4D97-AF65-F5344CB8AC3E}">
        <p14:creationId xmlns:p14="http://schemas.microsoft.com/office/powerpoint/2010/main" val="1353741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55" name="Shape 55"/>
          <p:cNvSpPr>
            <a:spLocks noGrp="1"/>
          </p:cNvSpPr>
          <p:nvPr>
            <p:ph type="title"/>
          </p:nvPr>
        </p:nvSpPr>
        <p:spPr>
          <a:xfrm>
            <a:off x="1185335" y="177800"/>
            <a:ext cx="9821333" cy="1714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
        <p:nvSpPr>
          <p:cNvPr id="56" name="Shape 56"/>
          <p:cNvSpPr>
            <a:spLocks noGrp="1"/>
          </p:cNvSpPr>
          <p:nvPr>
            <p:ph type="body" idx="1"/>
          </p:nvPr>
        </p:nvSpPr>
        <p:spPr>
          <a:xfrm>
            <a:off x="1185335" y="1943100"/>
            <a:ext cx="9821333" cy="4025900"/>
          </a:xfrm>
          <a:prstGeom prst="rect">
            <a:avLst/>
          </a:prstGeom>
        </p:spPr>
        <p:txBody>
          <a:bodyPr lIns="38100" tIns="38100" rIns="38100" bIns="38100" numCol="2" spcCol="368300"/>
          <a:lstStyle>
            <a:lvl1pPr marL="640422" marR="0" indent="-386422" defTabSz="406400">
              <a:spcBef>
                <a:spcPts val="2700"/>
              </a:spcBef>
              <a:buClrTx/>
              <a:buSzPct val="171000"/>
              <a:buFontTx/>
              <a:defRPr sz="2000">
                <a:solidFill>
                  <a:srgbClr val="000000"/>
                </a:solidFill>
                <a:uFillTx/>
                <a:latin typeface="+mj-lt"/>
                <a:ea typeface="+mj-ea"/>
                <a:cs typeface="+mj-cs"/>
                <a:sym typeface="Gill Sans"/>
              </a:defRPr>
            </a:lvl1pPr>
            <a:lvl2pPr marL="983322" marR="0" indent="-386422" defTabSz="406400">
              <a:spcBef>
                <a:spcPts val="2700"/>
              </a:spcBef>
              <a:buClrTx/>
              <a:buSzPct val="171000"/>
              <a:buFontTx/>
              <a:defRPr sz="2000">
                <a:solidFill>
                  <a:srgbClr val="000000"/>
                </a:solidFill>
                <a:uFillTx/>
                <a:latin typeface="+mj-lt"/>
                <a:ea typeface="+mj-ea"/>
                <a:cs typeface="+mj-cs"/>
                <a:sym typeface="Gill Sans"/>
              </a:defRPr>
            </a:lvl2pPr>
            <a:lvl3pPr marL="1326222" marR="0" indent="-386422" defTabSz="406400">
              <a:spcBef>
                <a:spcPts val="2700"/>
              </a:spcBef>
              <a:buClrTx/>
              <a:buSzPct val="171000"/>
              <a:buFontTx/>
              <a:defRPr sz="2000">
                <a:solidFill>
                  <a:srgbClr val="000000"/>
                </a:solidFill>
                <a:uFillTx/>
                <a:latin typeface="+mj-lt"/>
                <a:ea typeface="+mj-ea"/>
                <a:cs typeface="+mj-cs"/>
                <a:sym typeface="Gill Sans"/>
              </a:defRPr>
            </a:lvl3pPr>
            <a:lvl4pPr marL="1681822" marR="0" indent="-386422" defTabSz="406400">
              <a:spcBef>
                <a:spcPts val="2700"/>
              </a:spcBef>
              <a:buClrTx/>
              <a:buSzPct val="171000"/>
              <a:buFontTx/>
              <a:defRPr sz="2000">
                <a:solidFill>
                  <a:srgbClr val="000000"/>
                </a:solidFill>
                <a:uFillTx/>
                <a:latin typeface="+mj-lt"/>
                <a:ea typeface="+mj-ea"/>
                <a:cs typeface="+mj-cs"/>
                <a:sym typeface="Gill Sans"/>
              </a:defRPr>
            </a:lvl4pPr>
            <a:lvl5pPr marL="2024722" marR="0" indent="-386422" defTabSz="406400">
              <a:spcBef>
                <a:spcPts val="2700"/>
              </a:spcBef>
              <a:buClrTx/>
              <a:buSzPct val="171000"/>
              <a:buFontTx/>
              <a:defRPr sz="2000">
                <a:solidFill>
                  <a:srgbClr val="000000"/>
                </a:solidFill>
                <a:uFillTx/>
                <a:latin typeface="+mj-lt"/>
                <a:ea typeface="+mj-ea"/>
                <a:cs typeface="+mj-cs"/>
                <a:sym typeface="Gill Sans"/>
              </a:defRPr>
            </a:lvl5pPr>
          </a:lstStyle>
          <a:p>
            <a:pPr lvl="0">
              <a:defRPr sz="1800"/>
            </a:pPr>
            <a:r>
              <a:rPr lang="en-US" sz="2000"/>
              <a:t>Click to edit Master text styles</a:t>
            </a:r>
          </a:p>
          <a:p>
            <a:pPr lvl="1">
              <a:defRPr sz="1800"/>
            </a:pPr>
            <a:r>
              <a:rPr lang="en-US" sz="2000"/>
              <a:t>Second level</a:t>
            </a:r>
          </a:p>
          <a:p>
            <a:pPr lvl="2">
              <a:defRPr sz="1800"/>
            </a:pPr>
            <a:r>
              <a:rPr lang="en-US" sz="2000"/>
              <a:t>Third level</a:t>
            </a:r>
          </a:p>
          <a:p>
            <a:pPr lvl="3">
              <a:defRPr sz="1800"/>
            </a:pPr>
            <a:r>
              <a:rPr lang="en-US" sz="2000"/>
              <a:t>Fourth level</a:t>
            </a:r>
          </a:p>
          <a:p>
            <a:pPr lvl="4">
              <a:defRPr sz="1800"/>
            </a:pPr>
            <a:r>
              <a:rPr lang="en-US" sz="2000"/>
              <a:t>Fifth level</a:t>
            </a:r>
            <a:endParaRPr sz="200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962400" y="6248400"/>
            <a:ext cx="1727200" cy="457200"/>
          </a:xfrm>
          <a:prstGeom prst="rect">
            <a:avLst/>
          </a:prstGeom>
        </p:spPr>
        <p:txBody>
          <a:bodyPr/>
          <a:lstStyle>
            <a:lvl1pPr>
              <a:defRPr/>
            </a:lvl1pPr>
          </a:lstStyle>
          <a:p>
            <a:fld id="{F3B83297-9AAE-48EA-9EA1-31506FDE11A6}" type="datetimeFigureOut">
              <a:rPr lang="en-US" smtClean="0"/>
              <a:t>12/7/2019</a:t>
            </a:fld>
            <a:endParaRPr lang="en-US" dirty="0"/>
          </a:p>
        </p:txBody>
      </p:sp>
      <p:sp>
        <p:nvSpPr>
          <p:cNvPr id="5" name="Footer Placeholder 4"/>
          <p:cNvSpPr>
            <a:spLocks noGrp="1"/>
          </p:cNvSpPr>
          <p:nvPr>
            <p:ph type="ftr" sz="quarter" idx="11"/>
          </p:nvPr>
        </p:nvSpPr>
        <p:spPr>
          <a:xfrm>
            <a:off x="5892800" y="6248400"/>
            <a:ext cx="38608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8A10024-8175-4F9B-A25B-95EB0DC901CF}" type="slidenum">
              <a:rPr lang="en-US" smtClean="0"/>
              <a:t>‹#›</a:t>
            </a:fld>
            <a:endParaRPr lang="en-US" dirty="0"/>
          </a:p>
        </p:txBody>
      </p:sp>
      <p:sp>
        <p:nvSpPr>
          <p:cNvPr id="7" name="Rectangle 6"/>
          <p:cNvSpPr/>
          <p:nvPr userDrawn="1"/>
        </p:nvSpPr>
        <p:spPr bwMode="auto">
          <a:xfrm>
            <a:off x="5892800" y="-34725"/>
            <a:ext cx="1320800" cy="914400"/>
          </a:xfrm>
          <a:prstGeom prst="rect">
            <a:avLst/>
          </a:prstGeom>
          <a:solidFill>
            <a:srgbClr val="006666"/>
          </a:solidFill>
          <a:ln w="12700" cap="flat" cmpd="sng" algn="ctr">
            <a:solidFill>
              <a:srgbClr val="CC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8" name="Rectangle 7"/>
          <p:cNvSpPr/>
          <p:nvPr userDrawn="1"/>
        </p:nvSpPr>
        <p:spPr bwMode="auto">
          <a:xfrm>
            <a:off x="7142867" y="-34725"/>
            <a:ext cx="1320800" cy="914400"/>
          </a:xfrm>
          <a:prstGeom prst="rect">
            <a:avLst/>
          </a:prstGeom>
          <a:solidFill>
            <a:srgbClr val="660033"/>
          </a:solidFill>
          <a:ln w="12700" cap="flat" cmpd="sng" algn="ctr">
            <a:solidFill>
              <a:srgbClr val="CC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9" name="Rectangle 8"/>
          <p:cNvSpPr/>
          <p:nvPr userDrawn="1"/>
        </p:nvSpPr>
        <p:spPr bwMode="auto">
          <a:xfrm>
            <a:off x="9753600" y="-34725"/>
            <a:ext cx="1320800" cy="914400"/>
          </a:xfrm>
          <a:prstGeom prst="rect">
            <a:avLst/>
          </a:prstGeom>
          <a:solidFill>
            <a:srgbClr val="CC6600"/>
          </a:solidFill>
          <a:ln w="12700" cap="flat" cmpd="sng" algn="ctr">
            <a:solidFill>
              <a:srgbClr val="0066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89003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7996517" y="224493"/>
            <a:ext cx="2844800" cy="365125"/>
          </a:xfrm>
          <a:prstGeom prst="rect">
            <a:avLst/>
          </a:prstGeom>
        </p:spPr>
        <p:txBody>
          <a:bodyPr/>
          <a:lstStyle/>
          <a:p>
            <a:fld id="{969E4852-D584-4B84-9D2B-3D8FC17287AD}" type="datetimeFigureOut">
              <a:rPr lang="en-US" smtClean="0"/>
              <a:t>12/7/2019</a:t>
            </a:fld>
            <a:endParaRPr lang="en-US"/>
          </a:p>
        </p:txBody>
      </p:sp>
      <p:sp>
        <p:nvSpPr>
          <p:cNvPr id="4" name="Footer Placeholder 3"/>
          <p:cNvSpPr>
            <a:spLocks noGrp="1"/>
          </p:cNvSpPr>
          <p:nvPr>
            <p:ph type="ftr" sz="quarter" idx="11"/>
          </p:nvPr>
        </p:nvSpPr>
        <p:spPr>
          <a:xfrm>
            <a:off x="6188597" y="5852161"/>
            <a:ext cx="4669536"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0D153C5-E82C-43C4-B967-9A129EAC1C5C}" type="slidenum">
              <a:rPr lang="en-US" smtClean="0"/>
              <a:t>‹#›</a:t>
            </a:fld>
            <a:endParaRPr lang="en-US"/>
          </a:p>
        </p:txBody>
      </p:sp>
    </p:spTree>
    <p:extLst>
      <p:ext uri="{BB962C8B-B14F-4D97-AF65-F5344CB8AC3E}">
        <p14:creationId xmlns:p14="http://schemas.microsoft.com/office/powerpoint/2010/main" val="369835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1" name="Shape 61"/>
          <p:cNvSpPr>
            <a:spLocks noGrp="1"/>
          </p:cNvSpPr>
          <p:nvPr>
            <p:ph type="title"/>
          </p:nvPr>
        </p:nvSpPr>
        <p:spPr>
          <a:xfrm>
            <a:off x="1185335" y="177800"/>
            <a:ext cx="9821333" cy="1714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63" name="Shape 63"/>
          <p:cNvSpPr>
            <a:spLocks noGrp="1"/>
          </p:cNvSpPr>
          <p:nvPr>
            <p:ph type="title"/>
          </p:nvPr>
        </p:nvSpPr>
        <p:spPr>
          <a:xfrm>
            <a:off x="1185335" y="2095500"/>
            <a:ext cx="9821333" cy="26797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Horizontal Reflection">
    <p:spTree>
      <p:nvGrpSpPr>
        <p:cNvPr id="1" name=""/>
        <p:cNvGrpSpPr/>
        <p:nvPr/>
      </p:nvGrpSpPr>
      <p:grpSpPr>
        <a:xfrm>
          <a:off x="0" y="0"/>
          <a:ext cx="0" cy="0"/>
          <a:chOff x="0" y="0"/>
          <a:chExt cx="0" cy="0"/>
        </a:xfrm>
      </p:grpSpPr>
      <p:sp>
        <p:nvSpPr>
          <p:cNvPr id="67" name="Shape 67"/>
          <p:cNvSpPr>
            <a:spLocks noGrp="1"/>
          </p:cNvSpPr>
          <p:nvPr>
            <p:ph type="title"/>
          </p:nvPr>
        </p:nvSpPr>
        <p:spPr>
          <a:xfrm>
            <a:off x="1185335" y="5181600"/>
            <a:ext cx="9821333" cy="1206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69" name="Shape 69"/>
          <p:cNvSpPr>
            <a:spLocks noGrp="1"/>
          </p:cNvSpPr>
          <p:nvPr>
            <p:ph type="title"/>
          </p:nvPr>
        </p:nvSpPr>
        <p:spPr>
          <a:xfrm>
            <a:off x="592668" y="990600"/>
            <a:ext cx="5503333" cy="2324100"/>
          </a:xfrm>
          <a:prstGeom prst="rect">
            <a:avLst/>
          </a:prstGeom>
        </p:spPr>
        <p:txBody>
          <a:bodyPr lIns="38100" tIns="38100" rIns="38100" bIns="38100" anchor="b"/>
          <a:lstStyle>
            <a:lvl1pPr marL="0" marR="0" defTabSz="406400">
              <a:defRPr>
                <a:solidFill>
                  <a:srgbClr val="000000"/>
                </a:solidFill>
                <a:uFillTx/>
                <a:latin typeface="+mj-lt"/>
                <a:ea typeface="+mj-ea"/>
                <a:cs typeface="+mj-cs"/>
                <a:sym typeface="Gill Sans"/>
              </a:defRPr>
            </a:lvl1pPr>
          </a:lstStyle>
          <a:p>
            <a:pPr lvl="0">
              <a:defRPr sz="1800"/>
            </a:pPr>
            <a:r>
              <a:rPr lang="en-US" sz="4800"/>
              <a:t>Click to edit Master title style</a:t>
            </a:r>
            <a:endParaRPr sz="4800"/>
          </a:p>
        </p:txBody>
      </p:sp>
      <p:sp>
        <p:nvSpPr>
          <p:cNvPr id="70" name="Shape 70"/>
          <p:cNvSpPr>
            <a:spLocks noGrp="1"/>
          </p:cNvSpPr>
          <p:nvPr>
            <p:ph type="body" idx="1"/>
          </p:nvPr>
        </p:nvSpPr>
        <p:spPr>
          <a:xfrm>
            <a:off x="592668" y="3378200"/>
            <a:ext cx="5503333" cy="2324100"/>
          </a:xfrm>
          <a:prstGeom prst="rect">
            <a:avLst/>
          </a:prstGeom>
        </p:spPr>
        <p:txBody>
          <a:bodyPr lIns="38100" tIns="38100" rIns="38100" bIns="38100"/>
          <a:lstStyle>
            <a:lvl1pPr marL="0" marR="0" indent="0" algn="ctr" defTabSz="406400">
              <a:spcBef>
                <a:spcPts val="0"/>
              </a:spcBef>
              <a:buClrTx/>
              <a:buSzTx/>
              <a:buFontTx/>
              <a:buNone/>
              <a:defRPr sz="2200">
                <a:solidFill>
                  <a:srgbClr val="000000"/>
                </a:solidFill>
                <a:uFillTx/>
                <a:latin typeface="+mj-lt"/>
                <a:ea typeface="+mj-ea"/>
                <a:cs typeface="+mj-cs"/>
                <a:sym typeface="Gill Sans"/>
              </a:defRPr>
            </a:lvl1pPr>
            <a:lvl2pPr marL="0" marR="0" indent="0" algn="ctr" defTabSz="406400">
              <a:spcBef>
                <a:spcPts val="0"/>
              </a:spcBef>
              <a:buClrTx/>
              <a:buSzTx/>
              <a:buFontTx/>
              <a:buNone/>
              <a:defRPr sz="2200">
                <a:solidFill>
                  <a:srgbClr val="000000"/>
                </a:solidFill>
                <a:uFillTx/>
                <a:latin typeface="+mj-lt"/>
                <a:ea typeface="+mj-ea"/>
                <a:cs typeface="+mj-cs"/>
                <a:sym typeface="Gill Sans"/>
              </a:defRPr>
            </a:lvl2pPr>
            <a:lvl3pPr marL="0" marR="0" indent="0" algn="ctr" defTabSz="406400">
              <a:spcBef>
                <a:spcPts val="0"/>
              </a:spcBef>
              <a:buClrTx/>
              <a:buSzTx/>
              <a:buFontTx/>
              <a:buNone/>
              <a:defRPr sz="2200">
                <a:solidFill>
                  <a:srgbClr val="000000"/>
                </a:solidFill>
                <a:uFillTx/>
                <a:latin typeface="+mj-lt"/>
                <a:ea typeface="+mj-ea"/>
                <a:cs typeface="+mj-cs"/>
                <a:sym typeface="Gill Sans"/>
              </a:defRPr>
            </a:lvl3pPr>
            <a:lvl4pPr marL="0" marR="0" indent="0" algn="ctr" defTabSz="406400">
              <a:spcBef>
                <a:spcPts val="0"/>
              </a:spcBef>
              <a:buClrTx/>
              <a:buSzTx/>
              <a:buFontTx/>
              <a:buNone/>
              <a:defRPr sz="2200">
                <a:solidFill>
                  <a:srgbClr val="000000"/>
                </a:solidFill>
                <a:uFillTx/>
                <a:latin typeface="+mj-lt"/>
                <a:ea typeface="+mj-ea"/>
                <a:cs typeface="+mj-cs"/>
                <a:sym typeface="Gill Sans"/>
              </a:defRPr>
            </a:lvl4pPr>
            <a:lvl5pPr marL="0" marR="0" indent="0" algn="ctr" defTabSz="406400">
              <a:spcBef>
                <a:spcPts val="0"/>
              </a:spcBef>
              <a:buClrTx/>
              <a:buSzTx/>
              <a:buFontTx/>
              <a:buNone/>
              <a:defRPr sz="2200">
                <a:solidFill>
                  <a:srgbClr val="000000"/>
                </a:solidFill>
                <a:uFillTx/>
                <a:latin typeface="+mj-lt"/>
                <a:ea typeface="+mj-ea"/>
                <a:cs typeface="+mj-cs"/>
                <a:sym typeface="Gill Sans"/>
              </a:defRPr>
            </a:lvl5pPr>
          </a:lstStyle>
          <a:p>
            <a:pPr lvl="0">
              <a:defRPr sz="1800"/>
            </a:pPr>
            <a:r>
              <a:rPr lang="en-US" sz="2200"/>
              <a:t>Click to edit Master text styles</a:t>
            </a:r>
          </a:p>
          <a:p>
            <a:pPr lvl="1">
              <a:defRPr sz="1800"/>
            </a:pPr>
            <a:r>
              <a:rPr lang="en-US" sz="2200"/>
              <a:t>Second level</a:t>
            </a:r>
          </a:p>
          <a:p>
            <a:pPr lvl="2">
              <a:defRPr sz="1800"/>
            </a:pPr>
            <a:r>
              <a:rPr lang="en-US" sz="2200"/>
              <a:t>Third level</a:t>
            </a:r>
          </a:p>
          <a:p>
            <a:pPr lvl="3">
              <a:defRPr sz="1800"/>
            </a:pPr>
            <a:r>
              <a:rPr lang="en-US" sz="2200"/>
              <a:t>Fourth level</a:t>
            </a:r>
          </a:p>
          <a:p>
            <a:pPr lvl="4">
              <a:defRPr sz="1800"/>
            </a:pPr>
            <a:r>
              <a:rPr lang="en-US" sz="2200"/>
              <a:t>Fifth level</a:t>
            </a:r>
            <a:endParaRPr sz="220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 Vertical Reflection">
    <p:spTree>
      <p:nvGrpSpPr>
        <p:cNvPr id="1" name=""/>
        <p:cNvGrpSpPr/>
        <p:nvPr/>
      </p:nvGrpSpPr>
      <p:grpSpPr>
        <a:xfrm>
          <a:off x="0" y="0"/>
          <a:ext cx="0" cy="0"/>
          <a:chOff x="0" y="0"/>
          <a:chExt cx="0" cy="0"/>
        </a:xfrm>
      </p:grpSpPr>
      <p:sp>
        <p:nvSpPr>
          <p:cNvPr id="72" name="Shape 72"/>
          <p:cNvSpPr>
            <a:spLocks noGrp="1"/>
          </p:cNvSpPr>
          <p:nvPr>
            <p:ph type="title"/>
          </p:nvPr>
        </p:nvSpPr>
        <p:spPr>
          <a:xfrm>
            <a:off x="592668" y="990600"/>
            <a:ext cx="5503333" cy="2324100"/>
          </a:xfrm>
          <a:prstGeom prst="rect">
            <a:avLst/>
          </a:prstGeom>
        </p:spPr>
        <p:txBody>
          <a:bodyPr lIns="38100" tIns="38100" rIns="38100" bIns="38100" anchor="b"/>
          <a:lstStyle>
            <a:lvl1pPr marL="0" marR="0" defTabSz="406400">
              <a:defRPr>
                <a:solidFill>
                  <a:srgbClr val="000000"/>
                </a:solidFill>
                <a:uFillTx/>
                <a:latin typeface="+mj-lt"/>
                <a:ea typeface="+mj-ea"/>
                <a:cs typeface="+mj-cs"/>
                <a:sym typeface="Gill Sans"/>
              </a:defRPr>
            </a:lvl1pPr>
          </a:lstStyle>
          <a:p>
            <a:pPr lvl="0">
              <a:defRPr sz="1800"/>
            </a:pPr>
            <a:r>
              <a:rPr lang="en-US" sz="4800"/>
              <a:t>Click to edit Master title style</a:t>
            </a:r>
            <a:endParaRPr sz="4800"/>
          </a:p>
        </p:txBody>
      </p:sp>
      <p:sp>
        <p:nvSpPr>
          <p:cNvPr id="73" name="Shape 73"/>
          <p:cNvSpPr>
            <a:spLocks noGrp="1"/>
          </p:cNvSpPr>
          <p:nvPr>
            <p:ph type="body" idx="1"/>
          </p:nvPr>
        </p:nvSpPr>
        <p:spPr>
          <a:xfrm>
            <a:off x="592668" y="3378200"/>
            <a:ext cx="5503333" cy="2324100"/>
          </a:xfrm>
          <a:prstGeom prst="rect">
            <a:avLst/>
          </a:prstGeom>
        </p:spPr>
        <p:txBody>
          <a:bodyPr lIns="38100" tIns="38100" rIns="38100" bIns="38100"/>
          <a:lstStyle>
            <a:lvl1pPr marL="0" marR="0" indent="0" algn="ctr" defTabSz="406400">
              <a:spcBef>
                <a:spcPts val="0"/>
              </a:spcBef>
              <a:buClrTx/>
              <a:buSzTx/>
              <a:buFontTx/>
              <a:buNone/>
              <a:defRPr sz="2200">
                <a:solidFill>
                  <a:srgbClr val="000000"/>
                </a:solidFill>
                <a:uFillTx/>
                <a:latin typeface="+mj-lt"/>
                <a:ea typeface="+mj-ea"/>
                <a:cs typeface="+mj-cs"/>
                <a:sym typeface="Gill Sans"/>
              </a:defRPr>
            </a:lvl1pPr>
            <a:lvl2pPr marL="0" marR="0" indent="0" algn="ctr" defTabSz="406400">
              <a:spcBef>
                <a:spcPts val="0"/>
              </a:spcBef>
              <a:buClrTx/>
              <a:buSzTx/>
              <a:buFontTx/>
              <a:buNone/>
              <a:defRPr sz="2200">
                <a:solidFill>
                  <a:srgbClr val="000000"/>
                </a:solidFill>
                <a:uFillTx/>
                <a:latin typeface="+mj-lt"/>
                <a:ea typeface="+mj-ea"/>
                <a:cs typeface="+mj-cs"/>
                <a:sym typeface="Gill Sans"/>
              </a:defRPr>
            </a:lvl2pPr>
            <a:lvl3pPr marL="0" marR="0" indent="0" algn="ctr" defTabSz="406400">
              <a:spcBef>
                <a:spcPts val="0"/>
              </a:spcBef>
              <a:buClrTx/>
              <a:buSzTx/>
              <a:buFontTx/>
              <a:buNone/>
              <a:defRPr sz="2200">
                <a:solidFill>
                  <a:srgbClr val="000000"/>
                </a:solidFill>
                <a:uFillTx/>
                <a:latin typeface="+mj-lt"/>
                <a:ea typeface="+mj-ea"/>
                <a:cs typeface="+mj-cs"/>
                <a:sym typeface="Gill Sans"/>
              </a:defRPr>
            </a:lvl3pPr>
            <a:lvl4pPr marL="0" marR="0" indent="0" algn="ctr" defTabSz="406400">
              <a:spcBef>
                <a:spcPts val="0"/>
              </a:spcBef>
              <a:buClrTx/>
              <a:buSzTx/>
              <a:buFontTx/>
              <a:buNone/>
              <a:defRPr sz="2200">
                <a:solidFill>
                  <a:srgbClr val="000000"/>
                </a:solidFill>
                <a:uFillTx/>
                <a:latin typeface="+mj-lt"/>
                <a:ea typeface="+mj-ea"/>
                <a:cs typeface="+mj-cs"/>
                <a:sym typeface="Gill Sans"/>
              </a:defRPr>
            </a:lvl4pPr>
            <a:lvl5pPr marL="0" marR="0" indent="0" algn="ctr" defTabSz="406400">
              <a:spcBef>
                <a:spcPts val="0"/>
              </a:spcBef>
              <a:buClrTx/>
              <a:buSzTx/>
              <a:buFontTx/>
              <a:buNone/>
              <a:defRPr sz="2200">
                <a:solidFill>
                  <a:srgbClr val="000000"/>
                </a:solidFill>
                <a:uFillTx/>
                <a:latin typeface="+mj-lt"/>
                <a:ea typeface="+mj-ea"/>
                <a:cs typeface="+mj-cs"/>
                <a:sym typeface="Gill Sans"/>
              </a:defRPr>
            </a:lvl5pPr>
          </a:lstStyle>
          <a:p>
            <a:pPr lvl="0">
              <a:defRPr sz="1800"/>
            </a:pPr>
            <a:r>
              <a:rPr lang="en-US" sz="2200"/>
              <a:t>Click to edit Master text styles</a:t>
            </a:r>
          </a:p>
          <a:p>
            <a:pPr lvl="1">
              <a:defRPr sz="1800"/>
            </a:pPr>
            <a:r>
              <a:rPr lang="en-US" sz="2200"/>
              <a:t>Second level</a:t>
            </a:r>
          </a:p>
          <a:p>
            <a:pPr lvl="2">
              <a:defRPr sz="1800"/>
            </a:pPr>
            <a:r>
              <a:rPr lang="en-US" sz="2200"/>
              <a:t>Third level</a:t>
            </a:r>
          </a:p>
          <a:p>
            <a:pPr lvl="3">
              <a:defRPr sz="1800"/>
            </a:pPr>
            <a:r>
              <a:rPr lang="en-US" sz="2200"/>
              <a:t>Fourth level</a:t>
            </a:r>
          </a:p>
          <a:p>
            <a:pPr lvl="4">
              <a:defRPr sz="1800"/>
            </a:pPr>
            <a:r>
              <a:rPr lang="en-US" sz="2200"/>
              <a:t>Fifth level</a:t>
            </a:r>
            <a:endParaRPr sz="220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5" name="Shape 75"/>
          <p:cNvSpPr>
            <a:spLocks noGrp="1"/>
          </p:cNvSpPr>
          <p:nvPr>
            <p:ph type="title"/>
          </p:nvPr>
        </p:nvSpPr>
        <p:spPr>
          <a:xfrm>
            <a:off x="1185335" y="177800"/>
            <a:ext cx="9821333" cy="1714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
        <p:nvSpPr>
          <p:cNvPr id="76" name="Shape 76"/>
          <p:cNvSpPr>
            <a:spLocks noGrp="1"/>
          </p:cNvSpPr>
          <p:nvPr>
            <p:ph type="body" idx="1"/>
          </p:nvPr>
        </p:nvSpPr>
        <p:spPr>
          <a:xfrm>
            <a:off x="1185333" y="1943100"/>
            <a:ext cx="4724400" cy="4025900"/>
          </a:xfrm>
          <a:prstGeom prst="rect">
            <a:avLst/>
          </a:prstGeom>
        </p:spPr>
        <p:txBody>
          <a:bodyPr lIns="38100" tIns="38100" rIns="38100" bIns="38100" anchor="ctr"/>
          <a:lstStyle>
            <a:lvl1pPr marL="640422" marR="0" indent="-386422" defTabSz="406400">
              <a:spcBef>
                <a:spcPts val="2700"/>
              </a:spcBef>
              <a:buClrTx/>
              <a:buSzPct val="171000"/>
              <a:buFontTx/>
              <a:defRPr sz="2000">
                <a:solidFill>
                  <a:srgbClr val="000000"/>
                </a:solidFill>
                <a:uFillTx/>
                <a:latin typeface="+mj-lt"/>
                <a:ea typeface="+mj-ea"/>
                <a:cs typeface="+mj-cs"/>
                <a:sym typeface="Gill Sans"/>
              </a:defRPr>
            </a:lvl1pPr>
            <a:lvl2pPr marL="983322" marR="0" indent="-386422" defTabSz="406400">
              <a:spcBef>
                <a:spcPts val="2700"/>
              </a:spcBef>
              <a:buClrTx/>
              <a:buSzPct val="171000"/>
              <a:buFontTx/>
              <a:defRPr sz="2000">
                <a:solidFill>
                  <a:srgbClr val="000000"/>
                </a:solidFill>
                <a:uFillTx/>
                <a:latin typeface="+mj-lt"/>
                <a:ea typeface="+mj-ea"/>
                <a:cs typeface="+mj-cs"/>
                <a:sym typeface="Gill Sans"/>
              </a:defRPr>
            </a:lvl2pPr>
            <a:lvl3pPr marL="1326222" marR="0" indent="-386422" defTabSz="406400">
              <a:spcBef>
                <a:spcPts val="2700"/>
              </a:spcBef>
              <a:buClrTx/>
              <a:buSzPct val="171000"/>
              <a:buFontTx/>
              <a:defRPr sz="2000">
                <a:solidFill>
                  <a:srgbClr val="000000"/>
                </a:solidFill>
                <a:uFillTx/>
                <a:latin typeface="+mj-lt"/>
                <a:ea typeface="+mj-ea"/>
                <a:cs typeface="+mj-cs"/>
                <a:sym typeface="Gill Sans"/>
              </a:defRPr>
            </a:lvl3pPr>
            <a:lvl4pPr marL="1681822" marR="0" indent="-386422" defTabSz="406400">
              <a:spcBef>
                <a:spcPts val="2700"/>
              </a:spcBef>
              <a:buClrTx/>
              <a:buSzPct val="171000"/>
              <a:buFontTx/>
              <a:defRPr sz="2000">
                <a:solidFill>
                  <a:srgbClr val="000000"/>
                </a:solidFill>
                <a:uFillTx/>
                <a:latin typeface="+mj-lt"/>
                <a:ea typeface="+mj-ea"/>
                <a:cs typeface="+mj-cs"/>
                <a:sym typeface="Gill Sans"/>
              </a:defRPr>
            </a:lvl4pPr>
            <a:lvl5pPr marL="2024722" marR="0" indent="-386422" defTabSz="406400">
              <a:spcBef>
                <a:spcPts val="2700"/>
              </a:spcBef>
              <a:buClrTx/>
              <a:buSzPct val="171000"/>
              <a:buFontTx/>
              <a:defRPr sz="2000">
                <a:solidFill>
                  <a:srgbClr val="000000"/>
                </a:solidFill>
                <a:uFillTx/>
                <a:latin typeface="+mj-lt"/>
                <a:ea typeface="+mj-ea"/>
                <a:cs typeface="+mj-cs"/>
                <a:sym typeface="Gill Sans"/>
              </a:defRPr>
            </a:lvl5pPr>
          </a:lstStyle>
          <a:p>
            <a:pPr lvl="0">
              <a:defRPr sz="1800"/>
            </a:pPr>
            <a:r>
              <a:rPr lang="en-US" sz="2000"/>
              <a:t>Click to edit Master text styles</a:t>
            </a:r>
          </a:p>
          <a:p>
            <a:pPr lvl="1">
              <a:defRPr sz="1800"/>
            </a:pPr>
            <a:r>
              <a:rPr lang="en-US" sz="2000"/>
              <a:t>Second level</a:t>
            </a:r>
          </a:p>
          <a:p>
            <a:pPr lvl="2">
              <a:defRPr sz="1800"/>
            </a:pPr>
            <a:r>
              <a:rPr lang="en-US" sz="2000"/>
              <a:t>Third level</a:t>
            </a:r>
          </a:p>
          <a:p>
            <a:pPr lvl="3">
              <a:defRPr sz="1800"/>
            </a:pPr>
            <a:r>
              <a:rPr lang="en-US" sz="2000"/>
              <a:t>Fourth level</a:t>
            </a:r>
          </a:p>
          <a:p>
            <a:pPr lvl="4">
              <a:defRPr sz="1800"/>
            </a:pPr>
            <a:r>
              <a:rPr lang="en-US" sz="2000"/>
              <a:t>Fifth level</a:t>
            </a:r>
            <a:endParaRPr sz="200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78" name="Shape 78"/>
          <p:cNvSpPr>
            <a:spLocks noGrp="1"/>
          </p:cNvSpPr>
          <p:nvPr>
            <p:ph type="title"/>
          </p:nvPr>
        </p:nvSpPr>
        <p:spPr>
          <a:xfrm>
            <a:off x="1185335" y="177800"/>
            <a:ext cx="9821333" cy="1714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
        <p:nvSpPr>
          <p:cNvPr id="79" name="Shape 79"/>
          <p:cNvSpPr>
            <a:spLocks noGrp="1"/>
          </p:cNvSpPr>
          <p:nvPr>
            <p:ph type="body" idx="1"/>
          </p:nvPr>
        </p:nvSpPr>
        <p:spPr>
          <a:xfrm>
            <a:off x="1185333" y="1943100"/>
            <a:ext cx="4724400" cy="4025900"/>
          </a:xfrm>
          <a:prstGeom prst="rect">
            <a:avLst/>
          </a:prstGeom>
        </p:spPr>
        <p:txBody>
          <a:bodyPr lIns="38100" tIns="38100" rIns="38100" bIns="38100" anchor="ctr"/>
          <a:lstStyle>
            <a:lvl1pPr marL="640422" marR="0" indent="-386422" defTabSz="406400">
              <a:spcBef>
                <a:spcPts val="2700"/>
              </a:spcBef>
              <a:buClrTx/>
              <a:buSzPct val="171000"/>
              <a:buFontTx/>
              <a:defRPr sz="2000">
                <a:solidFill>
                  <a:srgbClr val="000000"/>
                </a:solidFill>
                <a:uFillTx/>
                <a:latin typeface="+mj-lt"/>
                <a:ea typeface="+mj-ea"/>
                <a:cs typeface="+mj-cs"/>
                <a:sym typeface="Gill Sans"/>
              </a:defRPr>
            </a:lvl1pPr>
            <a:lvl2pPr marL="983322" marR="0" indent="-386422" defTabSz="406400">
              <a:spcBef>
                <a:spcPts val="2700"/>
              </a:spcBef>
              <a:buClrTx/>
              <a:buSzPct val="171000"/>
              <a:buFontTx/>
              <a:defRPr sz="2000">
                <a:solidFill>
                  <a:srgbClr val="000000"/>
                </a:solidFill>
                <a:uFillTx/>
                <a:latin typeface="+mj-lt"/>
                <a:ea typeface="+mj-ea"/>
                <a:cs typeface="+mj-cs"/>
                <a:sym typeface="Gill Sans"/>
              </a:defRPr>
            </a:lvl2pPr>
            <a:lvl3pPr marL="1326222" marR="0" indent="-386422" defTabSz="406400">
              <a:spcBef>
                <a:spcPts val="2700"/>
              </a:spcBef>
              <a:buClrTx/>
              <a:buSzPct val="171000"/>
              <a:buFontTx/>
              <a:defRPr sz="2000">
                <a:solidFill>
                  <a:srgbClr val="000000"/>
                </a:solidFill>
                <a:uFillTx/>
                <a:latin typeface="+mj-lt"/>
                <a:ea typeface="+mj-ea"/>
                <a:cs typeface="+mj-cs"/>
                <a:sym typeface="Gill Sans"/>
              </a:defRPr>
            </a:lvl3pPr>
            <a:lvl4pPr marL="1681822" marR="0" indent="-386422" defTabSz="406400">
              <a:spcBef>
                <a:spcPts val="2700"/>
              </a:spcBef>
              <a:buClrTx/>
              <a:buSzPct val="171000"/>
              <a:buFontTx/>
              <a:defRPr sz="2000">
                <a:solidFill>
                  <a:srgbClr val="000000"/>
                </a:solidFill>
                <a:uFillTx/>
                <a:latin typeface="+mj-lt"/>
                <a:ea typeface="+mj-ea"/>
                <a:cs typeface="+mj-cs"/>
                <a:sym typeface="Gill Sans"/>
              </a:defRPr>
            </a:lvl4pPr>
            <a:lvl5pPr marL="2024722" marR="0" indent="-386422" defTabSz="406400">
              <a:spcBef>
                <a:spcPts val="2700"/>
              </a:spcBef>
              <a:buClrTx/>
              <a:buSzPct val="171000"/>
              <a:buFontTx/>
              <a:defRPr sz="2000">
                <a:solidFill>
                  <a:srgbClr val="000000"/>
                </a:solidFill>
                <a:uFillTx/>
                <a:latin typeface="+mj-lt"/>
                <a:ea typeface="+mj-ea"/>
                <a:cs typeface="+mj-cs"/>
                <a:sym typeface="Gill Sans"/>
              </a:defRPr>
            </a:lvl5pPr>
          </a:lstStyle>
          <a:p>
            <a:pPr lvl="0">
              <a:defRPr sz="1800"/>
            </a:pPr>
            <a:r>
              <a:rPr lang="en-US" sz="2000"/>
              <a:t>Click to edit Master text styles</a:t>
            </a:r>
          </a:p>
          <a:p>
            <a:pPr lvl="1">
              <a:defRPr sz="1800"/>
            </a:pPr>
            <a:r>
              <a:rPr lang="en-US" sz="2000"/>
              <a:t>Second level</a:t>
            </a:r>
          </a:p>
          <a:p>
            <a:pPr lvl="2">
              <a:defRPr sz="1800"/>
            </a:pPr>
            <a:r>
              <a:rPr lang="en-US" sz="2000"/>
              <a:t>Third level</a:t>
            </a:r>
          </a:p>
          <a:p>
            <a:pPr lvl="3">
              <a:defRPr sz="1800"/>
            </a:pPr>
            <a:r>
              <a:rPr lang="en-US" sz="2000"/>
              <a:t>Fourth level</a:t>
            </a:r>
          </a:p>
          <a:p>
            <a:pPr lvl="4">
              <a:defRPr sz="1800"/>
            </a:pPr>
            <a:r>
              <a:rPr lang="en-US" sz="2000"/>
              <a:t>Fifth level</a:t>
            </a:r>
            <a:endParaRPr sz="200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81" name="Shape 81"/>
          <p:cNvSpPr>
            <a:spLocks noGrp="1"/>
          </p:cNvSpPr>
          <p:nvPr>
            <p:ph type="title"/>
          </p:nvPr>
        </p:nvSpPr>
        <p:spPr>
          <a:xfrm>
            <a:off x="1185335" y="177800"/>
            <a:ext cx="9821333" cy="1714500"/>
          </a:xfrm>
          <a:prstGeom prst="rect">
            <a:avLst/>
          </a:prstGeom>
        </p:spPr>
        <p:txBody>
          <a:bodyPr lIns="38100" tIns="38100" rIns="38100" bIns="38100"/>
          <a:lstStyle>
            <a:lvl1pPr marL="0" marR="0" defTabSz="406400">
              <a:defRPr sz="5600">
                <a:solidFill>
                  <a:srgbClr val="000000"/>
                </a:solidFill>
                <a:uFillTx/>
                <a:latin typeface="+mj-lt"/>
                <a:ea typeface="+mj-ea"/>
                <a:cs typeface="+mj-cs"/>
                <a:sym typeface="Gill Sans"/>
              </a:defRPr>
            </a:lvl1pPr>
          </a:lstStyle>
          <a:p>
            <a:pPr lvl="0">
              <a:defRPr sz="1800"/>
            </a:pPr>
            <a:r>
              <a:rPr lang="en-US" sz="5600"/>
              <a:t>Click to edit Master title style</a:t>
            </a:r>
            <a:endParaRPr sz="5600"/>
          </a:p>
        </p:txBody>
      </p:sp>
      <p:sp>
        <p:nvSpPr>
          <p:cNvPr id="82" name="Shape 82"/>
          <p:cNvSpPr>
            <a:spLocks noGrp="1"/>
          </p:cNvSpPr>
          <p:nvPr>
            <p:ph type="body" idx="1"/>
          </p:nvPr>
        </p:nvSpPr>
        <p:spPr>
          <a:xfrm>
            <a:off x="7281335" y="1943100"/>
            <a:ext cx="3725333" cy="4025900"/>
          </a:xfrm>
          <a:prstGeom prst="rect">
            <a:avLst/>
          </a:prstGeom>
        </p:spPr>
        <p:txBody>
          <a:bodyPr lIns="38100" tIns="38100" rIns="38100" bIns="38100" anchor="ctr"/>
          <a:lstStyle>
            <a:lvl1pPr marL="640422" marR="0" indent="-386422" defTabSz="406400">
              <a:spcBef>
                <a:spcPts val="2700"/>
              </a:spcBef>
              <a:buClrTx/>
              <a:buSzPct val="171000"/>
              <a:buFontTx/>
              <a:defRPr sz="2000">
                <a:solidFill>
                  <a:srgbClr val="000000"/>
                </a:solidFill>
                <a:uFillTx/>
                <a:latin typeface="+mj-lt"/>
                <a:ea typeface="+mj-ea"/>
                <a:cs typeface="+mj-cs"/>
                <a:sym typeface="Gill Sans"/>
              </a:defRPr>
            </a:lvl1pPr>
            <a:lvl2pPr marL="983322" marR="0" indent="-386422" defTabSz="406400">
              <a:spcBef>
                <a:spcPts val="2700"/>
              </a:spcBef>
              <a:buClrTx/>
              <a:buSzPct val="171000"/>
              <a:buFontTx/>
              <a:defRPr sz="2000">
                <a:solidFill>
                  <a:srgbClr val="000000"/>
                </a:solidFill>
                <a:uFillTx/>
                <a:latin typeface="+mj-lt"/>
                <a:ea typeface="+mj-ea"/>
                <a:cs typeface="+mj-cs"/>
                <a:sym typeface="Gill Sans"/>
              </a:defRPr>
            </a:lvl2pPr>
            <a:lvl3pPr marL="1326222" marR="0" indent="-386422" defTabSz="406400">
              <a:spcBef>
                <a:spcPts val="2700"/>
              </a:spcBef>
              <a:buClrTx/>
              <a:buSzPct val="171000"/>
              <a:buFontTx/>
              <a:defRPr sz="2000">
                <a:solidFill>
                  <a:srgbClr val="000000"/>
                </a:solidFill>
                <a:uFillTx/>
                <a:latin typeface="+mj-lt"/>
                <a:ea typeface="+mj-ea"/>
                <a:cs typeface="+mj-cs"/>
                <a:sym typeface="Gill Sans"/>
              </a:defRPr>
            </a:lvl3pPr>
            <a:lvl4pPr marL="1681822" marR="0" indent="-386422" defTabSz="406400">
              <a:spcBef>
                <a:spcPts val="2700"/>
              </a:spcBef>
              <a:buClrTx/>
              <a:buSzPct val="171000"/>
              <a:buFontTx/>
              <a:defRPr sz="2000">
                <a:solidFill>
                  <a:srgbClr val="000000"/>
                </a:solidFill>
                <a:uFillTx/>
                <a:latin typeface="+mj-lt"/>
                <a:ea typeface="+mj-ea"/>
                <a:cs typeface="+mj-cs"/>
                <a:sym typeface="Gill Sans"/>
              </a:defRPr>
            </a:lvl4pPr>
            <a:lvl5pPr marL="2024722" marR="0" indent="-386422" defTabSz="406400">
              <a:spcBef>
                <a:spcPts val="2700"/>
              </a:spcBef>
              <a:buClrTx/>
              <a:buSzPct val="171000"/>
              <a:buFontTx/>
              <a:defRPr sz="2000">
                <a:solidFill>
                  <a:srgbClr val="000000"/>
                </a:solidFill>
                <a:uFillTx/>
                <a:latin typeface="+mj-lt"/>
                <a:ea typeface="+mj-ea"/>
                <a:cs typeface="+mj-cs"/>
                <a:sym typeface="Gill Sans"/>
              </a:defRPr>
            </a:lvl5pPr>
          </a:lstStyle>
          <a:p>
            <a:pPr lvl="0">
              <a:defRPr sz="1800"/>
            </a:pPr>
            <a:r>
              <a:rPr lang="en-US" sz="2000"/>
              <a:t>Click to edit Master text styles</a:t>
            </a:r>
          </a:p>
          <a:p>
            <a:pPr lvl="1">
              <a:defRPr sz="1800"/>
            </a:pPr>
            <a:r>
              <a:rPr lang="en-US" sz="2000"/>
              <a:t>Second level</a:t>
            </a:r>
          </a:p>
          <a:p>
            <a:pPr lvl="2">
              <a:defRPr sz="1800"/>
            </a:pPr>
            <a:r>
              <a:rPr lang="en-US" sz="2000"/>
              <a:t>Third level</a:t>
            </a:r>
          </a:p>
          <a:p>
            <a:pPr lvl="3">
              <a:defRPr sz="1800"/>
            </a:pPr>
            <a:r>
              <a:rPr lang="en-US" sz="2000"/>
              <a:t>Fourth level</a:t>
            </a:r>
          </a:p>
          <a:p>
            <a:pPr lvl="4">
              <a:defRPr sz="1800"/>
            </a:pPr>
            <a:r>
              <a:rPr lang="en-US" sz="2000"/>
              <a:t>Fifth level</a:t>
            </a:r>
            <a:endParaRPr sz="200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70000">
              <a:schemeClr val="accent3">
                <a:lumMod val="20000"/>
                <a:lumOff val="80000"/>
              </a:schemeClr>
            </a:gs>
            <a:gs pos="85000">
              <a:schemeClr val="accent3">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hape 3"/>
          <p:cNvSpPr>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lvl="0">
              <a:defRPr sz="1800">
                <a:solidFill>
                  <a:srgbClr val="000000"/>
                </a:solidFill>
                <a:uFillTx/>
              </a:defRPr>
            </a:pPr>
            <a:r>
              <a:rPr sz="4800">
                <a:solidFill>
                  <a:srgbClr val="FF2600"/>
                </a:solidFill>
                <a:uFill>
                  <a:solidFill>
                    <a:srgbClr val="FF2600"/>
                  </a:solidFill>
                </a:uFill>
              </a:rPr>
              <a:t>Title Text</a:t>
            </a:r>
          </a:p>
        </p:txBody>
      </p:sp>
      <p:sp>
        <p:nvSpPr>
          <p:cNvPr id="4" name="Shape 4"/>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2pPr marL="783590" indent="-285750">
              <a:buChar char="–"/>
              <a:defRPr sz="2800"/>
            </a:lvl2pPr>
            <a:lvl3pPr marL="1183639" indent="-228600">
              <a:spcBef>
                <a:spcPts val="500"/>
              </a:spcBef>
              <a:defRPr sz="2400"/>
            </a:lvl3pPr>
            <a:lvl4pPr marL="1640839" indent="-228600">
              <a:spcBef>
                <a:spcPts val="400"/>
              </a:spcBef>
              <a:buChar char="–"/>
              <a:defRPr sz="2000"/>
            </a:lvl4pPr>
            <a:lvl5pPr marL="2098039" indent="-228600">
              <a:spcBef>
                <a:spcPts val="400"/>
              </a:spcBef>
              <a:buChar char="»"/>
              <a:defRPr sz="2000"/>
            </a:lvl5pPr>
          </a:lstStyle>
          <a:p>
            <a:pPr lvl="0">
              <a:defRPr sz="1800">
                <a:solidFill>
                  <a:srgbClr val="000000"/>
                </a:solidFill>
                <a:uFillTx/>
              </a:defRPr>
            </a:pPr>
            <a:r>
              <a:rPr sz="3200">
                <a:solidFill>
                  <a:srgbClr val="FF2600"/>
                </a:solidFill>
                <a:uFill>
                  <a:solidFill>
                    <a:srgbClr val="FF2600"/>
                  </a:solidFill>
                </a:uFill>
              </a:rPr>
              <a:t>Body Level One</a:t>
            </a:r>
          </a:p>
          <a:p>
            <a:pPr lvl="1">
              <a:defRPr sz="1800">
                <a:solidFill>
                  <a:srgbClr val="000000"/>
                </a:solidFill>
                <a:uFillTx/>
              </a:defRPr>
            </a:pPr>
            <a:r>
              <a:rPr sz="2800">
                <a:solidFill>
                  <a:srgbClr val="FF2600"/>
                </a:solidFill>
                <a:uFill>
                  <a:solidFill>
                    <a:srgbClr val="FF2600"/>
                  </a:solidFill>
                </a:uFill>
              </a:rPr>
              <a:t>Body Level Two</a:t>
            </a:r>
          </a:p>
          <a:p>
            <a:pPr lvl="2">
              <a:defRPr sz="1800">
                <a:solidFill>
                  <a:srgbClr val="000000"/>
                </a:solidFill>
                <a:uFillTx/>
              </a:defRPr>
            </a:pPr>
            <a:r>
              <a:rPr sz="2400">
                <a:solidFill>
                  <a:srgbClr val="FF2600"/>
                </a:solidFill>
                <a:uFill>
                  <a:solidFill>
                    <a:srgbClr val="FF2600"/>
                  </a:solidFill>
                </a:uFill>
              </a:rPr>
              <a:t>Body Level Three</a:t>
            </a:r>
          </a:p>
          <a:p>
            <a:pPr lvl="3">
              <a:defRPr sz="1800">
                <a:solidFill>
                  <a:srgbClr val="000000"/>
                </a:solidFill>
                <a:uFillTx/>
              </a:defRPr>
            </a:pPr>
            <a:r>
              <a:rPr sz="2000">
                <a:solidFill>
                  <a:srgbClr val="FF2600"/>
                </a:solidFill>
                <a:uFill>
                  <a:solidFill>
                    <a:srgbClr val="FF2600"/>
                  </a:solidFill>
                </a:uFill>
              </a:rPr>
              <a:t>Body Level Four</a:t>
            </a:r>
          </a:p>
          <a:p>
            <a:pPr lvl="4">
              <a:defRPr sz="1800">
                <a:solidFill>
                  <a:srgbClr val="000000"/>
                </a:solidFill>
                <a:uFillTx/>
              </a:defRPr>
            </a:pPr>
            <a:r>
              <a:rPr sz="2000">
                <a:solidFill>
                  <a:srgbClr val="FF2600"/>
                </a:solidFill>
                <a:uFill>
                  <a:solidFill>
                    <a:srgbClr val="FF2600"/>
                  </a:solidFill>
                </a:uFill>
              </a:rPr>
              <a:t>Body Level Five</a:t>
            </a:r>
          </a:p>
        </p:txBody>
      </p:sp>
      <p:sp>
        <p:nvSpPr>
          <p:cNvPr id="5" name="Shape 5"/>
          <p:cNvSpPr>
            <a:spLocks noGrp="1"/>
          </p:cNvSpPr>
          <p:nvPr>
            <p:ph type="sldNum" sz="quarter" idx="2"/>
          </p:nvPr>
        </p:nvSpPr>
        <p:spPr>
          <a:xfrm>
            <a:off x="10017334" y="6395285"/>
            <a:ext cx="285335" cy="287258"/>
          </a:xfrm>
          <a:prstGeom prst="rect">
            <a:avLst/>
          </a:prstGeom>
          <a:ln w="12700">
            <a:miter lim="400000"/>
          </a:ln>
        </p:spPr>
        <p:txBody>
          <a:bodyPr wrap="none" lIns="50800" tIns="50800" rIns="50800" bIns="50800" anchor="ctr">
            <a:spAutoFit/>
          </a:bodyPr>
          <a:lstStyle>
            <a:lvl1pPr defTabSz="584200">
              <a:defRPr sz="1200">
                <a:solidFill>
                  <a:srgbClr val="FFFFFF"/>
                </a:solidFill>
                <a:uFill>
                  <a:solidFill>
                    <a:srgbClr val="FFFFFF"/>
                  </a:solidFill>
                </a:uFill>
                <a:latin typeface="+mn-lt"/>
                <a:ea typeface="+mn-ea"/>
                <a:cs typeface="+mn-cs"/>
                <a:sym typeface="Calibri"/>
              </a:defRPr>
            </a:lvl1pPr>
          </a:lstStyle>
          <a:p>
            <a:pPr lvl="0"/>
            <a:fld id="{86CB4B4D-7CA3-9044-876B-883B54F8677D}"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738" r:id="rId1"/>
    <p:sldLayoutId id="2147483740" r:id="rId2"/>
    <p:sldLayoutId id="2147483741" r:id="rId3"/>
    <p:sldLayoutId id="2147483743" r:id="rId4"/>
    <p:sldLayoutId id="2147483744" r:id="rId5"/>
    <p:sldLayoutId id="2147483745" r:id="rId6"/>
    <p:sldLayoutId id="2147483746" r:id="rId7"/>
    <p:sldLayoutId id="2147483747" r:id="rId8"/>
    <p:sldLayoutId id="2147483748" r:id="rId9"/>
    <p:sldLayoutId id="2147483750" r:id="rId10"/>
    <p:sldLayoutId id="2147483753" r:id="rId11"/>
  </p:sldLayoutIdLst>
  <p:transition spd="med"/>
  <p:txStyles>
    <p:titleStyle>
      <a:lvl1pPr marL="40639" marR="40639" algn="ctr" eaLnBrk="1" hangingPunct="1">
        <a:defRPr sz="4800">
          <a:solidFill>
            <a:srgbClr val="FF2600"/>
          </a:solidFill>
          <a:uFill>
            <a:solidFill>
              <a:srgbClr val="FF2600"/>
            </a:solidFill>
          </a:uFill>
          <a:latin typeface="+mn-lt"/>
          <a:ea typeface="+mn-ea"/>
          <a:cs typeface="+mn-cs"/>
          <a:sym typeface="Calibri"/>
        </a:defRPr>
      </a:lvl1pPr>
      <a:lvl2pPr marL="40639" marR="40639" indent="228600" algn="ctr" eaLnBrk="1" hangingPunct="1">
        <a:defRPr sz="4800">
          <a:solidFill>
            <a:srgbClr val="FF2600"/>
          </a:solidFill>
          <a:uFill>
            <a:solidFill>
              <a:srgbClr val="FF2600"/>
            </a:solidFill>
          </a:uFill>
          <a:latin typeface="+mn-lt"/>
          <a:ea typeface="+mn-ea"/>
          <a:cs typeface="+mn-cs"/>
          <a:sym typeface="Calibri"/>
        </a:defRPr>
      </a:lvl2pPr>
      <a:lvl3pPr marL="40639" marR="40639" indent="457200" algn="ctr" eaLnBrk="1" hangingPunct="1">
        <a:defRPr sz="4800">
          <a:solidFill>
            <a:srgbClr val="FF2600"/>
          </a:solidFill>
          <a:uFill>
            <a:solidFill>
              <a:srgbClr val="FF2600"/>
            </a:solidFill>
          </a:uFill>
          <a:latin typeface="+mn-lt"/>
          <a:ea typeface="+mn-ea"/>
          <a:cs typeface="+mn-cs"/>
          <a:sym typeface="Calibri"/>
        </a:defRPr>
      </a:lvl3pPr>
      <a:lvl4pPr marL="40639" marR="40639" indent="685800" algn="ctr" eaLnBrk="1" hangingPunct="1">
        <a:defRPr sz="4800">
          <a:solidFill>
            <a:srgbClr val="FF2600"/>
          </a:solidFill>
          <a:uFill>
            <a:solidFill>
              <a:srgbClr val="FF2600"/>
            </a:solidFill>
          </a:uFill>
          <a:latin typeface="+mn-lt"/>
          <a:ea typeface="+mn-ea"/>
          <a:cs typeface="+mn-cs"/>
          <a:sym typeface="Calibri"/>
        </a:defRPr>
      </a:lvl4pPr>
      <a:lvl5pPr marL="40639" marR="40639" indent="914400" algn="ctr" eaLnBrk="1" hangingPunct="1">
        <a:defRPr sz="4800">
          <a:solidFill>
            <a:srgbClr val="FF2600"/>
          </a:solidFill>
          <a:uFill>
            <a:solidFill>
              <a:srgbClr val="FF2600"/>
            </a:solidFill>
          </a:uFill>
          <a:latin typeface="+mn-lt"/>
          <a:ea typeface="+mn-ea"/>
          <a:cs typeface="+mn-cs"/>
          <a:sym typeface="Calibri"/>
        </a:defRPr>
      </a:lvl5pPr>
      <a:lvl6pPr marL="40639" marR="40639" indent="1143000" algn="ctr" eaLnBrk="1" hangingPunct="1">
        <a:defRPr sz="4800">
          <a:solidFill>
            <a:srgbClr val="FF2600"/>
          </a:solidFill>
          <a:uFill>
            <a:solidFill>
              <a:srgbClr val="FF2600"/>
            </a:solidFill>
          </a:uFill>
          <a:latin typeface="+mn-lt"/>
          <a:ea typeface="+mn-ea"/>
          <a:cs typeface="+mn-cs"/>
          <a:sym typeface="Calibri"/>
        </a:defRPr>
      </a:lvl6pPr>
      <a:lvl7pPr marL="40639" marR="40639" indent="1371600" algn="ctr" eaLnBrk="1" hangingPunct="1">
        <a:defRPr sz="4800">
          <a:solidFill>
            <a:srgbClr val="FF2600"/>
          </a:solidFill>
          <a:uFill>
            <a:solidFill>
              <a:srgbClr val="FF2600"/>
            </a:solidFill>
          </a:uFill>
          <a:latin typeface="+mn-lt"/>
          <a:ea typeface="+mn-ea"/>
          <a:cs typeface="+mn-cs"/>
          <a:sym typeface="Calibri"/>
        </a:defRPr>
      </a:lvl7pPr>
      <a:lvl8pPr marL="40639" marR="40639" indent="1600200" algn="ctr" eaLnBrk="1" hangingPunct="1">
        <a:defRPr sz="4800">
          <a:solidFill>
            <a:srgbClr val="FF2600"/>
          </a:solidFill>
          <a:uFill>
            <a:solidFill>
              <a:srgbClr val="FF2600"/>
            </a:solidFill>
          </a:uFill>
          <a:latin typeface="+mn-lt"/>
          <a:ea typeface="+mn-ea"/>
          <a:cs typeface="+mn-cs"/>
          <a:sym typeface="Calibri"/>
        </a:defRPr>
      </a:lvl8pPr>
      <a:lvl9pPr marL="40639" marR="40639" indent="1828800" algn="ctr" eaLnBrk="1" hangingPunct="1">
        <a:defRPr sz="4800">
          <a:solidFill>
            <a:srgbClr val="FF2600"/>
          </a:solidFill>
          <a:uFill>
            <a:solidFill>
              <a:srgbClr val="FF2600"/>
            </a:solidFill>
          </a:uFill>
          <a:latin typeface="+mn-lt"/>
          <a:ea typeface="+mn-ea"/>
          <a:cs typeface="+mn-cs"/>
          <a:sym typeface="Calibri"/>
        </a:defRPr>
      </a:lvl9pPr>
    </p:titleStyle>
    <p:bodyStyle>
      <a:lvl1pPr marL="383540" marR="40639" indent="-34290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1pPr>
      <a:lvl2pPr marL="824411" marR="40639" indent="-326571"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2pPr>
      <a:lvl3pPr marL="1259839" marR="40639" indent="-30480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3pPr>
      <a:lvl4pPr marL="17780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4pPr>
      <a:lvl5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5pPr>
      <a:lvl6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6pPr>
      <a:lvl7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7pPr>
      <a:lvl8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8pPr>
      <a:lvl9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9pPr>
    </p:bodyStyle>
    <p:otherStyle>
      <a:lvl1pPr algn="ctr" defTabSz="584200" eaLnBrk="1" hangingPunct="1">
        <a:defRPr sz="1200">
          <a:solidFill>
            <a:schemeClr val="tx1"/>
          </a:solidFill>
          <a:uFill>
            <a:solidFill>
              <a:srgbClr val="FFFFFF"/>
            </a:solidFill>
          </a:uFill>
          <a:latin typeface="+mn-lt"/>
          <a:ea typeface="+mn-ea"/>
          <a:cs typeface="+mn-cs"/>
          <a:sym typeface="Calibri"/>
        </a:defRPr>
      </a:lvl1pPr>
      <a:lvl2pPr indent="228600" algn="ctr" defTabSz="584200" eaLnBrk="1" hangingPunct="1">
        <a:defRPr sz="1200">
          <a:solidFill>
            <a:schemeClr val="tx1"/>
          </a:solidFill>
          <a:uFill>
            <a:solidFill>
              <a:srgbClr val="FFFFFF"/>
            </a:solidFill>
          </a:uFill>
          <a:latin typeface="+mn-lt"/>
          <a:ea typeface="+mn-ea"/>
          <a:cs typeface="+mn-cs"/>
          <a:sym typeface="Calibri"/>
        </a:defRPr>
      </a:lvl2pPr>
      <a:lvl3pPr indent="457200" algn="ctr" defTabSz="584200" eaLnBrk="1" hangingPunct="1">
        <a:defRPr sz="1200">
          <a:solidFill>
            <a:schemeClr val="tx1"/>
          </a:solidFill>
          <a:uFill>
            <a:solidFill>
              <a:srgbClr val="FFFFFF"/>
            </a:solidFill>
          </a:uFill>
          <a:latin typeface="+mn-lt"/>
          <a:ea typeface="+mn-ea"/>
          <a:cs typeface="+mn-cs"/>
          <a:sym typeface="Calibri"/>
        </a:defRPr>
      </a:lvl3pPr>
      <a:lvl4pPr indent="685800" algn="ctr" defTabSz="584200" eaLnBrk="1" hangingPunct="1">
        <a:defRPr sz="1200">
          <a:solidFill>
            <a:schemeClr val="tx1"/>
          </a:solidFill>
          <a:uFill>
            <a:solidFill>
              <a:srgbClr val="FFFFFF"/>
            </a:solidFill>
          </a:uFill>
          <a:latin typeface="+mn-lt"/>
          <a:ea typeface="+mn-ea"/>
          <a:cs typeface="+mn-cs"/>
          <a:sym typeface="Calibri"/>
        </a:defRPr>
      </a:lvl4pPr>
      <a:lvl5pPr indent="914400" algn="ctr" defTabSz="584200" eaLnBrk="1" hangingPunct="1">
        <a:defRPr sz="1200">
          <a:solidFill>
            <a:schemeClr val="tx1"/>
          </a:solidFill>
          <a:uFill>
            <a:solidFill>
              <a:srgbClr val="FFFFFF"/>
            </a:solidFill>
          </a:uFill>
          <a:latin typeface="+mn-lt"/>
          <a:ea typeface="+mn-ea"/>
          <a:cs typeface="+mn-cs"/>
          <a:sym typeface="Calibri"/>
        </a:defRPr>
      </a:lvl5pPr>
      <a:lvl6pPr indent="1143000" algn="ctr" defTabSz="584200" eaLnBrk="1" hangingPunct="1">
        <a:defRPr sz="1200">
          <a:solidFill>
            <a:schemeClr val="tx1"/>
          </a:solidFill>
          <a:uFill>
            <a:solidFill>
              <a:srgbClr val="FFFFFF"/>
            </a:solidFill>
          </a:uFill>
          <a:latin typeface="+mn-lt"/>
          <a:ea typeface="+mn-ea"/>
          <a:cs typeface="+mn-cs"/>
          <a:sym typeface="Calibri"/>
        </a:defRPr>
      </a:lvl6pPr>
      <a:lvl7pPr indent="1371600" algn="ctr" defTabSz="584200" eaLnBrk="1" hangingPunct="1">
        <a:defRPr sz="1200">
          <a:solidFill>
            <a:schemeClr val="tx1"/>
          </a:solidFill>
          <a:uFill>
            <a:solidFill>
              <a:srgbClr val="FFFFFF"/>
            </a:solidFill>
          </a:uFill>
          <a:latin typeface="+mn-lt"/>
          <a:ea typeface="+mn-ea"/>
          <a:cs typeface="+mn-cs"/>
          <a:sym typeface="Calibri"/>
        </a:defRPr>
      </a:lvl7pPr>
      <a:lvl8pPr indent="1600200" algn="ctr" defTabSz="584200" eaLnBrk="1" hangingPunct="1">
        <a:defRPr sz="1200">
          <a:solidFill>
            <a:schemeClr val="tx1"/>
          </a:solidFill>
          <a:uFill>
            <a:solidFill>
              <a:srgbClr val="FFFFFF"/>
            </a:solidFill>
          </a:uFill>
          <a:latin typeface="+mn-lt"/>
          <a:ea typeface="+mn-ea"/>
          <a:cs typeface="+mn-cs"/>
          <a:sym typeface="Calibri"/>
        </a:defRPr>
      </a:lvl8pPr>
      <a:lvl9pPr indent="1828800" algn="ctr" defTabSz="584200" eaLnBrk="1" hangingPunct="1">
        <a:defRPr sz="1200">
          <a:solidFill>
            <a:schemeClr val="tx1"/>
          </a:solidFill>
          <a:uFill>
            <a:solidFill>
              <a:srgbClr val="FFFFFF"/>
            </a:solidFill>
          </a:u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microsoft.com/office/2007/relationships/hdphoto" Target="../media/hdphoto1.wdp"/><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Public Relations Basics</a:t>
            </a:r>
            <a:endParaRPr lang="en-US" sz="4500" b="1" dirty="0">
              <a:solidFill>
                <a:schemeClr val="bg1"/>
              </a:solidFill>
            </a:endParaRPr>
          </a:p>
        </p:txBody>
      </p:sp>
      <p:sp>
        <p:nvSpPr>
          <p:cNvPr id="6" name="Shape 96">
            <a:extLst>
              <a:ext uri="{FF2B5EF4-FFF2-40B4-BE49-F238E27FC236}">
                <a16:creationId xmlns:a16="http://schemas.microsoft.com/office/drawing/2014/main" id="{676D5704-6B94-44D1-8012-370231D7297F}"/>
              </a:ext>
            </a:extLst>
          </p:cNvPr>
          <p:cNvSpPr>
            <a:spLocks noGrp="1"/>
          </p:cNvSpPr>
          <p:nvPr/>
        </p:nvSpPr>
        <p:spPr>
          <a:xfrm>
            <a:off x="728664" y="1276352"/>
            <a:ext cx="10853737" cy="4953001"/>
          </a:xfrm>
          <a:prstGeom prst="rect">
            <a:avLst/>
          </a:prstGeom>
          <a:ln w="12700">
            <a:round/>
          </a:ln>
          <a:extLst>
            <a:ext uri="{C572A759-6A51-4108-AA02-DFA0A04FC94B}">
              <ma14:wrappingTextBoxFlag xmlns:ma14="http://schemas.microsoft.com/office/mac/drawingml/2011/main" xmlns="" val="1"/>
            </a:ext>
          </a:extLst>
        </p:spPr>
        <p:txBody>
          <a:bodyPr lIns="38100" tIns="38100" rIns="38100" bIns="38100"/>
          <a:lstStyle>
            <a:lvl1pPr marL="342900" marR="0" indent="-342900" eaLnBrk="1" hangingPunct="1">
              <a:spcBef>
                <a:spcPts val="700"/>
              </a:spcBef>
              <a:buClr>
                <a:srgbClr val="000000"/>
              </a:buClr>
              <a:buSzPct val="100000"/>
              <a:buFont typeface="Arial"/>
              <a:buChar char="•"/>
              <a:defRPr sz="3200">
                <a:solidFill>
                  <a:srgbClr val="000000"/>
                </a:solidFill>
                <a:uFill>
                  <a:solidFill>
                    <a:srgbClr val="000000"/>
                  </a:solidFill>
                </a:uFill>
                <a:latin typeface="+mn-lt"/>
                <a:ea typeface="+mn-ea"/>
                <a:cs typeface="+mn-cs"/>
                <a:sym typeface="Calibri"/>
              </a:defRPr>
            </a:lvl1pPr>
            <a:lvl2pPr marL="742950" marR="0" indent="-285750" eaLnBrk="1" hangingPunct="1">
              <a:spcBef>
                <a:spcPts val="600"/>
              </a:spcBef>
              <a:buClr>
                <a:srgbClr val="000000"/>
              </a:buClr>
              <a:buSzPct val="100000"/>
              <a:buFont typeface="Arial"/>
              <a:buChar char="–"/>
              <a:defRPr sz="2800">
                <a:solidFill>
                  <a:srgbClr val="000000"/>
                </a:solidFill>
                <a:uFill>
                  <a:solidFill>
                    <a:srgbClr val="000000"/>
                  </a:solidFill>
                </a:uFill>
                <a:latin typeface="+mn-lt"/>
                <a:ea typeface="+mn-ea"/>
                <a:cs typeface="+mn-cs"/>
                <a:sym typeface="Calibri"/>
              </a:defRPr>
            </a:lvl2pPr>
            <a:lvl3pPr marL="1143000" marR="0" indent="-228600" eaLnBrk="1" hangingPunct="1">
              <a:spcBef>
                <a:spcPts val="500"/>
              </a:spcBef>
              <a:buClr>
                <a:srgbClr val="000000"/>
              </a:buClr>
              <a:buSzPct val="100000"/>
              <a:buFont typeface="Arial"/>
              <a:buChar char="•"/>
              <a:defRPr sz="2400">
                <a:solidFill>
                  <a:srgbClr val="000000"/>
                </a:solidFill>
                <a:uFill>
                  <a:solidFill>
                    <a:srgbClr val="000000"/>
                  </a:solidFill>
                </a:uFill>
                <a:latin typeface="+mn-lt"/>
                <a:ea typeface="+mn-ea"/>
                <a:cs typeface="+mn-cs"/>
                <a:sym typeface="Calibri"/>
              </a:defRPr>
            </a:lvl3pPr>
            <a:lvl4pPr marL="16002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4pPr>
            <a:lvl5pPr marL="20574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5pPr>
            <a:lvl6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6pPr>
            <a:lvl7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7pPr>
            <a:lvl8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8pPr>
            <a:lvl9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9pPr>
          </a:lstStyle>
          <a:p>
            <a:pPr lvl="0" algn="just">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Anonymity - please respect the privacy of all who are attending this event.</a:t>
            </a:r>
          </a:p>
          <a:p>
            <a:pPr marL="0" lvl="0" indent="0" algn="just">
              <a:lnSpc>
                <a:spcPct val="80000"/>
              </a:lnSpc>
              <a:buNone/>
              <a:defRPr sz="1800">
                <a:uFillTx/>
              </a:defRPr>
            </a:pPr>
            <a:endPar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endParaRPr>
          </a:p>
        </p:txBody>
      </p:sp>
    </p:spTree>
    <p:extLst>
      <p:ext uri="{BB962C8B-B14F-4D97-AF65-F5344CB8AC3E}">
        <p14:creationId xmlns:p14="http://schemas.microsoft.com/office/powerpoint/2010/main" val="187615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Public Relations Helps Addicts Find NA</a:t>
            </a:r>
            <a:endParaRPr lang="en-US" sz="4500" b="1" dirty="0">
              <a:solidFill>
                <a:schemeClr val="bg1"/>
              </a:solidFill>
            </a:endParaRPr>
          </a:p>
        </p:txBody>
      </p:sp>
      <p:sp>
        <p:nvSpPr>
          <p:cNvPr id="3" name="Content Placeholder 2"/>
          <p:cNvSpPr>
            <a:spLocks noGrp="1"/>
          </p:cNvSpPr>
          <p:nvPr>
            <p:ph idx="4294967295"/>
          </p:nvPr>
        </p:nvSpPr>
        <p:spPr>
          <a:xfrm>
            <a:off x="2547938" y="1408112"/>
            <a:ext cx="8412162" cy="3381375"/>
          </a:xfrm>
        </p:spPr>
        <p:txBody>
          <a:bodyPr>
            <a:normAutofit/>
          </a:bodyPr>
          <a:lstStyle/>
          <a:p>
            <a:pPr>
              <a:lnSpc>
                <a:spcPct val="110000"/>
              </a:lnSpc>
              <a:buClrTx/>
              <a:buFont typeface="Wingdings" panose="05000000000000000000" pitchFamily="2" charset="2"/>
              <a:buChar char="v"/>
            </a:pPr>
            <a:r>
              <a:rPr lang="en-US" sz="2700" b="1" dirty="0">
                <a:solidFill>
                  <a:schemeClr val="bg1"/>
                </a:solidFill>
              </a:rPr>
              <a:t> Meeting lists</a:t>
            </a:r>
          </a:p>
          <a:p>
            <a:pPr>
              <a:lnSpc>
                <a:spcPct val="110000"/>
              </a:lnSpc>
              <a:buClrTx/>
              <a:buFont typeface="Wingdings" panose="05000000000000000000" pitchFamily="2" charset="2"/>
              <a:buChar char="v"/>
            </a:pPr>
            <a:r>
              <a:rPr lang="en-US" sz="2700" b="1" dirty="0">
                <a:solidFill>
                  <a:schemeClr val="bg1"/>
                </a:solidFill>
              </a:rPr>
              <a:t> Website</a:t>
            </a:r>
          </a:p>
          <a:p>
            <a:pPr>
              <a:lnSpc>
                <a:spcPct val="110000"/>
              </a:lnSpc>
              <a:buClrTx/>
              <a:buFont typeface="Wingdings" panose="05000000000000000000" pitchFamily="2" charset="2"/>
              <a:buChar char="v"/>
            </a:pPr>
            <a:r>
              <a:rPr lang="en-US" sz="2700" b="1" dirty="0">
                <a:solidFill>
                  <a:schemeClr val="bg1"/>
                </a:solidFill>
              </a:rPr>
              <a:t> Posters</a:t>
            </a:r>
          </a:p>
          <a:p>
            <a:pPr>
              <a:lnSpc>
                <a:spcPct val="110000"/>
              </a:lnSpc>
              <a:buClrTx/>
              <a:buFont typeface="Wingdings" panose="05000000000000000000" pitchFamily="2" charset="2"/>
              <a:buChar char="v"/>
            </a:pPr>
            <a:r>
              <a:rPr lang="en-US" sz="2700" b="1" dirty="0">
                <a:solidFill>
                  <a:schemeClr val="bg1"/>
                </a:solidFill>
              </a:rPr>
              <a:t> PSAs (Public Service Announcements)</a:t>
            </a:r>
          </a:p>
          <a:p>
            <a:pPr>
              <a:lnSpc>
                <a:spcPct val="110000"/>
              </a:lnSpc>
              <a:buClrTx/>
              <a:buFont typeface="Wingdings" panose="05000000000000000000" pitchFamily="2" charset="2"/>
              <a:buChar char="v"/>
            </a:pPr>
            <a:r>
              <a:rPr lang="en-US" sz="2700" b="1" dirty="0">
                <a:solidFill>
                  <a:schemeClr val="bg1"/>
                </a:solidFill>
              </a:rPr>
              <a:t> Radio</a:t>
            </a:r>
          </a:p>
          <a:p>
            <a:pPr>
              <a:lnSpc>
                <a:spcPct val="110000"/>
              </a:lnSpc>
              <a:buClrTx/>
              <a:buFont typeface="Wingdings" panose="05000000000000000000" pitchFamily="2" charset="2"/>
              <a:buChar char="v"/>
            </a:pPr>
            <a:r>
              <a:rPr lang="en-US" sz="2700" b="1" dirty="0">
                <a:solidFill>
                  <a:schemeClr val="bg1"/>
                </a:solidFill>
              </a:rPr>
              <a:t> Television</a:t>
            </a:r>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p:txBody>
      </p:sp>
      <p:pic>
        <p:nvPicPr>
          <p:cNvPr id="4" name="Picture 3">
            <a:extLst>
              <a:ext uri="{FF2B5EF4-FFF2-40B4-BE49-F238E27FC236}">
                <a16:creationId xmlns:a16="http://schemas.microsoft.com/office/drawing/2014/main" id="{E9F0464C-FD0B-4B00-8A10-978A84A075DE}"/>
              </a:ext>
            </a:extLst>
          </p:cNvPr>
          <p:cNvPicPr>
            <a:picLocks noChangeAspect="1"/>
          </p:cNvPicPr>
          <p:nvPr/>
        </p:nvPicPr>
        <p:blipFill>
          <a:blip r:embed="rId4">
            <a:extLst>
              <a:ext uri="{BEBA8EAE-BF5A-486C-A8C5-ECC9F3942E4B}">
                <a14:imgProps xmlns:a14="http://schemas.microsoft.com/office/drawing/2010/main">
                  <a14:imgLayer r:embed="rId5">
                    <a14:imgEffect>
                      <a14:artisticMarker/>
                    </a14:imgEffect>
                  </a14:imgLayer>
                </a14:imgProps>
              </a:ext>
            </a:extLst>
          </a:blip>
          <a:stretch>
            <a:fillRect/>
          </a:stretch>
        </p:blipFill>
        <p:spPr>
          <a:xfrm>
            <a:off x="8859647" y="1389060"/>
            <a:ext cx="2466975" cy="3400425"/>
          </a:xfrm>
          <a:prstGeom prst="rect">
            <a:avLst/>
          </a:prstGeom>
          <a:effectLst>
            <a:softEdge rad="152400"/>
          </a:effectLst>
        </p:spPr>
      </p:pic>
    </p:spTree>
    <p:extLst>
      <p:ext uri="{BB962C8B-B14F-4D97-AF65-F5344CB8AC3E}">
        <p14:creationId xmlns:p14="http://schemas.microsoft.com/office/powerpoint/2010/main" val="400922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What Is the Importance of Anonymity?</a:t>
            </a:r>
            <a:endParaRPr lang="en-US" sz="4500" b="1" dirty="0">
              <a:solidFill>
                <a:schemeClr val="bg1"/>
              </a:solidFill>
            </a:endParaRPr>
          </a:p>
        </p:txBody>
      </p:sp>
      <p:sp>
        <p:nvSpPr>
          <p:cNvPr id="3" name="Content Placeholder 2"/>
          <p:cNvSpPr>
            <a:spLocks noGrp="1"/>
          </p:cNvSpPr>
          <p:nvPr>
            <p:ph idx="4294967295"/>
          </p:nvPr>
        </p:nvSpPr>
        <p:spPr>
          <a:xfrm>
            <a:off x="1112838" y="1268412"/>
            <a:ext cx="10580306" cy="3381375"/>
          </a:xfrm>
        </p:spPr>
        <p:txBody>
          <a:bodyPr>
            <a:normAutofit/>
          </a:bodyPr>
          <a:lstStyle/>
          <a:p>
            <a:pPr>
              <a:lnSpc>
                <a:spcPct val="120000"/>
              </a:lnSpc>
              <a:buClrTx/>
              <a:buFont typeface="Wingdings" panose="05000000000000000000" pitchFamily="2" charset="2"/>
              <a:buChar char="v"/>
            </a:pPr>
            <a:r>
              <a:rPr lang="en-US" sz="2700" b="1" dirty="0">
                <a:solidFill>
                  <a:schemeClr val="bg1"/>
                </a:solidFill>
              </a:rPr>
              <a:t> </a:t>
            </a:r>
            <a:r>
              <a:rPr lang="en-US" sz="2700" b="1" dirty="0">
                <a:solidFill>
                  <a:schemeClr val="bg1"/>
                </a:solidFill>
                <a:sym typeface="Lucida Grande"/>
              </a:rPr>
              <a:t>We do our best to avoid appearing in the media as members of Narcotics Anonymous and giving our last names in a public setting.</a:t>
            </a:r>
          </a:p>
          <a:p>
            <a:pPr marL="40640" indent="0">
              <a:lnSpc>
                <a:spcPct val="110000"/>
              </a:lnSpc>
              <a:buClrTx/>
              <a:buNone/>
            </a:pPr>
            <a:endParaRPr lang="en-US" sz="2700" b="1" dirty="0">
              <a:solidFill>
                <a:schemeClr val="bg1"/>
              </a:solidFill>
            </a:endParaRPr>
          </a:p>
          <a:p>
            <a:pPr>
              <a:lnSpc>
                <a:spcPct val="110000"/>
              </a:lnSpc>
              <a:buClrTx/>
              <a:buFont typeface="Wingdings" panose="05000000000000000000" pitchFamily="2" charset="2"/>
              <a:buChar char="v"/>
            </a:pPr>
            <a:r>
              <a:rPr lang="en-US" sz="2700" b="1" dirty="0">
                <a:solidFill>
                  <a:schemeClr val="bg1"/>
                </a:solidFill>
              </a:rPr>
              <a:t> It is vital to consider the Eleventh Tradition and maintain our personal anonymity when we are carrying the NA message in the media.</a:t>
            </a:r>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p:txBody>
      </p:sp>
    </p:spTree>
    <p:extLst>
      <p:ext uri="{BB962C8B-B14F-4D97-AF65-F5344CB8AC3E}">
        <p14:creationId xmlns:p14="http://schemas.microsoft.com/office/powerpoint/2010/main" val="267358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How Do Members Get Involved?</a:t>
            </a:r>
            <a:endParaRPr lang="en-US" sz="4500" b="1" dirty="0">
              <a:solidFill>
                <a:schemeClr val="bg1"/>
              </a:solidFill>
            </a:endParaRPr>
          </a:p>
        </p:txBody>
      </p:sp>
      <p:sp>
        <p:nvSpPr>
          <p:cNvPr id="3" name="Content Placeholder 2"/>
          <p:cNvSpPr>
            <a:spLocks noGrp="1"/>
          </p:cNvSpPr>
          <p:nvPr>
            <p:ph idx="4294967295"/>
          </p:nvPr>
        </p:nvSpPr>
        <p:spPr>
          <a:xfrm>
            <a:off x="1112838" y="1268412"/>
            <a:ext cx="10580306" cy="3381375"/>
          </a:xfrm>
        </p:spPr>
        <p:txBody>
          <a:bodyPr>
            <a:normAutofit/>
          </a:bodyPr>
          <a:lstStyle/>
          <a:p>
            <a:pPr marL="40640" indent="0">
              <a:lnSpc>
                <a:spcPct val="130000"/>
              </a:lnSpc>
              <a:buClrTx/>
              <a:buNone/>
            </a:pPr>
            <a:r>
              <a:rPr lang="en-US" sz="2700" b="1" dirty="0">
                <a:solidFill>
                  <a:schemeClr val="bg1"/>
                </a:solidFill>
              </a:rPr>
              <a:t>Arizona Regional Public Relations Subcommittee </a:t>
            </a:r>
          </a:p>
          <a:p>
            <a:pPr marL="40640" indent="0">
              <a:lnSpc>
                <a:spcPct val="130000"/>
              </a:lnSpc>
              <a:buClrTx/>
              <a:buNone/>
            </a:pPr>
            <a:r>
              <a:rPr lang="en-US" sz="2700" b="1" dirty="0">
                <a:solidFill>
                  <a:schemeClr val="bg1"/>
                </a:solidFill>
              </a:rPr>
              <a:t>1800 East Van Buren Phoenix Az </a:t>
            </a:r>
          </a:p>
          <a:p>
            <a:pPr marL="40640" indent="0">
              <a:lnSpc>
                <a:spcPct val="130000"/>
              </a:lnSpc>
              <a:buClrTx/>
              <a:buNone/>
            </a:pPr>
            <a:r>
              <a:rPr lang="en-US" sz="2700" b="1" dirty="0">
                <a:solidFill>
                  <a:schemeClr val="bg1"/>
                </a:solidFill>
              </a:rPr>
              <a:t>meets 3 Sunday of odd months at 9:30am Behavior Health Auditorium,</a:t>
            </a:r>
          </a:p>
          <a:p>
            <a:pPr marL="40640" indent="0">
              <a:lnSpc>
                <a:spcPct val="130000"/>
              </a:lnSpc>
              <a:buClrTx/>
              <a:buNone/>
            </a:pPr>
            <a:r>
              <a:rPr lang="en-US" sz="2700" b="1" dirty="0">
                <a:solidFill>
                  <a:schemeClr val="bg1"/>
                </a:solidFill>
              </a:rPr>
              <a:t>H&amp;I 10:30am Behavior Health Auditorium</a:t>
            </a:r>
          </a:p>
          <a:p>
            <a:pPr marL="40640" indent="0">
              <a:lnSpc>
                <a:spcPct val="130000"/>
              </a:lnSpc>
              <a:buClrTx/>
              <a:buNone/>
            </a:pPr>
            <a:r>
              <a:rPr lang="en-US" sz="2700" b="1" dirty="0">
                <a:solidFill>
                  <a:schemeClr val="bg1"/>
                </a:solidFill>
              </a:rPr>
              <a:t>Contact your local </a:t>
            </a:r>
            <a:r>
              <a:rPr lang="en-US" sz="2700" b="1">
                <a:solidFill>
                  <a:schemeClr val="bg1"/>
                </a:solidFill>
              </a:rPr>
              <a:t>Public Relations Chair</a:t>
            </a:r>
            <a:endParaRPr lang="en-US" sz="2700" b="1" dirty="0"/>
          </a:p>
        </p:txBody>
      </p:sp>
    </p:spTree>
    <p:extLst>
      <p:ext uri="{BB962C8B-B14F-4D97-AF65-F5344CB8AC3E}">
        <p14:creationId xmlns:p14="http://schemas.microsoft.com/office/powerpoint/2010/main" val="290493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Public Relations Basics</a:t>
            </a:r>
            <a:endParaRPr lang="en-US" sz="4500" b="1" dirty="0">
              <a:solidFill>
                <a:schemeClr val="bg1"/>
              </a:solidFill>
            </a:endParaRPr>
          </a:p>
        </p:txBody>
      </p:sp>
      <p:sp>
        <p:nvSpPr>
          <p:cNvPr id="7" name="TextBox 6">
            <a:extLst>
              <a:ext uri="{FF2B5EF4-FFF2-40B4-BE49-F238E27FC236}">
                <a16:creationId xmlns:a16="http://schemas.microsoft.com/office/drawing/2014/main" id="{3289BB88-6F63-4D47-89A1-84650BC45450}"/>
              </a:ext>
            </a:extLst>
          </p:cNvPr>
          <p:cNvSpPr txBox="1"/>
          <p:nvPr/>
        </p:nvSpPr>
        <p:spPr>
          <a:xfrm>
            <a:off x="2667000" y="2057400"/>
            <a:ext cx="6477000" cy="1569660"/>
          </a:xfrm>
          <a:prstGeom prst="rect">
            <a:avLst/>
          </a:prstGeom>
          <a:noFill/>
        </p:spPr>
        <p:txBody>
          <a:bodyPr wrap="square" rtlCol="0">
            <a:spAutoFit/>
          </a:bodyPr>
          <a:lstStyle/>
          <a:p>
            <a:pPr algn="ctr"/>
            <a:r>
              <a:rPr lang="en-US" sz="9600" dirty="0"/>
              <a:t>Questions?</a:t>
            </a:r>
          </a:p>
        </p:txBody>
      </p:sp>
    </p:spTree>
    <p:extLst>
      <p:ext uri="{BB962C8B-B14F-4D97-AF65-F5344CB8AC3E}">
        <p14:creationId xmlns:p14="http://schemas.microsoft.com/office/powerpoint/2010/main" val="11482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Public Relations Basics</a:t>
            </a:r>
            <a:endParaRPr lang="en-US" sz="4500" b="1" dirty="0">
              <a:solidFill>
                <a:schemeClr val="bg1"/>
              </a:solidFill>
            </a:endParaRPr>
          </a:p>
        </p:txBody>
      </p:sp>
      <p:sp>
        <p:nvSpPr>
          <p:cNvPr id="4" name="Shape 96">
            <a:extLst>
              <a:ext uri="{FF2B5EF4-FFF2-40B4-BE49-F238E27FC236}">
                <a16:creationId xmlns:a16="http://schemas.microsoft.com/office/drawing/2014/main" id="{EA88F2CD-50B7-47E8-9C30-B3A411075531}"/>
              </a:ext>
            </a:extLst>
          </p:cNvPr>
          <p:cNvSpPr>
            <a:spLocks noGrp="1"/>
          </p:cNvSpPr>
          <p:nvPr/>
        </p:nvSpPr>
        <p:spPr>
          <a:xfrm>
            <a:off x="728664" y="1276352"/>
            <a:ext cx="10853737" cy="4953001"/>
          </a:xfrm>
          <a:prstGeom prst="rect">
            <a:avLst/>
          </a:prstGeom>
          <a:ln w="12700">
            <a:round/>
          </a:ln>
          <a:extLst>
            <a:ext uri="{C572A759-6A51-4108-AA02-DFA0A04FC94B}">
              <ma14:wrappingTextBoxFlag xmlns:ma14="http://schemas.microsoft.com/office/mac/drawingml/2011/main" xmlns="" val="1"/>
            </a:ext>
          </a:extLst>
        </p:spPr>
        <p:txBody>
          <a:bodyPr lIns="38100" tIns="38100" rIns="38100" bIns="38100"/>
          <a:lstStyle>
            <a:lvl1pPr marL="342900" marR="0" indent="-342900" eaLnBrk="1" hangingPunct="1">
              <a:spcBef>
                <a:spcPts val="700"/>
              </a:spcBef>
              <a:buClr>
                <a:srgbClr val="000000"/>
              </a:buClr>
              <a:buSzPct val="100000"/>
              <a:buFont typeface="Arial"/>
              <a:buChar char="•"/>
              <a:defRPr sz="3200">
                <a:solidFill>
                  <a:srgbClr val="000000"/>
                </a:solidFill>
                <a:uFill>
                  <a:solidFill>
                    <a:srgbClr val="000000"/>
                  </a:solidFill>
                </a:uFill>
                <a:latin typeface="+mn-lt"/>
                <a:ea typeface="+mn-ea"/>
                <a:cs typeface="+mn-cs"/>
                <a:sym typeface="Calibri"/>
              </a:defRPr>
            </a:lvl1pPr>
            <a:lvl2pPr marL="742950" marR="0" indent="-285750" eaLnBrk="1" hangingPunct="1">
              <a:spcBef>
                <a:spcPts val="600"/>
              </a:spcBef>
              <a:buClr>
                <a:srgbClr val="000000"/>
              </a:buClr>
              <a:buSzPct val="100000"/>
              <a:buFont typeface="Arial"/>
              <a:buChar char="–"/>
              <a:defRPr sz="2800">
                <a:solidFill>
                  <a:srgbClr val="000000"/>
                </a:solidFill>
                <a:uFill>
                  <a:solidFill>
                    <a:srgbClr val="000000"/>
                  </a:solidFill>
                </a:uFill>
                <a:latin typeface="+mn-lt"/>
                <a:ea typeface="+mn-ea"/>
                <a:cs typeface="+mn-cs"/>
                <a:sym typeface="Calibri"/>
              </a:defRPr>
            </a:lvl2pPr>
            <a:lvl3pPr marL="1143000" marR="0" indent="-228600" eaLnBrk="1" hangingPunct="1">
              <a:spcBef>
                <a:spcPts val="500"/>
              </a:spcBef>
              <a:buClr>
                <a:srgbClr val="000000"/>
              </a:buClr>
              <a:buSzPct val="100000"/>
              <a:buFont typeface="Arial"/>
              <a:buChar char="•"/>
              <a:defRPr sz="2400">
                <a:solidFill>
                  <a:srgbClr val="000000"/>
                </a:solidFill>
                <a:uFill>
                  <a:solidFill>
                    <a:srgbClr val="000000"/>
                  </a:solidFill>
                </a:uFill>
                <a:latin typeface="+mn-lt"/>
                <a:ea typeface="+mn-ea"/>
                <a:cs typeface="+mn-cs"/>
                <a:sym typeface="Calibri"/>
              </a:defRPr>
            </a:lvl3pPr>
            <a:lvl4pPr marL="16002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4pPr>
            <a:lvl5pPr marL="20574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5pPr>
            <a:lvl6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6pPr>
            <a:lvl7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7pPr>
            <a:lvl8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8pPr>
            <a:lvl9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9pPr>
          </a:lstStyle>
          <a:p>
            <a:pPr lvl="0" algn="just">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Anonymity - please respect the privacy of all who are attending this event.</a:t>
            </a:r>
          </a:p>
          <a:p>
            <a:pPr marL="0" lvl="0" indent="0" algn="just">
              <a:lnSpc>
                <a:spcPct val="80000"/>
              </a:lnSpc>
              <a:buNone/>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 </a:t>
            </a:r>
          </a:p>
          <a:p>
            <a:pPr lvl="0" algn="just">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Photography – If you do take pictures, please ask all who are in the direction of the shot if it’s ok to photograph them, if not, allow them the opportunity to move out of the shot. Please do not take crowd shots.</a:t>
            </a:r>
          </a:p>
        </p:txBody>
      </p:sp>
    </p:spTree>
    <p:extLst>
      <p:ext uri="{BB962C8B-B14F-4D97-AF65-F5344CB8AC3E}">
        <p14:creationId xmlns:p14="http://schemas.microsoft.com/office/powerpoint/2010/main" val="3888304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Public Relations Basics</a:t>
            </a:r>
            <a:endParaRPr lang="en-US" sz="4500" b="1" dirty="0">
              <a:solidFill>
                <a:schemeClr val="bg1"/>
              </a:solidFill>
            </a:endParaRPr>
          </a:p>
        </p:txBody>
      </p:sp>
      <p:sp>
        <p:nvSpPr>
          <p:cNvPr id="4" name="Shape 96">
            <a:extLst>
              <a:ext uri="{FF2B5EF4-FFF2-40B4-BE49-F238E27FC236}">
                <a16:creationId xmlns:a16="http://schemas.microsoft.com/office/drawing/2014/main" id="{0C314384-C01A-4AF8-A7D8-296BD6424F64}"/>
              </a:ext>
            </a:extLst>
          </p:cNvPr>
          <p:cNvSpPr>
            <a:spLocks noGrp="1"/>
          </p:cNvSpPr>
          <p:nvPr/>
        </p:nvSpPr>
        <p:spPr>
          <a:xfrm>
            <a:off x="1939925" y="1574803"/>
            <a:ext cx="7543800" cy="4953001"/>
          </a:xfrm>
          <a:prstGeom prst="rect">
            <a:avLst/>
          </a:prstGeom>
          <a:ln w="12700">
            <a:round/>
          </a:ln>
          <a:extLst>
            <a:ext uri="{C572A759-6A51-4108-AA02-DFA0A04FC94B}">
              <ma14:wrappingTextBoxFlag xmlns:ma14="http://schemas.microsoft.com/office/mac/drawingml/2011/main" xmlns="" val="1"/>
            </a:ext>
          </a:extLst>
        </p:spPr>
        <p:txBody>
          <a:bodyPr lIns="38100" tIns="38100" rIns="38100" bIns="38100"/>
          <a:lstStyle>
            <a:lvl1pPr marL="342900" marR="0" indent="-342900" eaLnBrk="1" hangingPunct="1">
              <a:spcBef>
                <a:spcPts val="700"/>
              </a:spcBef>
              <a:buClr>
                <a:srgbClr val="000000"/>
              </a:buClr>
              <a:buSzPct val="100000"/>
              <a:buFont typeface="Arial"/>
              <a:buChar char="•"/>
              <a:defRPr sz="3200">
                <a:solidFill>
                  <a:srgbClr val="000000"/>
                </a:solidFill>
                <a:uFill>
                  <a:solidFill>
                    <a:srgbClr val="000000"/>
                  </a:solidFill>
                </a:uFill>
                <a:latin typeface="+mn-lt"/>
                <a:ea typeface="+mn-ea"/>
                <a:cs typeface="+mn-cs"/>
                <a:sym typeface="Calibri"/>
              </a:defRPr>
            </a:lvl1pPr>
            <a:lvl2pPr marL="742950" marR="0" indent="-285750" eaLnBrk="1" hangingPunct="1">
              <a:spcBef>
                <a:spcPts val="600"/>
              </a:spcBef>
              <a:buClr>
                <a:srgbClr val="000000"/>
              </a:buClr>
              <a:buSzPct val="100000"/>
              <a:buFont typeface="Arial"/>
              <a:buChar char="–"/>
              <a:defRPr sz="2800">
                <a:solidFill>
                  <a:srgbClr val="000000"/>
                </a:solidFill>
                <a:uFill>
                  <a:solidFill>
                    <a:srgbClr val="000000"/>
                  </a:solidFill>
                </a:uFill>
                <a:latin typeface="+mn-lt"/>
                <a:ea typeface="+mn-ea"/>
                <a:cs typeface="+mn-cs"/>
                <a:sym typeface="Calibri"/>
              </a:defRPr>
            </a:lvl2pPr>
            <a:lvl3pPr marL="1143000" marR="0" indent="-228600" eaLnBrk="1" hangingPunct="1">
              <a:spcBef>
                <a:spcPts val="500"/>
              </a:spcBef>
              <a:buClr>
                <a:srgbClr val="000000"/>
              </a:buClr>
              <a:buSzPct val="100000"/>
              <a:buFont typeface="Arial"/>
              <a:buChar char="•"/>
              <a:defRPr sz="2400">
                <a:solidFill>
                  <a:srgbClr val="000000"/>
                </a:solidFill>
                <a:uFill>
                  <a:solidFill>
                    <a:srgbClr val="000000"/>
                  </a:solidFill>
                </a:uFill>
                <a:latin typeface="+mn-lt"/>
                <a:ea typeface="+mn-ea"/>
                <a:cs typeface="+mn-cs"/>
                <a:sym typeface="Calibri"/>
              </a:defRPr>
            </a:lvl3pPr>
            <a:lvl4pPr marL="16002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4pPr>
            <a:lvl5pPr marL="2057400" marR="0" indent="-228600" eaLnBrk="1" hangingPunct="1">
              <a:spcBef>
                <a:spcPts val="400"/>
              </a:spcBef>
              <a:buClr>
                <a:srgbClr val="000000"/>
              </a:buClr>
              <a:buSzPct val="100000"/>
              <a:buFont typeface="Arial"/>
              <a:buChar char="»"/>
              <a:defRPr sz="2000">
                <a:solidFill>
                  <a:srgbClr val="000000"/>
                </a:solidFill>
                <a:uFill>
                  <a:solidFill>
                    <a:srgbClr val="000000"/>
                  </a:solidFill>
                </a:uFill>
                <a:latin typeface="+mn-lt"/>
                <a:ea typeface="+mn-ea"/>
                <a:cs typeface="+mn-cs"/>
                <a:sym typeface="Calibri"/>
              </a:defRPr>
            </a:lvl5pPr>
            <a:lvl6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6pPr>
            <a:lvl7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7pPr>
            <a:lvl8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8pPr>
            <a:lvl9pPr marL="2235200" marR="40639" indent="-365760" eaLnBrk="1" hangingPunct="1">
              <a:spcBef>
                <a:spcPts val="700"/>
              </a:spcBef>
              <a:buClr>
                <a:srgbClr val="FF2600"/>
              </a:buClr>
              <a:buSzPct val="100000"/>
              <a:buFont typeface="Arial"/>
              <a:buChar char="•"/>
              <a:defRPr sz="3200">
                <a:solidFill>
                  <a:srgbClr val="FF2600"/>
                </a:solidFill>
                <a:uFill>
                  <a:solidFill>
                    <a:srgbClr val="FF2600"/>
                  </a:solidFill>
                </a:uFill>
                <a:latin typeface="+mn-lt"/>
                <a:ea typeface="+mn-ea"/>
                <a:cs typeface="+mn-cs"/>
                <a:sym typeface="Calibri"/>
              </a:defRPr>
            </a:lvl9pPr>
          </a:lstStyle>
          <a:p>
            <a:pPr marL="0" indent="0" algn="l">
              <a:lnSpc>
                <a:spcPct val="80000"/>
              </a:lnSpc>
              <a:buNone/>
              <a:defRPr sz="1800">
                <a:uFillTx/>
              </a:defRPr>
            </a:pPr>
            <a:r>
              <a:rPr lang="en-US" sz="2720" b="1" dirty="0">
                <a:solidFill>
                  <a:schemeClr val="accent2">
                    <a:lumMod val="50000"/>
                  </a:schemeClr>
                </a:solidFill>
                <a:effectLst>
                  <a:outerShdw blurRad="63500" dir="3600000" rotWithShape="0">
                    <a:srgbClr val="000000">
                      <a:alpha val="70000"/>
                    </a:srgbClr>
                  </a:outerShdw>
                </a:effectLst>
                <a:uFill>
                  <a:solidFill>
                    <a:srgbClr val="A5572E"/>
                  </a:solidFill>
                </a:uFill>
              </a:rPr>
              <a:t>Housekeeping</a:t>
            </a:r>
          </a:p>
          <a:p>
            <a:pPr lvl="0" algn="l">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Cellphones to silent (vibe)</a:t>
            </a:r>
          </a:p>
          <a:p>
            <a:pPr lvl="0" algn="l">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Restrooms are located</a:t>
            </a:r>
          </a:p>
          <a:p>
            <a:pPr lvl="0" algn="l">
              <a:lnSpc>
                <a:spcPct val="80000"/>
              </a:lnSpc>
              <a:defRPr sz="1800">
                <a:uFillTx/>
              </a:defRPr>
            </a:pPr>
            <a:r>
              <a:rPr lang="en-US" sz="2720" dirty="0">
                <a:solidFill>
                  <a:schemeClr val="accent2">
                    <a:lumMod val="50000"/>
                  </a:schemeClr>
                </a:solidFill>
                <a:effectLst>
                  <a:outerShdw blurRad="63500" dir="3600000" rotWithShape="0">
                    <a:srgbClr val="000000">
                      <a:alpha val="70000"/>
                    </a:srgbClr>
                  </a:outerShdw>
                </a:effectLst>
                <a:uFill>
                  <a:solidFill>
                    <a:srgbClr val="A5572E"/>
                  </a:solidFill>
                </a:uFill>
              </a:rPr>
              <a:t>Be courteous and take side discussions outside</a:t>
            </a:r>
          </a:p>
        </p:txBody>
      </p:sp>
      <p:pic>
        <p:nvPicPr>
          <p:cNvPr id="6" name="Picture 2" descr="Image result for phone gifs for ppt">
            <a:extLst>
              <a:ext uri="{FF2B5EF4-FFF2-40B4-BE49-F238E27FC236}">
                <a16:creationId xmlns:a16="http://schemas.microsoft.com/office/drawing/2014/main" id="{E2B00E71-37A4-47E9-A4E3-DA0BF8B4DD9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45680" y="1292425"/>
            <a:ext cx="25527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93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pic>
        <p:nvPicPr>
          <p:cNvPr id="7" name="Picture 6">
            <a:extLst>
              <a:ext uri="{FF2B5EF4-FFF2-40B4-BE49-F238E27FC236}">
                <a16:creationId xmlns:a16="http://schemas.microsoft.com/office/drawing/2014/main" id="{D090B379-5C64-46A6-92F3-60F72CA44735}"/>
              </a:ext>
            </a:extLst>
          </p:cNvPr>
          <p:cNvPicPr>
            <a:picLocks noChangeAspect="1"/>
          </p:cNvPicPr>
          <p:nvPr/>
        </p:nvPicPr>
        <p:blipFill rotWithShape="1">
          <a:blip r:embed="rId4"/>
          <a:srcRect l="20550" t="20392" r="18999" b="17254"/>
          <a:stretch/>
        </p:blipFill>
        <p:spPr>
          <a:xfrm>
            <a:off x="3949700" y="241301"/>
            <a:ext cx="4000500" cy="4825999"/>
          </a:xfrm>
          <a:prstGeom prst="rect">
            <a:avLst/>
          </a:prstGeom>
          <a:effectLst>
            <a:glow rad="457200">
              <a:schemeClr val="accent1">
                <a:alpha val="53000"/>
              </a:schemeClr>
            </a:glow>
            <a:softEdge rad="63500"/>
          </a:effectLst>
          <a:scene3d>
            <a:camera prst="orthographicFront"/>
            <a:lightRig rig="threePt" dir="t"/>
          </a:scene3d>
          <a:sp3d>
            <a:bevelT/>
          </a:sp3d>
        </p:spPr>
      </p:pic>
      <p:pic>
        <p:nvPicPr>
          <p:cNvPr id="11" name="Picture 10">
            <a:extLst>
              <a:ext uri="{FF2B5EF4-FFF2-40B4-BE49-F238E27FC236}">
                <a16:creationId xmlns:a16="http://schemas.microsoft.com/office/drawing/2014/main" id="{AB9FB960-EF5D-406C-BDE8-AEDF2B85903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6514" t="34815" r="37059" b="41111"/>
          <a:stretch/>
        </p:blipFill>
        <p:spPr>
          <a:xfrm rot="20836499">
            <a:off x="8966200" y="1243014"/>
            <a:ext cx="1930400" cy="1651000"/>
          </a:xfrm>
          <a:prstGeom prst="rect">
            <a:avLst/>
          </a:prstGeom>
          <a:effectLst>
            <a:glow rad="393700">
              <a:schemeClr val="accent4">
                <a:lumMod val="40000"/>
                <a:lumOff val="60000"/>
                <a:alpha val="40000"/>
              </a:schemeClr>
            </a:glow>
            <a:softEdge rad="114300"/>
          </a:effectLst>
        </p:spPr>
      </p:pic>
      <p:pic>
        <p:nvPicPr>
          <p:cNvPr id="12" name="Picture 11">
            <a:extLst>
              <a:ext uri="{FF2B5EF4-FFF2-40B4-BE49-F238E27FC236}">
                <a16:creationId xmlns:a16="http://schemas.microsoft.com/office/drawing/2014/main" id="{A4289744-3137-4D6C-95C2-CE15D2E662FB}"/>
              </a:ext>
            </a:extLst>
          </p:cNvPr>
          <p:cNvPicPr>
            <a:picLocks noChangeAspect="1"/>
          </p:cNvPicPr>
          <p:nvPr/>
        </p:nvPicPr>
        <p:blipFill rotWithShape="1">
          <a:blip r:embed="rId6"/>
          <a:srcRect l="5555" r="16667"/>
          <a:stretch/>
        </p:blipFill>
        <p:spPr>
          <a:xfrm rot="1670822">
            <a:off x="977900" y="1563016"/>
            <a:ext cx="1955800" cy="1619250"/>
          </a:xfrm>
          <a:prstGeom prst="rect">
            <a:avLst/>
          </a:prstGeom>
          <a:effectLst>
            <a:glow rad="342900">
              <a:schemeClr val="accent4">
                <a:lumMod val="60000"/>
                <a:lumOff val="40000"/>
                <a:alpha val="45000"/>
              </a:schemeClr>
            </a:glow>
            <a:softEdge rad="114300"/>
          </a:effectLst>
        </p:spPr>
      </p:pic>
    </p:spTree>
    <p:extLst>
      <p:ext uri="{BB962C8B-B14F-4D97-AF65-F5344CB8AC3E}">
        <p14:creationId xmlns:p14="http://schemas.microsoft.com/office/powerpoint/2010/main" val="278306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Spiritual Principles of PR in Action!</a:t>
            </a:r>
            <a:endParaRPr lang="en-US" sz="4500" b="1" dirty="0">
              <a:solidFill>
                <a:schemeClr val="bg1"/>
              </a:solidFill>
            </a:endParaRPr>
          </a:p>
        </p:txBody>
      </p:sp>
      <p:sp>
        <p:nvSpPr>
          <p:cNvPr id="3" name="Content Placeholder 2"/>
          <p:cNvSpPr>
            <a:spLocks noGrp="1"/>
          </p:cNvSpPr>
          <p:nvPr>
            <p:ph idx="4294967295"/>
          </p:nvPr>
        </p:nvSpPr>
        <p:spPr>
          <a:xfrm>
            <a:off x="2547938" y="1408112"/>
            <a:ext cx="8412162" cy="3381375"/>
          </a:xfrm>
        </p:spPr>
        <p:txBody>
          <a:bodyPr>
            <a:normAutofit/>
          </a:bodyPr>
          <a:lstStyle/>
          <a:p>
            <a:pPr>
              <a:lnSpc>
                <a:spcPct val="110000"/>
              </a:lnSpc>
              <a:buClrTx/>
              <a:buFont typeface="Wingdings" panose="05000000000000000000" pitchFamily="2" charset="2"/>
              <a:buChar char="v"/>
            </a:pPr>
            <a:r>
              <a:rPr lang="en-US" sz="2700" b="1" dirty="0">
                <a:solidFill>
                  <a:schemeClr val="bg1"/>
                </a:solidFill>
              </a:rPr>
              <a:t> </a:t>
            </a:r>
            <a:r>
              <a:rPr lang="en-US" b="1" dirty="0">
                <a:solidFill>
                  <a:schemeClr val="bg1"/>
                </a:solidFill>
              </a:rPr>
              <a:t>Show Mutual Respect</a:t>
            </a:r>
            <a:endParaRPr lang="en-US" sz="2700" b="1" dirty="0">
              <a:solidFill>
                <a:schemeClr val="bg1"/>
              </a:solidFill>
            </a:endParaRPr>
          </a:p>
          <a:p>
            <a:pPr>
              <a:lnSpc>
                <a:spcPct val="110000"/>
              </a:lnSpc>
              <a:buClrTx/>
              <a:buFont typeface="Wingdings" panose="05000000000000000000" pitchFamily="2" charset="2"/>
              <a:buChar char="v"/>
            </a:pPr>
            <a:r>
              <a:rPr lang="en-US" b="1" dirty="0">
                <a:solidFill>
                  <a:schemeClr val="bg1"/>
                </a:solidFill>
              </a:rPr>
              <a:t> Be Trustworthy</a:t>
            </a:r>
          </a:p>
          <a:p>
            <a:pPr>
              <a:lnSpc>
                <a:spcPct val="110000"/>
              </a:lnSpc>
              <a:buClrTx/>
              <a:buFont typeface="Wingdings" panose="05000000000000000000" pitchFamily="2" charset="2"/>
              <a:buChar char="v"/>
            </a:pPr>
            <a:r>
              <a:rPr lang="en-US" b="1" dirty="0">
                <a:solidFill>
                  <a:schemeClr val="bg1"/>
                </a:solidFill>
              </a:rPr>
              <a:t> Be Flexible</a:t>
            </a:r>
          </a:p>
          <a:p>
            <a:pPr>
              <a:lnSpc>
                <a:spcPct val="110000"/>
              </a:lnSpc>
              <a:buClrTx/>
              <a:buFont typeface="Wingdings" panose="05000000000000000000" pitchFamily="2" charset="2"/>
              <a:buChar char="v"/>
            </a:pPr>
            <a:r>
              <a:rPr lang="en-US" b="1" dirty="0">
                <a:solidFill>
                  <a:schemeClr val="bg1"/>
                </a:solidFill>
              </a:rPr>
              <a:t> Be Consistent</a:t>
            </a:r>
            <a:endParaRPr lang="en-US" sz="2700" b="1" dirty="0">
              <a:solidFill>
                <a:schemeClr val="bg1"/>
              </a:solidFill>
            </a:endParaRPr>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p:txBody>
      </p:sp>
      <p:pic>
        <p:nvPicPr>
          <p:cNvPr id="6" name="Picture 5">
            <a:extLst>
              <a:ext uri="{FF2B5EF4-FFF2-40B4-BE49-F238E27FC236}">
                <a16:creationId xmlns:a16="http://schemas.microsoft.com/office/drawing/2014/main" id="{7DB344AC-ABE9-457D-A2C3-D32FB8703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085" y="1722975"/>
            <a:ext cx="3611537" cy="2751647"/>
          </a:xfrm>
          <a:prstGeom prst="rect">
            <a:avLst/>
          </a:prstGeom>
        </p:spPr>
      </p:pic>
      <p:sp>
        <p:nvSpPr>
          <p:cNvPr id="7" name="Slide Number Placeholder 6">
            <a:extLst>
              <a:ext uri="{FF2B5EF4-FFF2-40B4-BE49-F238E27FC236}">
                <a16:creationId xmlns:a16="http://schemas.microsoft.com/office/drawing/2014/main" id="{F1B34D86-93C3-4530-B327-49C3D65F91D3}"/>
              </a:ext>
            </a:extLst>
          </p:cNvPr>
          <p:cNvSpPr>
            <a:spLocks noGrp="1"/>
          </p:cNvSpPr>
          <p:nvPr>
            <p:ph type="sldNum" sz="quarter" idx="12"/>
          </p:nvPr>
        </p:nvSpPr>
        <p:spPr/>
        <p:txBody>
          <a:bodyPr/>
          <a:lstStyle/>
          <a:p>
            <a:fld id="{D0D153C5-E82C-43C4-B967-9A129EAC1C5C}" type="slidenum">
              <a:rPr lang="en-US" smtClean="0"/>
              <a:t>5</a:t>
            </a:fld>
            <a:endParaRPr lang="en-US"/>
          </a:p>
        </p:txBody>
      </p:sp>
    </p:spTree>
    <p:extLst>
      <p:ext uri="{BB962C8B-B14F-4D97-AF65-F5344CB8AC3E}">
        <p14:creationId xmlns:p14="http://schemas.microsoft.com/office/powerpoint/2010/main" val="114954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Our Traditions and Service</a:t>
            </a:r>
            <a:endParaRPr lang="en-US" sz="4500" b="1" dirty="0">
              <a:solidFill>
                <a:schemeClr val="bg1"/>
              </a:solidFill>
            </a:endParaRPr>
          </a:p>
        </p:txBody>
      </p:sp>
      <p:sp>
        <p:nvSpPr>
          <p:cNvPr id="3" name="Content Placeholder 2"/>
          <p:cNvSpPr>
            <a:spLocks noGrp="1"/>
          </p:cNvSpPr>
          <p:nvPr>
            <p:ph idx="4294967295"/>
          </p:nvPr>
        </p:nvSpPr>
        <p:spPr>
          <a:xfrm>
            <a:off x="729264" y="1408111"/>
            <a:ext cx="10963880" cy="3381375"/>
          </a:xfrm>
        </p:spPr>
        <p:txBody>
          <a:bodyPr>
            <a:normAutofit/>
          </a:bodyPr>
          <a:lstStyle/>
          <a:p>
            <a:pPr>
              <a:lnSpc>
                <a:spcPct val="110000"/>
              </a:lnSpc>
              <a:buClrTx/>
              <a:buFont typeface="Wingdings" panose="05000000000000000000" pitchFamily="2" charset="2"/>
              <a:buChar char="v"/>
            </a:pPr>
            <a:r>
              <a:rPr lang="en-US" sz="2700" b="1" dirty="0">
                <a:solidFill>
                  <a:schemeClr val="bg1"/>
                </a:solidFill>
              </a:rPr>
              <a:t> </a:t>
            </a:r>
            <a:r>
              <a:rPr lang="en-US" sz="2400" b="1" dirty="0">
                <a:solidFill>
                  <a:schemeClr val="bg1"/>
                </a:solidFill>
              </a:rPr>
              <a:t>Can We Even Do Public Relations?</a:t>
            </a:r>
          </a:p>
          <a:p>
            <a:pPr>
              <a:lnSpc>
                <a:spcPct val="110000"/>
              </a:lnSpc>
              <a:buClrTx/>
              <a:buFont typeface="Wingdings" panose="05000000000000000000" pitchFamily="2" charset="2"/>
              <a:buChar char="v"/>
            </a:pPr>
            <a:r>
              <a:rPr lang="en-US" sz="2400" b="1" dirty="0">
                <a:solidFill>
                  <a:schemeClr val="bg1"/>
                </a:solidFill>
              </a:rPr>
              <a:t> What Is Promotion?</a:t>
            </a:r>
          </a:p>
          <a:p>
            <a:pPr>
              <a:lnSpc>
                <a:spcPct val="110000"/>
              </a:lnSpc>
              <a:buClrTx/>
              <a:buFont typeface="Wingdings" panose="05000000000000000000" pitchFamily="2" charset="2"/>
              <a:buChar char="v"/>
            </a:pPr>
            <a:r>
              <a:rPr lang="en-US" sz="2400" b="1" dirty="0">
                <a:solidFill>
                  <a:schemeClr val="bg1"/>
                </a:solidFill>
              </a:rPr>
              <a:t> Self-support and Public service announcements</a:t>
            </a:r>
          </a:p>
          <a:p>
            <a:pPr>
              <a:lnSpc>
                <a:spcPct val="110000"/>
              </a:lnSpc>
              <a:buClrTx/>
              <a:buFont typeface="Wingdings" panose="05000000000000000000" pitchFamily="2" charset="2"/>
              <a:buChar char="v"/>
            </a:pPr>
            <a:r>
              <a:rPr lang="en-US" sz="2400" b="1" dirty="0">
                <a:solidFill>
                  <a:schemeClr val="bg1"/>
                </a:solidFill>
              </a:rPr>
              <a:t> Are We Violating Our Anonymity with Public Relations?</a:t>
            </a:r>
          </a:p>
          <a:p>
            <a:pPr>
              <a:lnSpc>
                <a:spcPct val="110000"/>
              </a:lnSpc>
              <a:buClrTx/>
              <a:buFont typeface="Wingdings" panose="05000000000000000000" pitchFamily="2" charset="2"/>
              <a:buChar char="v"/>
            </a:pPr>
            <a:r>
              <a:rPr lang="en-US" sz="2400" b="1" dirty="0">
                <a:solidFill>
                  <a:schemeClr val="bg1"/>
                </a:solidFill>
              </a:rPr>
              <a:t> Doesn’t Self-Support Mean We Can’t Accept Any Help from Anyone Outside NA?</a:t>
            </a:r>
          </a:p>
          <a:p>
            <a:pPr>
              <a:lnSpc>
                <a:spcPct val="110000"/>
              </a:lnSpc>
              <a:buClrTx/>
              <a:buFont typeface="Wingdings" panose="05000000000000000000" pitchFamily="2" charset="2"/>
              <a:buChar char="v"/>
            </a:pPr>
            <a:r>
              <a:rPr lang="en-US" sz="2400" b="1" dirty="0">
                <a:solidFill>
                  <a:schemeClr val="bg1"/>
                </a:solidFill>
              </a:rPr>
              <a:t>You Can’t Affiliate with Other Organizations!</a:t>
            </a:r>
          </a:p>
          <a:p>
            <a:pPr>
              <a:lnSpc>
                <a:spcPct val="110000"/>
              </a:lnSpc>
              <a:buFont typeface="Wingdings" panose="05000000000000000000" pitchFamily="2" charset="2"/>
              <a:buChar char="v"/>
            </a:pPr>
            <a:endParaRPr lang="en-US" sz="2700" b="1" dirty="0"/>
          </a:p>
        </p:txBody>
      </p:sp>
    </p:spTree>
    <p:extLst>
      <p:ext uri="{BB962C8B-B14F-4D97-AF65-F5344CB8AC3E}">
        <p14:creationId xmlns:p14="http://schemas.microsoft.com/office/powerpoint/2010/main" val="426053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3" name="Content Placeholder 2"/>
          <p:cNvSpPr>
            <a:spLocks noGrp="1"/>
          </p:cNvSpPr>
          <p:nvPr>
            <p:ph idx="4294967295"/>
          </p:nvPr>
        </p:nvSpPr>
        <p:spPr>
          <a:xfrm>
            <a:off x="1453165" y="1408111"/>
            <a:ext cx="10472136" cy="3381375"/>
          </a:xfrm>
        </p:spPr>
        <p:txBody>
          <a:bodyPr>
            <a:normAutofit/>
          </a:bodyPr>
          <a:lstStyle/>
          <a:p>
            <a:pPr>
              <a:lnSpc>
                <a:spcPct val="110000"/>
              </a:lnSpc>
              <a:buClrTx/>
              <a:buFont typeface="Wingdings" panose="05000000000000000000" pitchFamily="2" charset="2"/>
              <a:buChar char="v"/>
            </a:pPr>
            <a:r>
              <a:rPr lang="en-US" sz="2700" b="1" dirty="0">
                <a:solidFill>
                  <a:schemeClr val="bg1"/>
                </a:solidFill>
              </a:rPr>
              <a:t> What Is Public Information?</a:t>
            </a:r>
          </a:p>
          <a:p>
            <a:pPr>
              <a:lnSpc>
                <a:spcPct val="110000"/>
              </a:lnSpc>
              <a:buClrTx/>
              <a:buFont typeface="Wingdings" panose="05000000000000000000" pitchFamily="2" charset="2"/>
              <a:buChar char="v"/>
            </a:pPr>
            <a:r>
              <a:rPr lang="en-US" sz="2700" b="1" dirty="0">
                <a:solidFill>
                  <a:schemeClr val="bg1"/>
                </a:solidFill>
              </a:rPr>
              <a:t> What Do We Do in a Public Relations/Public Information Committee?</a:t>
            </a:r>
          </a:p>
          <a:p>
            <a:pPr>
              <a:lnSpc>
                <a:spcPct val="110000"/>
              </a:lnSpc>
              <a:buClrTx/>
              <a:buFont typeface="Wingdings" panose="05000000000000000000" pitchFamily="2" charset="2"/>
              <a:buChar char="v"/>
            </a:pPr>
            <a:r>
              <a:rPr lang="en-US" sz="2700" b="1" dirty="0">
                <a:solidFill>
                  <a:schemeClr val="bg1"/>
                </a:solidFill>
              </a:rPr>
              <a:t> What Is the Individual NA Member’s Responsibility?</a:t>
            </a:r>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a:p>
            <a:pPr>
              <a:lnSpc>
                <a:spcPct val="110000"/>
              </a:lnSpc>
              <a:buFont typeface="Wingdings" panose="05000000000000000000" pitchFamily="2" charset="2"/>
              <a:buChar char="v"/>
            </a:pPr>
            <a:endParaRPr lang="en-US" sz="2700" b="1" dirty="0"/>
          </a:p>
        </p:txBody>
      </p:sp>
      <p:sp>
        <p:nvSpPr>
          <p:cNvPr id="10" name="Title 1">
            <a:extLst>
              <a:ext uri="{FF2B5EF4-FFF2-40B4-BE49-F238E27FC236}">
                <a16:creationId xmlns:a16="http://schemas.microsoft.com/office/drawing/2014/main" id="{C4E5C0DD-4AB8-42C4-B207-554DFB500834}"/>
              </a:ext>
            </a:extLst>
          </p:cNvPr>
          <p:cNvSpPr>
            <a:spLocks noGrp="1"/>
          </p:cNvSpPr>
          <p:nvPr>
            <p:ph type="title"/>
          </p:nvPr>
        </p:nvSpPr>
        <p:spPr>
          <a:xfrm>
            <a:off x="609600" y="92074"/>
            <a:ext cx="10972800" cy="1508126"/>
          </a:xfrm>
        </p:spPr>
        <p:txBody>
          <a:bodyPr>
            <a:noAutofit/>
          </a:bodyPr>
          <a:lstStyle/>
          <a:p>
            <a:r>
              <a:rPr lang="en-US" b="1" dirty="0">
                <a:solidFill>
                  <a:schemeClr val="bg1"/>
                </a:solidFill>
              </a:rPr>
              <a:t>Developing the PR/PI Committee</a:t>
            </a:r>
            <a:endParaRPr lang="en-US" sz="4500" b="1" dirty="0">
              <a:solidFill>
                <a:schemeClr val="bg1"/>
              </a:solidFill>
            </a:endParaRPr>
          </a:p>
        </p:txBody>
      </p:sp>
    </p:spTree>
    <p:extLst>
      <p:ext uri="{BB962C8B-B14F-4D97-AF65-F5344CB8AC3E}">
        <p14:creationId xmlns:p14="http://schemas.microsoft.com/office/powerpoint/2010/main" val="36073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Developing the PR/PI Committee</a:t>
            </a:r>
            <a:endParaRPr lang="en-US" sz="4500" b="1" dirty="0">
              <a:solidFill>
                <a:schemeClr val="bg1"/>
              </a:solidFill>
            </a:endParaRPr>
          </a:p>
        </p:txBody>
      </p:sp>
      <p:sp>
        <p:nvSpPr>
          <p:cNvPr id="3" name="Content Placeholder 2"/>
          <p:cNvSpPr>
            <a:spLocks noGrp="1"/>
          </p:cNvSpPr>
          <p:nvPr>
            <p:ph idx="4294967295"/>
          </p:nvPr>
        </p:nvSpPr>
        <p:spPr>
          <a:xfrm>
            <a:off x="729264" y="1408111"/>
            <a:ext cx="10963880" cy="3381375"/>
          </a:xfrm>
        </p:spPr>
        <p:txBody>
          <a:bodyPr>
            <a:normAutofit/>
          </a:bodyPr>
          <a:lstStyle/>
          <a:p>
            <a:pPr>
              <a:lnSpc>
                <a:spcPct val="120000"/>
              </a:lnSpc>
              <a:buClrTx/>
              <a:buFont typeface="Wingdings" panose="05000000000000000000" pitchFamily="2" charset="2"/>
              <a:buChar char="v"/>
            </a:pPr>
            <a:r>
              <a:rPr lang="en-US" sz="2400" b="1" dirty="0">
                <a:solidFill>
                  <a:schemeClr val="bg1"/>
                </a:solidFill>
              </a:rPr>
              <a:t> We clarify what services NA can and cannot provide to the community</a:t>
            </a:r>
          </a:p>
          <a:p>
            <a:pPr>
              <a:lnSpc>
                <a:spcPct val="120000"/>
              </a:lnSpc>
              <a:buClrTx/>
              <a:buFont typeface="Wingdings" panose="05000000000000000000" pitchFamily="2" charset="2"/>
              <a:buChar char="v"/>
            </a:pPr>
            <a:r>
              <a:rPr lang="en-US" sz="2400" b="1" dirty="0">
                <a:solidFill>
                  <a:schemeClr val="bg1"/>
                </a:solidFill>
              </a:rPr>
              <a:t> We make NA members more aware of their role in NA’s public image </a:t>
            </a:r>
          </a:p>
          <a:p>
            <a:pPr>
              <a:lnSpc>
                <a:spcPct val="120000"/>
              </a:lnSpc>
              <a:buClrTx/>
              <a:buFont typeface="Wingdings" panose="05000000000000000000" pitchFamily="2" charset="2"/>
              <a:buChar char="v"/>
            </a:pPr>
            <a:r>
              <a:rPr lang="en-US" sz="2400" b="1" dirty="0">
                <a:solidFill>
                  <a:schemeClr val="bg1"/>
                </a:solidFill>
              </a:rPr>
              <a:t>We aim for the public to recognize NA as a positive and reliable organization</a:t>
            </a:r>
          </a:p>
          <a:p>
            <a:pPr>
              <a:lnSpc>
                <a:spcPct val="120000"/>
              </a:lnSpc>
              <a:buClrTx/>
              <a:buFont typeface="Wingdings" panose="05000000000000000000" pitchFamily="2" charset="2"/>
              <a:buChar char="v"/>
            </a:pPr>
            <a:r>
              <a:rPr lang="en-US" sz="2400" b="1" dirty="0">
                <a:solidFill>
                  <a:schemeClr val="bg1"/>
                </a:solidFill>
              </a:rPr>
              <a:t>We develop valuable relationships with professionals and the </a:t>
            </a:r>
            <a:r>
              <a:rPr lang="en-US" sz="2400" b="1" dirty="0" err="1">
                <a:solidFill>
                  <a:schemeClr val="bg1"/>
                </a:solidFill>
              </a:rPr>
              <a:t>generl</a:t>
            </a:r>
            <a:r>
              <a:rPr lang="en-US" sz="2400" b="1" dirty="0">
                <a:solidFill>
                  <a:schemeClr val="bg1"/>
                </a:solidFill>
              </a:rPr>
              <a:t> public.</a:t>
            </a:r>
          </a:p>
        </p:txBody>
      </p:sp>
    </p:spTree>
    <p:extLst>
      <p:ext uri="{BB962C8B-B14F-4D97-AF65-F5344CB8AC3E}">
        <p14:creationId xmlns:p14="http://schemas.microsoft.com/office/powerpoint/2010/main" val="327469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7345">
              <a:schemeClr val="accent1">
                <a:lumMod val="75000"/>
              </a:schemeClr>
            </a:gs>
            <a:gs pos="40000">
              <a:schemeClr val="accent1">
                <a:lumMod val="20000"/>
                <a:lumOff val="80000"/>
              </a:schemeClr>
            </a:gs>
            <a:gs pos="74000">
              <a:schemeClr val="accent1">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79AC77-CF20-45BC-9F37-C5D59E2E6676}"/>
              </a:ext>
            </a:extLst>
          </p:cNvPr>
          <p:cNvPicPr>
            <a:picLocks noChangeAspect="1"/>
          </p:cNvPicPr>
          <p:nvPr/>
        </p:nvPicPr>
        <p:blipFill rotWithShape="1">
          <a:blip r:embed="rId3">
            <a:extLst>
              <a:ext uri="{28A0092B-C50C-407E-A947-70E740481C1C}">
                <a14:useLocalDpi xmlns:a14="http://schemas.microsoft.com/office/drawing/2010/main" val="0"/>
              </a:ext>
            </a:extLst>
          </a:blip>
          <a:srcRect t="48060"/>
          <a:stretch/>
        </p:blipFill>
        <p:spPr>
          <a:xfrm>
            <a:off x="476249" y="4789486"/>
            <a:ext cx="11216895" cy="1827213"/>
          </a:xfrm>
          <a:prstGeom prst="rect">
            <a:avLst/>
          </a:prstGeom>
          <a:effectLst>
            <a:softEdge rad="152400"/>
          </a:effectLst>
        </p:spPr>
      </p:pic>
      <p:sp>
        <p:nvSpPr>
          <p:cNvPr id="2" name="Title 1"/>
          <p:cNvSpPr>
            <a:spLocks noGrp="1"/>
          </p:cNvSpPr>
          <p:nvPr>
            <p:ph type="title"/>
          </p:nvPr>
        </p:nvSpPr>
        <p:spPr/>
        <p:txBody>
          <a:bodyPr>
            <a:noAutofit/>
          </a:bodyPr>
          <a:lstStyle/>
          <a:p>
            <a:r>
              <a:rPr lang="en-US" b="1" dirty="0">
                <a:solidFill>
                  <a:schemeClr val="bg1"/>
                </a:solidFill>
              </a:rPr>
              <a:t>PI at Work in the Community</a:t>
            </a:r>
            <a:endParaRPr lang="en-US" sz="4500" b="1" dirty="0">
              <a:solidFill>
                <a:schemeClr val="bg1"/>
              </a:solidFill>
            </a:endParaRPr>
          </a:p>
        </p:txBody>
      </p:sp>
      <p:sp>
        <p:nvSpPr>
          <p:cNvPr id="3" name="Content Placeholder 2"/>
          <p:cNvSpPr>
            <a:spLocks noGrp="1"/>
          </p:cNvSpPr>
          <p:nvPr>
            <p:ph idx="4294967295"/>
          </p:nvPr>
        </p:nvSpPr>
        <p:spPr>
          <a:xfrm>
            <a:off x="729264" y="1408111"/>
            <a:ext cx="10963880" cy="3381375"/>
          </a:xfrm>
        </p:spPr>
        <p:txBody>
          <a:bodyPr>
            <a:normAutofit/>
          </a:bodyPr>
          <a:lstStyle/>
          <a:p>
            <a:pPr>
              <a:lnSpc>
                <a:spcPct val="120000"/>
              </a:lnSpc>
              <a:buClrTx/>
              <a:buFont typeface="Wingdings" panose="05000000000000000000" pitchFamily="2" charset="2"/>
              <a:buChar char="v"/>
            </a:pPr>
            <a:r>
              <a:rPr lang="en-US" sz="2400" b="1" dirty="0">
                <a:solidFill>
                  <a:schemeClr val="bg1"/>
                </a:solidFill>
              </a:rPr>
              <a:t> Responding to requests for presentations from treatment facilities, civic organizations, schools, healthcare organizations, or the media</a:t>
            </a:r>
          </a:p>
          <a:p>
            <a:pPr>
              <a:lnSpc>
                <a:spcPct val="120000"/>
              </a:lnSpc>
              <a:buClrTx/>
              <a:buFont typeface="Wingdings" panose="05000000000000000000" pitchFamily="2" charset="2"/>
              <a:buChar char="v"/>
            </a:pPr>
            <a:r>
              <a:rPr lang="en-US" sz="2400" b="1" dirty="0">
                <a:solidFill>
                  <a:schemeClr val="bg1"/>
                </a:solidFill>
              </a:rPr>
              <a:t> Distributing posters, billboards, fliers, and other public service announcements to inform the public of how to reach us</a:t>
            </a:r>
          </a:p>
          <a:p>
            <a:pPr>
              <a:lnSpc>
                <a:spcPct val="120000"/>
              </a:lnSpc>
              <a:buClrTx/>
              <a:buFont typeface="Wingdings" panose="05000000000000000000" pitchFamily="2" charset="2"/>
              <a:buChar char="v"/>
            </a:pPr>
            <a:r>
              <a:rPr lang="en-US" sz="2400" b="1" dirty="0">
                <a:solidFill>
                  <a:schemeClr val="bg1"/>
                </a:solidFill>
              </a:rPr>
              <a:t>Holding community learning days to inform professionals and the public, and workshops to educate and train our members.</a:t>
            </a:r>
          </a:p>
        </p:txBody>
      </p:sp>
    </p:spTree>
    <p:extLst>
      <p:ext uri="{BB962C8B-B14F-4D97-AF65-F5344CB8AC3E}">
        <p14:creationId xmlns:p14="http://schemas.microsoft.com/office/powerpoint/2010/main" val="4146503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Arizona Regional Assembly 2015.10">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406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406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406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406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938B02EA316049983EE42948B884B8" ma:contentTypeVersion="10" ma:contentTypeDescription="Create a new document." ma:contentTypeScope="" ma:versionID="83c5b49792b79540eb585b66d4c49f5e">
  <xsd:schema xmlns:xsd="http://www.w3.org/2001/XMLSchema" xmlns:xs="http://www.w3.org/2001/XMLSchema" xmlns:p="http://schemas.microsoft.com/office/2006/metadata/properties" xmlns:ns2="7106cce1-ba35-4a83-8029-24bb5184fb96" xmlns:ns3="1933e7b6-50d9-4028-9af2-bb3ff25c2339" targetNamespace="http://schemas.microsoft.com/office/2006/metadata/properties" ma:root="true" ma:fieldsID="acafc208c61541521284d600b75fb444" ns2:_="" ns3:_="">
    <xsd:import namespace="7106cce1-ba35-4a83-8029-24bb5184fb96"/>
    <xsd:import namespace="1933e7b6-50d9-4028-9af2-bb3ff25c23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06cce1-ba35-4a83-8029-24bb5184fb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33e7b6-50d9-4028-9af2-bb3ff25c23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52E118-F2B7-44ED-B838-CE52ADD67542}"/>
</file>

<file path=customXml/itemProps2.xml><?xml version="1.0" encoding="utf-8"?>
<ds:datastoreItem xmlns:ds="http://schemas.openxmlformats.org/officeDocument/2006/customXml" ds:itemID="{EAC27B4D-1955-4A14-93B2-901ECF64EDB7}"/>
</file>

<file path=customXml/itemProps3.xml><?xml version="1.0" encoding="utf-8"?>
<ds:datastoreItem xmlns:ds="http://schemas.openxmlformats.org/officeDocument/2006/customXml" ds:itemID="{ADEEABA1-B2FC-4F0D-AEDB-B9CB11C0B01E}"/>
</file>

<file path=docProps/app.xml><?xml version="1.0" encoding="utf-8"?>
<Properties xmlns="http://schemas.openxmlformats.org/officeDocument/2006/extended-properties" xmlns:vt="http://schemas.openxmlformats.org/officeDocument/2006/docPropsVTypes">
  <Template/>
  <TotalTime>18599</TotalTime>
  <Words>2147</Words>
  <Application>Microsoft Office PowerPoint</Application>
  <PresentationFormat>Widescreen</PresentationFormat>
  <Paragraphs>151</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21" baseType="lpstr">
      <vt:lpstr>Arial</vt:lpstr>
      <vt:lpstr>Calibri</vt:lpstr>
      <vt:lpstr>Calibri Light</vt:lpstr>
      <vt:lpstr>Gill Sans</vt:lpstr>
      <vt:lpstr>Lucida Grande</vt:lpstr>
      <vt:lpstr>Wingdings</vt:lpstr>
      <vt:lpstr>Arizona Regional Assembly 2015.10</vt:lpstr>
      <vt:lpstr>Public Relations Basics</vt:lpstr>
      <vt:lpstr>Public Relations Basics</vt:lpstr>
      <vt:lpstr>Public Relations Basics</vt:lpstr>
      <vt:lpstr>PowerPoint Presentation</vt:lpstr>
      <vt:lpstr>Spiritual Principles of PR in Action!</vt:lpstr>
      <vt:lpstr>Our Traditions and Service</vt:lpstr>
      <vt:lpstr>Developing the PR/PI Committee</vt:lpstr>
      <vt:lpstr>Developing the PR/PI Committee</vt:lpstr>
      <vt:lpstr>PI at Work in the Community</vt:lpstr>
      <vt:lpstr>Public Relations Helps Addicts Find NA</vt:lpstr>
      <vt:lpstr>What Is the Importance of Anonymity?</vt:lpstr>
      <vt:lpstr>How Do Members Get Involved?</vt:lpstr>
      <vt:lpstr>Public Relations Basics</vt:lpstr>
      <vt:lpstr>SSP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Regional Assembly</dc:title>
  <dc:creator>SSanchez</dc:creator>
  <cp:lastModifiedBy>Stephen</cp:lastModifiedBy>
  <cp:revision>347</cp:revision>
  <cp:lastPrinted>2019-06-07T22:30:40Z</cp:lastPrinted>
  <dcterms:modified xsi:type="dcterms:W3CDTF">2019-12-07T15:53:29Z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0x01010087938B02EA316049983EE42948B884B8</vt:lpwstr>
  </property>
</Properties>
</file>