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454DA763-BADA-41F0-B89C-F719043B982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80ADCC0-7485-4CDB-A7F9-111ED3735A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417320"/>
            <a:ext cx="5431536" cy="230428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</a:rPr>
              <a:t>Atmosphere of Recovery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90599"/>
            <a:ext cx="8591550" cy="106680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Atmosphere of Recovery</a:t>
            </a:r>
            <a:endParaRPr lang="en-US" sz="6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286000"/>
            <a:ext cx="8595360" cy="4175760"/>
          </a:xfrm>
        </p:spPr>
        <p:txBody>
          <a:bodyPr/>
          <a:lstStyle/>
          <a:p>
            <a:pPr lvl="0">
              <a:spcAft>
                <a:spcPts val="24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What is an Atmosphere of Recovery?</a:t>
            </a:r>
          </a:p>
          <a:p>
            <a:pPr lvl="0">
              <a:spcAft>
                <a:spcPts val="24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Who needs it?</a:t>
            </a:r>
          </a:p>
          <a:p>
            <a:pPr lvl="0">
              <a:spcAft>
                <a:spcPts val="24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Why do we need it?</a:t>
            </a:r>
          </a:p>
          <a:p>
            <a:pPr lvl="0">
              <a:spcAft>
                <a:spcPts val="24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What can we do to help create it?</a:t>
            </a:r>
          </a:p>
          <a:p>
            <a:pPr marL="0" indent="0">
              <a:spcAft>
                <a:spcPts val="2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9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90599"/>
            <a:ext cx="8591550" cy="1066801"/>
          </a:xfrm>
        </p:spPr>
        <p:txBody>
          <a:bodyPr>
            <a:normAutofit/>
          </a:bodyPr>
          <a:lstStyle/>
          <a:p>
            <a:r>
              <a:rPr lang="en-US" sz="6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Our Home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593848"/>
            <a:ext cx="7620000" cy="205435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What makes your group attractive? </a:t>
            </a: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How is it a strong NA group?</a:t>
            </a:r>
          </a:p>
        </p:txBody>
      </p:sp>
    </p:spTree>
    <p:extLst>
      <p:ext uri="{BB962C8B-B14F-4D97-AF65-F5344CB8AC3E}">
        <p14:creationId xmlns:p14="http://schemas.microsoft.com/office/powerpoint/2010/main" val="25637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7800"/>
            <a:ext cx="80772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Large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6858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Describe an atmosphere of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recovery…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48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Who needs it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3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</a:t>
            </a:r>
            <a:r>
              <a:rPr lang="en-US" sz="43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message of recovery is for all of us</a:t>
            </a:r>
            <a:r>
              <a:rPr lang="en-US" sz="43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.”</a:t>
            </a:r>
            <a:endParaRPr lang="en-US" sz="43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89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57800"/>
            <a:ext cx="81534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Small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9377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8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How do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each of the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Twelve Traditions relate to an atmosphere of recovery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dirty="0" smtClean="0"/>
          </a:p>
          <a:p>
            <a:pPr marL="0" indent="0" algn="ctr">
              <a:buNone/>
            </a:pPr>
            <a:r>
              <a:rPr lang="en-US" sz="72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Share your ideas!</a:t>
            </a:r>
          </a:p>
        </p:txBody>
      </p:sp>
    </p:spTree>
    <p:extLst>
      <p:ext uri="{BB962C8B-B14F-4D97-AF65-F5344CB8AC3E}">
        <p14:creationId xmlns:p14="http://schemas.microsoft.com/office/powerpoint/2010/main" val="25278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57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65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Large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609600"/>
            <a:ext cx="7772400" cy="46482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How can each of us do our part to help create an atmosphere of recovery?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…as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individuals? 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…as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group?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ideas can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we try in our groups?</a:t>
            </a:r>
          </a:p>
        </p:txBody>
      </p:sp>
    </p:spTree>
    <p:extLst>
      <p:ext uri="{BB962C8B-B14F-4D97-AF65-F5344CB8AC3E}">
        <p14:creationId xmlns:p14="http://schemas.microsoft.com/office/powerpoint/2010/main" val="32930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67</TotalTime>
  <Words>131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Soho</vt:lpstr>
      <vt:lpstr>Atmosphere of Recovery</vt:lpstr>
      <vt:lpstr>Atmosphere of Recovery</vt:lpstr>
      <vt:lpstr>Our Home Groups</vt:lpstr>
      <vt:lpstr>Large group discussion</vt:lpstr>
      <vt:lpstr>Small group discussion</vt:lpstr>
      <vt:lpstr>Large group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Atmosphere of Recovery</dc:title>
  <dc:creator>Nick Elson</dc:creator>
  <cp:lastModifiedBy>Nick Elson</cp:lastModifiedBy>
  <cp:revision>7</cp:revision>
  <dcterms:created xsi:type="dcterms:W3CDTF">2015-03-06T00:01:32Z</dcterms:created>
  <dcterms:modified xsi:type="dcterms:W3CDTF">2015-06-01T18:13:20Z</dcterms:modified>
</cp:coreProperties>
</file>